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0"/>
  </p:notesMasterIdLst>
  <p:sldIdLst>
    <p:sldId id="603" r:id="rId3"/>
    <p:sldId id="541" r:id="rId4"/>
    <p:sldId id="576" r:id="rId5"/>
    <p:sldId id="577" r:id="rId6"/>
    <p:sldId id="563" r:id="rId7"/>
    <p:sldId id="562" r:id="rId8"/>
    <p:sldId id="569" r:id="rId9"/>
    <p:sldId id="600" r:id="rId10"/>
    <p:sldId id="599" r:id="rId11"/>
    <p:sldId id="601" r:id="rId12"/>
    <p:sldId id="602" r:id="rId13"/>
    <p:sldId id="614" r:id="rId14"/>
    <p:sldId id="616" r:id="rId15"/>
    <p:sldId id="617" r:id="rId16"/>
    <p:sldId id="620" r:id="rId17"/>
    <p:sldId id="606" r:id="rId18"/>
    <p:sldId id="580" r:id="rId19"/>
    <p:sldId id="571" r:id="rId20"/>
    <p:sldId id="581" r:id="rId21"/>
    <p:sldId id="583" r:id="rId22"/>
    <p:sldId id="585" r:id="rId23"/>
    <p:sldId id="586" r:id="rId24"/>
    <p:sldId id="605" r:id="rId25"/>
    <p:sldId id="587" r:id="rId26"/>
    <p:sldId id="589" r:id="rId27"/>
    <p:sldId id="598" r:id="rId28"/>
    <p:sldId id="608" r:id="rId29"/>
    <p:sldId id="609" r:id="rId30"/>
    <p:sldId id="610" r:id="rId31"/>
    <p:sldId id="578" r:id="rId32"/>
    <p:sldId id="564" r:id="rId33"/>
    <p:sldId id="559" r:id="rId34"/>
    <p:sldId id="567" r:id="rId35"/>
    <p:sldId id="579" r:id="rId36"/>
    <p:sldId id="574" r:id="rId37"/>
    <p:sldId id="597" r:id="rId38"/>
    <p:sldId id="591" r:id="rId39"/>
    <p:sldId id="568" r:id="rId40"/>
    <p:sldId id="592" r:id="rId41"/>
    <p:sldId id="593" r:id="rId42"/>
    <p:sldId id="596" r:id="rId43"/>
    <p:sldId id="594" r:id="rId44"/>
    <p:sldId id="604" r:id="rId45"/>
    <p:sldId id="611" r:id="rId46"/>
    <p:sldId id="612" r:id="rId47"/>
    <p:sldId id="613" r:id="rId48"/>
    <p:sldId id="615" r:id="rId4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E9EFF"/>
    <a:srgbClr val="000000"/>
    <a:srgbClr val="4D4D4D"/>
    <a:srgbClr val="3A3A3A"/>
    <a:srgbClr val="6E3D02"/>
    <a:srgbClr val="352701"/>
    <a:srgbClr val="644A02"/>
    <a:srgbClr val="8A8A8A"/>
    <a:srgbClr val="083D01"/>
    <a:srgbClr val="A8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29" autoAdjust="0"/>
    <p:restoredTop sz="98883" autoAdjust="0"/>
  </p:normalViewPr>
  <p:slideViewPr>
    <p:cSldViewPr>
      <p:cViewPr>
        <p:scale>
          <a:sx n="60" d="100"/>
          <a:sy n="60" d="100"/>
        </p:scale>
        <p:origin x="-2424" y="-6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204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50" Type="http://schemas.openxmlformats.org/officeDocument/2006/relationships/notesMaster" Target="notesMasters/notesMaster1.xml"/><Relationship Id="rId51" Type="http://schemas.openxmlformats.org/officeDocument/2006/relationships/printerSettings" Target="printerSettings/printerSettings1.bin"/><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DE9B0925-07FC-497F-BE9E-EE4520CDF96D}" type="datetimeFigureOut">
              <a:rPr lang="en-US"/>
              <a:pPr>
                <a:defRPr/>
              </a:pPr>
              <a:t>8/9/12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B9DA6A60-729C-457C-9821-6957C2B2B315}" type="slidenum">
              <a:rPr lang="en-US"/>
              <a:pPr>
                <a:defRPr/>
              </a:pPr>
              <a:t>‹#›</a:t>
            </a:fld>
            <a:endParaRPr lang="en-US" dirty="0"/>
          </a:p>
        </p:txBody>
      </p:sp>
    </p:spTree>
    <p:extLst>
      <p:ext uri="{BB962C8B-B14F-4D97-AF65-F5344CB8AC3E}">
        <p14:creationId xmlns:p14="http://schemas.microsoft.com/office/powerpoint/2010/main" val="8148752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Jeff</a:t>
            </a:r>
            <a:r>
              <a:rPr lang="en-US" baseline="0" dirty="0" smtClean="0"/>
              <a:t> Welcomes Participants</a:t>
            </a:r>
            <a:endParaRPr lang="en-US" dirty="0"/>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Jill</a:t>
            </a:r>
            <a:endParaRPr lang="en-US" dirty="0"/>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11</a:t>
            </a:fld>
            <a:endParaRPr lang="en-US" dirty="0"/>
          </a:p>
        </p:txBody>
      </p:sp>
    </p:spTree>
    <p:extLst>
      <p:ext uri="{BB962C8B-B14F-4D97-AF65-F5344CB8AC3E}">
        <p14:creationId xmlns:p14="http://schemas.microsoft.com/office/powerpoint/2010/main" val="4416640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15000"/>
              </a:lnSpc>
              <a:spcBef>
                <a:spcPct val="0"/>
              </a:spcBef>
              <a:spcAft>
                <a:spcPct val="0"/>
              </a:spcAft>
              <a:buClrTx/>
              <a:buSzPct val="25000"/>
              <a:buFontTx/>
              <a:buNone/>
              <a:tabLst/>
              <a:defRPr/>
            </a:pPr>
            <a:r>
              <a:rPr lang="en-US" sz="1200" dirty="0" smtClean="0">
                <a:latin typeface="Arial" charset="0"/>
              </a:rPr>
              <a:t> </a:t>
            </a:r>
          </a:p>
          <a:p>
            <a:pPr marL="0" marR="0" indent="0" algn="l" defTabSz="914400" rtl="0" eaLnBrk="1" fontAlgn="base" latinLnBrk="0" hangingPunct="1">
              <a:lnSpc>
                <a:spcPct val="115000"/>
              </a:lnSpc>
              <a:spcBef>
                <a:spcPct val="0"/>
              </a:spcBef>
              <a:spcAft>
                <a:spcPct val="0"/>
              </a:spcAft>
              <a:buClrTx/>
              <a:buSzPct val="25000"/>
              <a:buFontTx/>
              <a:buNone/>
              <a:tabLst/>
              <a:defRPr/>
            </a:pPr>
            <a:r>
              <a:rPr lang="en-US" sz="1200" dirty="0" smtClean="0">
                <a:latin typeface="Arial" charset="0"/>
              </a:rPr>
              <a:t> Talk about how this document will be used at the initial</a:t>
            </a:r>
            <a:r>
              <a:rPr lang="en-US" sz="1200" baseline="0" dirty="0" smtClean="0">
                <a:latin typeface="Arial" charset="0"/>
              </a:rPr>
              <a:t> investigations- emphasize with administrators how we really want this to be a place to record thinking and implications and not a “to do” checklist.</a:t>
            </a:r>
            <a:endParaRPr lang="en-US" sz="1200" dirty="0" smtClean="0">
              <a:latin typeface="Arial" charset="0"/>
            </a:endParaRPr>
          </a:p>
          <a:p>
            <a:pPr eaLnBrk="1" hangingPunct="1">
              <a:lnSpc>
                <a:spcPct val="115000"/>
              </a:lnSpc>
              <a:spcBef>
                <a:spcPct val="0"/>
              </a:spcBef>
              <a:buSzPct val="25000"/>
            </a:pPr>
            <a:endParaRPr lang="en-US" sz="1200" dirty="0" smtClean="0">
              <a:latin typeface="Arial" charset="0"/>
            </a:endParaRPr>
          </a:p>
          <a:p>
            <a:endParaRPr lang="en-US" dirty="0"/>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15</a:t>
            </a:fld>
            <a:endParaRPr lang="en-US" dirty="0"/>
          </a:p>
        </p:txBody>
      </p:sp>
    </p:spTree>
    <p:extLst>
      <p:ext uri="{BB962C8B-B14F-4D97-AF65-F5344CB8AC3E}">
        <p14:creationId xmlns:p14="http://schemas.microsoft.com/office/powerpoint/2010/main" val="4416640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Barb </a:t>
            </a: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 </a:t>
            </a:r>
            <a:endParaRPr lang="en-US" sz="1200" kern="1200" dirty="0" smtClean="0">
              <a:solidFill>
                <a:schemeClr val="tx1"/>
              </a:solidFill>
              <a:effectLst/>
              <a:latin typeface="+mn-lt"/>
              <a:ea typeface="+mn-ea"/>
              <a:cs typeface="+mn-cs"/>
            </a:endParaRPr>
          </a:p>
          <a:p>
            <a:pPr eaLnBrk="1" hangingPunct="1">
              <a:spcBef>
                <a:spcPct val="0"/>
              </a:spcBef>
              <a:buClr>
                <a:srgbClr val="000000"/>
              </a:buClr>
              <a:buSzPct val="25000"/>
            </a:pPr>
            <a:r>
              <a:rPr lang="en-US" sz="1200" dirty="0" smtClean="0">
                <a:latin typeface="Arial" charset="0"/>
              </a:rPr>
              <a:t>In discussing the major shifts of the standards, it is important to know both what the shifts are as well as some information about </a:t>
            </a:r>
            <a:r>
              <a:rPr lang="en-US" sz="1200" i="1" dirty="0" smtClean="0">
                <a:latin typeface="Arial" charset="0"/>
              </a:rPr>
              <a:t>why </a:t>
            </a:r>
            <a:r>
              <a:rPr lang="en-US" sz="1200" dirty="0" smtClean="0">
                <a:latin typeface="Arial" charset="0"/>
              </a:rPr>
              <a:t> these are powerful headlines of the CCSS.  </a:t>
            </a:r>
          </a:p>
          <a:p>
            <a:pPr eaLnBrk="1" hangingPunct="1">
              <a:spcBef>
                <a:spcPct val="0"/>
              </a:spcBef>
            </a:pPr>
            <a:endParaRPr lang="en-US" sz="1200" dirty="0" smtClean="0">
              <a:latin typeface="Arial" charset="0"/>
            </a:endParaRPr>
          </a:p>
          <a:p>
            <a:pPr eaLnBrk="1" hangingPunct="1">
              <a:spcBef>
                <a:spcPct val="0"/>
              </a:spcBef>
              <a:buClr>
                <a:srgbClr val="000000"/>
              </a:buClr>
              <a:buSzPct val="25000"/>
            </a:pPr>
            <a:r>
              <a:rPr lang="en-US" sz="1200" dirty="0" smtClean="0">
                <a:latin typeface="Arial" charset="0"/>
              </a:rPr>
              <a:t>Framing the understanding of the Standards in the shifts helps to give coherence to the changes – it is analogous to understanding the forest from the trees.  This </a:t>
            </a:r>
            <a:r>
              <a:rPr lang="en-US" sz="1200" dirty="0" err="1" smtClean="0">
                <a:latin typeface="Arial" charset="0"/>
              </a:rPr>
              <a:t>isn</a:t>
            </a:r>
            <a:r>
              <a:rPr lang="ja-JP" altLang="en-US" sz="1200" dirty="0" smtClean="0">
                <a:latin typeface="Arial" charset="0"/>
              </a:rPr>
              <a:t>’</a:t>
            </a:r>
            <a:r>
              <a:rPr lang="en-US" sz="1200" dirty="0" smtClean="0">
                <a:latin typeface="Arial" charset="0"/>
              </a:rPr>
              <a:t>t </a:t>
            </a:r>
            <a:r>
              <a:rPr lang="en-US" sz="1200" i="1" dirty="0" smtClean="0">
                <a:latin typeface="Arial" charset="0"/>
              </a:rPr>
              <a:t>everything</a:t>
            </a:r>
            <a:r>
              <a:rPr lang="en-US" sz="1200" dirty="0" smtClean="0">
                <a:latin typeface="Arial" charset="0"/>
              </a:rPr>
              <a:t> that is in the standards, but major areas to focus on that will pay off in long-term implementation efforts.  The shifts represent the "big ideas" of the Standards. As your work in understanding and implementation continue to develop, your knowledge of the standards must also deepen. </a:t>
            </a:r>
          </a:p>
          <a:p>
            <a:pPr eaLnBrk="1" hangingPunct="1">
              <a:spcBef>
                <a:spcPct val="0"/>
              </a:spcBef>
            </a:pPr>
            <a:endParaRPr lang="en-US" sz="1200" dirty="0" smtClean="0">
              <a:latin typeface="Arial" charset="0"/>
            </a:endParaRPr>
          </a:p>
          <a:p>
            <a:pPr eaLnBrk="1" hangingPunct="1">
              <a:spcBef>
                <a:spcPct val="0"/>
              </a:spcBef>
              <a:buClr>
                <a:srgbClr val="000000"/>
              </a:buClr>
              <a:buSzPct val="25000"/>
            </a:pPr>
            <a:r>
              <a:rPr lang="en-US" sz="1200" dirty="0" smtClean="0">
                <a:latin typeface="Arial" charset="0"/>
              </a:rPr>
              <a:t>Additionally these shifts are not a brand-name interpretation of the standards. These shifts are embedded in the architecture of the Standards. </a:t>
            </a:r>
          </a:p>
          <a:p>
            <a:endParaRPr lang="en-US" dirty="0"/>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16</a:t>
            </a:fld>
            <a:endParaRPr lang="en-US" dirty="0"/>
          </a:p>
        </p:txBody>
      </p:sp>
    </p:spTree>
    <p:extLst>
      <p:ext uri="{BB962C8B-B14F-4D97-AF65-F5344CB8AC3E}">
        <p14:creationId xmlns:p14="http://schemas.microsoft.com/office/powerpoint/2010/main" val="12476868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indent="0" eaLnBrk="1" fontAlgn="auto" hangingPunct="1">
              <a:lnSpc>
                <a:spcPct val="114000"/>
              </a:lnSpc>
              <a:spcBef>
                <a:spcPts val="600"/>
              </a:spcBef>
              <a:spcAft>
                <a:spcPts val="0"/>
              </a:spcAft>
              <a:buClr>
                <a:schemeClr val="dk1"/>
              </a:buClr>
              <a:buSzPct val="131944"/>
              <a:buFont typeface="Arial" pitchFamily="34" charset="0"/>
              <a:buNone/>
              <a:defRPr/>
            </a:pPr>
            <a:r>
              <a:rPr lang="en-US" sz="1200" kern="1200" dirty="0" smtClean="0">
                <a:solidFill>
                  <a:schemeClr val="tx1"/>
                </a:solidFill>
                <a:latin typeface="+mn-lt"/>
                <a:ea typeface="+mn-ea"/>
                <a:cs typeface="+mn-cs"/>
                <a:sym typeface="Arial"/>
              </a:rPr>
              <a:t>Barb</a:t>
            </a:r>
          </a:p>
          <a:p>
            <a:pPr marL="342900" indent="-342900" eaLnBrk="1" fontAlgn="auto" hangingPunct="1">
              <a:lnSpc>
                <a:spcPct val="114000"/>
              </a:lnSpc>
              <a:spcBef>
                <a:spcPts val="600"/>
              </a:spcBef>
              <a:spcAft>
                <a:spcPts val="0"/>
              </a:spcAft>
              <a:buClr>
                <a:schemeClr val="dk1"/>
              </a:buClr>
              <a:buSzPct val="131944"/>
              <a:buFont typeface="Arial" pitchFamily="34" charset="0"/>
              <a:buChar char="•"/>
              <a:defRPr/>
            </a:pPr>
            <a:r>
              <a:rPr lang="x-none" sz="1200" kern="1200" dirty="0" smtClean="0">
                <a:solidFill>
                  <a:schemeClr val="tx1"/>
                </a:solidFill>
                <a:latin typeface="+mn-lt"/>
                <a:ea typeface="+mn-ea"/>
                <a:cs typeface="+mn-cs"/>
                <a:sym typeface="Arial"/>
              </a:rPr>
              <a:t>Much of our knowledge base comes from informational text</a:t>
            </a:r>
          </a:p>
          <a:p>
            <a:pPr marL="342900" indent="-342900" eaLnBrk="1" fontAlgn="auto" hangingPunct="1">
              <a:lnSpc>
                <a:spcPct val="114000"/>
              </a:lnSpc>
              <a:spcBef>
                <a:spcPts val="600"/>
              </a:spcBef>
              <a:spcAft>
                <a:spcPts val="0"/>
              </a:spcAft>
              <a:buClr>
                <a:schemeClr val="dk1"/>
              </a:buClr>
              <a:buSzPct val="131944"/>
              <a:buFont typeface="Arial" pitchFamily="34" charset="0"/>
              <a:buChar char="•"/>
              <a:defRPr/>
            </a:pPr>
            <a:r>
              <a:rPr lang="x-none" sz="1200" kern="1200" dirty="0" smtClean="0">
                <a:solidFill>
                  <a:schemeClr val="tx1"/>
                </a:solidFill>
                <a:latin typeface="+mn-lt"/>
                <a:ea typeface="+mn-ea"/>
                <a:cs typeface="+mn-cs"/>
                <a:sym typeface="Arial"/>
              </a:rPr>
              <a:t>Informational text makes up the vast majority of required reading in college/workplace (80%)</a:t>
            </a:r>
          </a:p>
          <a:p>
            <a:pPr marL="342900" indent="-342900" eaLnBrk="1" fontAlgn="auto" hangingPunct="1">
              <a:lnSpc>
                <a:spcPct val="114000"/>
              </a:lnSpc>
              <a:spcBef>
                <a:spcPts val="600"/>
              </a:spcBef>
              <a:spcAft>
                <a:spcPts val="0"/>
              </a:spcAft>
              <a:buClr>
                <a:schemeClr val="dk1"/>
              </a:buClr>
              <a:buSzPct val="131944"/>
              <a:buFont typeface="Arial" pitchFamily="34" charset="0"/>
              <a:buChar char="•"/>
              <a:defRPr/>
            </a:pPr>
            <a:r>
              <a:rPr lang="x-none" sz="1200" kern="1200" dirty="0" smtClean="0">
                <a:solidFill>
                  <a:schemeClr val="tx1"/>
                </a:solidFill>
                <a:latin typeface="+mn-lt"/>
                <a:ea typeface="+mn-ea"/>
                <a:cs typeface="+mn-cs"/>
                <a:sym typeface="Arial"/>
              </a:rPr>
              <a:t>Informational text harder for students to comprehend than narrative text</a:t>
            </a:r>
          </a:p>
          <a:p>
            <a:pPr marL="342900" indent="-342900" eaLnBrk="1" fontAlgn="auto" hangingPunct="1">
              <a:lnSpc>
                <a:spcPct val="114000"/>
              </a:lnSpc>
              <a:spcBef>
                <a:spcPts val="600"/>
              </a:spcBef>
              <a:spcAft>
                <a:spcPts val="0"/>
              </a:spcAft>
              <a:buClr>
                <a:schemeClr val="dk1"/>
              </a:buClr>
              <a:buSzPct val="131944"/>
              <a:buFont typeface="Arial" pitchFamily="34" charset="0"/>
              <a:buChar char="•"/>
              <a:defRPr/>
            </a:pPr>
            <a:r>
              <a:rPr lang="x-none" sz="1200" kern="1200" dirty="0" smtClean="0">
                <a:solidFill>
                  <a:schemeClr val="tx1"/>
                </a:solidFill>
                <a:latin typeface="+mn-lt"/>
                <a:ea typeface="+mn-ea"/>
                <a:cs typeface="+mn-cs"/>
                <a:sym typeface="Arial"/>
              </a:rPr>
              <a:t>Yet students are asked to read very little of it in elementary </a:t>
            </a:r>
            <a:r>
              <a:rPr lang="en-US" sz="1200" kern="1200" dirty="0" smtClean="0">
                <a:solidFill>
                  <a:schemeClr val="tx1"/>
                </a:solidFill>
                <a:latin typeface="+mn-lt"/>
                <a:ea typeface="+mn-ea"/>
                <a:cs typeface="+mn-cs"/>
                <a:sym typeface="Arial"/>
              </a:rPr>
              <a:t/>
            </a:r>
            <a:br>
              <a:rPr lang="en-US" sz="1200" kern="1200" dirty="0" smtClean="0">
                <a:solidFill>
                  <a:schemeClr val="tx1"/>
                </a:solidFill>
                <a:latin typeface="+mn-lt"/>
                <a:ea typeface="+mn-ea"/>
                <a:cs typeface="+mn-cs"/>
                <a:sym typeface="Arial"/>
              </a:rPr>
            </a:br>
            <a:r>
              <a:rPr lang="x-none" sz="1200" kern="1200" dirty="0" smtClean="0">
                <a:solidFill>
                  <a:schemeClr val="tx1"/>
                </a:solidFill>
                <a:latin typeface="+mn-lt"/>
                <a:ea typeface="+mn-ea"/>
                <a:cs typeface="+mn-cs"/>
                <a:sym typeface="Arial"/>
              </a:rPr>
              <a:t>(7 - 15%) and middle school</a:t>
            </a:r>
          </a:p>
          <a:p>
            <a:pPr marL="342900" indent="-342900" eaLnBrk="1" fontAlgn="auto" hangingPunct="1">
              <a:lnSpc>
                <a:spcPct val="114000"/>
              </a:lnSpc>
              <a:spcBef>
                <a:spcPts val="600"/>
              </a:spcBef>
              <a:spcAft>
                <a:spcPts val="0"/>
              </a:spcAft>
              <a:buClr>
                <a:schemeClr val="dk1"/>
              </a:buClr>
              <a:buSzPct val="131944"/>
              <a:buFont typeface="Arial" pitchFamily="34" charset="0"/>
              <a:buChar char="•"/>
              <a:defRPr/>
            </a:pPr>
            <a:r>
              <a:rPr lang="x-none" sz="1200" kern="1200" dirty="0" smtClean="0">
                <a:solidFill>
                  <a:schemeClr val="tx1"/>
                </a:solidFill>
                <a:latin typeface="+mn-lt"/>
                <a:ea typeface="+mn-ea"/>
                <a:cs typeface="+mn-cs"/>
                <a:sym typeface="Arial"/>
              </a:rPr>
              <a:t>CCSS moves percentages to </a:t>
            </a:r>
          </a:p>
          <a:p>
            <a:pPr marL="742950" lvl="2" indent="-342900" eaLnBrk="1" fontAlgn="auto" hangingPunct="1">
              <a:lnSpc>
                <a:spcPct val="114000"/>
              </a:lnSpc>
              <a:spcBef>
                <a:spcPts val="600"/>
              </a:spcBef>
              <a:spcAft>
                <a:spcPts val="0"/>
              </a:spcAft>
              <a:buClr>
                <a:schemeClr val="dk1"/>
              </a:buClr>
              <a:buSzPct val="131944"/>
              <a:defRPr/>
            </a:pPr>
            <a:r>
              <a:rPr lang="x-none" sz="2200" kern="1200" dirty="0" smtClean="0">
                <a:solidFill>
                  <a:schemeClr val="tx1"/>
                </a:solidFill>
                <a:latin typeface="+mn-lt"/>
                <a:ea typeface="+mn-ea"/>
                <a:cs typeface="+mn-cs"/>
                <a:sym typeface="Arial"/>
              </a:rPr>
              <a:t>50:50 at elementary level </a:t>
            </a:r>
          </a:p>
          <a:p>
            <a:pPr marL="742950" lvl="2" indent="-342900" eaLnBrk="1" fontAlgn="auto" hangingPunct="1">
              <a:lnSpc>
                <a:spcPct val="114000"/>
              </a:lnSpc>
              <a:spcBef>
                <a:spcPts val="600"/>
              </a:spcBef>
              <a:spcAft>
                <a:spcPts val="0"/>
              </a:spcAft>
              <a:buClr>
                <a:schemeClr val="dk1"/>
              </a:buClr>
              <a:buSzPct val="131944"/>
              <a:defRPr/>
            </a:pPr>
            <a:r>
              <a:rPr lang="x-none" sz="2200" kern="1200" dirty="0" smtClean="0">
                <a:solidFill>
                  <a:schemeClr val="tx1"/>
                </a:solidFill>
                <a:latin typeface="+mn-lt"/>
                <a:ea typeface="+mn-ea"/>
                <a:cs typeface="+mn-cs"/>
                <a:sym typeface="Arial"/>
              </a:rPr>
              <a:t>60:40 at middle school*</a:t>
            </a:r>
          </a:p>
          <a:p>
            <a:pPr marL="742950" lvl="2" indent="-342900" eaLnBrk="1" fontAlgn="auto" hangingPunct="1">
              <a:lnSpc>
                <a:spcPct val="114000"/>
              </a:lnSpc>
              <a:spcBef>
                <a:spcPts val="600"/>
              </a:spcBef>
              <a:spcAft>
                <a:spcPts val="0"/>
              </a:spcAft>
              <a:buClr>
                <a:schemeClr val="dk1"/>
              </a:buClr>
              <a:buSzPct val="131944"/>
              <a:defRPr/>
            </a:pPr>
            <a:r>
              <a:rPr lang="x-none" sz="2200" kern="1200" dirty="0" smtClean="0">
                <a:solidFill>
                  <a:schemeClr val="tx1"/>
                </a:solidFill>
                <a:latin typeface="+mn-lt"/>
                <a:ea typeface="+mn-ea"/>
                <a:cs typeface="+mn-cs"/>
                <a:sym typeface="Arial"/>
              </a:rPr>
              <a:t>75:25 at high school* (*includes ELA, science, social studies)</a:t>
            </a: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Increase Reading</a:t>
            </a:r>
            <a:r>
              <a:rPr lang="en-US" baseline="0" dirty="0" smtClean="0"/>
              <a:t> of Informational Text- </a:t>
            </a:r>
            <a:r>
              <a:rPr lang="en-US" sz="1200" kern="1200" dirty="0" smtClean="0">
                <a:solidFill>
                  <a:schemeClr val="tx1"/>
                </a:solidFill>
                <a:effectLst/>
                <a:latin typeface="+mn-lt"/>
                <a:ea typeface="+mn-ea"/>
                <a:cs typeface="+mn-cs"/>
              </a:rPr>
              <a:t>Classrooms are places where students access the world – science, social studies, the arts and literature – through informational and literary text.  Throughout the school day, in K-5, at least 50% of the texts read should be informational.  In middle school, at least 55% of the texts read throughout the day should be informational.  By the end of high school at least 70% of the texts read throughout the day should be informational texts (</a:t>
            </a:r>
            <a:r>
              <a:rPr lang="en-US" sz="1200" i="1" kern="1200" dirty="0" smtClean="0">
                <a:solidFill>
                  <a:schemeClr val="tx1"/>
                </a:solidFill>
                <a:effectLst/>
                <a:latin typeface="+mn-lt"/>
                <a:ea typeface="+mn-ea"/>
                <a:cs typeface="+mn-cs"/>
              </a:rPr>
              <a:t>Iowa Core Introduction, p.5.)  </a:t>
            </a:r>
            <a:r>
              <a:rPr lang="en-US" sz="1200" kern="1200" dirty="0" smtClean="0">
                <a:solidFill>
                  <a:schemeClr val="tx1"/>
                </a:solidFill>
                <a:effectLst/>
                <a:latin typeface="+mn-lt"/>
                <a:ea typeface="+mn-ea"/>
                <a:cs typeface="+mn-cs"/>
              </a:rPr>
              <a:t>Increasing the amount of informational text students read K-12 will prepare them to read college and career-ready texts.</a:t>
            </a:r>
          </a:p>
          <a:p>
            <a:endParaRPr lang="en-US" dirty="0"/>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17</a:t>
            </a:fld>
            <a:endParaRPr lang="en-US" dirty="0"/>
          </a:p>
        </p:txBody>
      </p:sp>
    </p:spTree>
    <p:extLst>
      <p:ext uri="{BB962C8B-B14F-4D97-AF65-F5344CB8AC3E}">
        <p14:creationId xmlns:p14="http://schemas.microsoft.com/office/powerpoint/2010/main" val="12476868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Barb- Table</a:t>
            </a:r>
            <a:r>
              <a:rPr lang="en-US" baseline="0" dirty="0" smtClean="0"/>
              <a:t> Discussion- </a:t>
            </a:r>
          </a:p>
          <a:p>
            <a:endParaRPr lang="en-US" baseline="0" dirty="0" smtClean="0"/>
          </a:p>
          <a:p>
            <a:r>
              <a:rPr lang="en-US" baseline="0" dirty="0" smtClean="0"/>
              <a:t>Possible Skype with teacher</a:t>
            </a:r>
            <a:endParaRPr lang="en-US" dirty="0"/>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18</a:t>
            </a:fld>
            <a:endParaRPr lang="en-US" dirty="0"/>
          </a:p>
        </p:txBody>
      </p:sp>
    </p:spTree>
    <p:extLst>
      <p:ext uri="{BB962C8B-B14F-4D97-AF65-F5344CB8AC3E}">
        <p14:creationId xmlns:p14="http://schemas.microsoft.com/office/powerpoint/2010/main" val="26978813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Barb- Appropriate Text Complexity- </a:t>
            </a:r>
            <a:r>
              <a:rPr lang="en-US" sz="1200" kern="1200" dirty="0" smtClean="0">
                <a:solidFill>
                  <a:schemeClr val="tx1"/>
                </a:solidFill>
                <a:effectLst/>
                <a:latin typeface="+mn-lt"/>
                <a:ea typeface="+mn-ea"/>
                <a:cs typeface="+mn-cs"/>
              </a:rPr>
              <a:t>In order to prepare students for the complexity of college and career ready texts, each grade level requires growth in text complexity.  Teachers need to consider qualitative and quantitative measures as well as the reader and task when selecting text to use with students.  Students read the central, grade appropriate text around which instruction is centered (see text exemplars and sample tasks in </a:t>
            </a:r>
            <a:r>
              <a:rPr lang="en-US" sz="1200" i="1" kern="1200" dirty="0" smtClean="0">
                <a:solidFill>
                  <a:schemeClr val="tx1"/>
                </a:solidFill>
                <a:effectLst/>
                <a:latin typeface="+mn-lt"/>
                <a:ea typeface="+mn-ea"/>
                <a:cs typeface="+mn-cs"/>
              </a:rPr>
              <a:t>Appendix B</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Students need to have extensive opportunities to engage with complex texts.  Teachers are patient, create more time and space in the curriculum for this close and careful reading, and provide appropriate and necessary scaffolding and supports so that it is possible for students reading below grade level.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(Note:  Text complexity is discussed in more detail in </a:t>
            </a:r>
            <a:r>
              <a:rPr lang="en-US" sz="1200" i="1" kern="1200" dirty="0" smtClean="0">
                <a:solidFill>
                  <a:schemeClr val="tx1"/>
                </a:solidFill>
                <a:effectLst/>
                <a:latin typeface="+mn-lt"/>
                <a:ea typeface="+mn-ea"/>
                <a:cs typeface="+mn-cs"/>
              </a:rPr>
              <a:t>Appendix A</a:t>
            </a:r>
            <a:r>
              <a:rPr lang="en-US" sz="1200" kern="1200" dirty="0" smtClean="0">
                <a:solidFill>
                  <a:schemeClr val="tx1"/>
                </a:solidFill>
                <a:effectLst/>
                <a:latin typeface="+mn-lt"/>
                <a:ea typeface="+mn-ea"/>
                <a:cs typeface="+mn-cs"/>
              </a:rPr>
              <a:t>, pgs. 4-16.)</a:t>
            </a:r>
          </a:p>
          <a:p>
            <a:endParaRPr lang="en-US" dirty="0"/>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19</a:t>
            </a:fld>
            <a:endParaRPr lang="en-US" dirty="0"/>
          </a:p>
        </p:txBody>
      </p:sp>
    </p:spTree>
    <p:extLst>
      <p:ext uri="{BB962C8B-B14F-4D97-AF65-F5344CB8AC3E}">
        <p14:creationId xmlns:p14="http://schemas.microsoft.com/office/powerpoint/2010/main" val="24287664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Barb- Academic Vocabulary-</a:t>
            </a:r>
            <a:r>
              <a:rPr lang="en-US" baseline="0" dirty="0" smtClean="0"/>
              <a:t> </a:t>
            </a:r>
            <a:r>
              <a:rPr lang="en-US" sz="1200" kern="1200" dirty="0" smtClean="0">
                <a:solidFill>
                  <a:schemeClr val="tx1"/>
                </a:solidFill>
                <a:effectLst/>
                <a:latin typeface="+mn-lt"/>
                <a:ea typeface="+mn-ea"/>
                <a:cs typeface="+mn-cs"/>
              </a:rPr>
              <a:t>Through reading, discussing, and writing about appropriately complex texts at each grade level, students build the general academic vocabulary they will need to access a wide range of complex texts in college and careers.  By focusing strategically on comprehension of pivotal and commonly found words (Tier 2 words, such as “discourse,” “generation,” “theory,” and “principled”), teachers constantly build student’s ability to access more complex texts across the content areas.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(Note:  Vocabulary is discussed in more detail in </a:t>
            </a:r>
            <a:r>
              <a:rPr lang="en-US" sz="1200" i="1" kern="1200" dirty="0" smtClean="0">
                <a:solidFill>
                  <a:schemeClr val="tx1"/>
                </a:solidFill>
                <a:effectLst/>
                <a:latin typeface="+mn-lt"/>
                <a:ea typeface="+mn-ea"/>
                <a:cs typeface="+mn-cs"/>
              </a:rPr>
              <a:t>Appendix A</a:t>
            </a:r>
            <a:r>
              <a:rPr lang="en-US" sz="1200" kern="1200" dirty="0" smtClean="0">
                <a:solidFill>
                  <a:schemeClr val="tx1"/>
                </a:solidFill>
                <a:effectLst/>
                <a:latin typeface="+mn-lt"/>
                <a:ea typeface="+mn-ea"/>
                <a:cs typeface="+mn-cs"/>
              </a:rPr>
              <a:t>, pgs. 32-35.)</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20</a:t>
            </a:fld>
            <a:endParaRPr lang="en-US" dirty="0"/>
          </a:p>
        </p:txBody>
      </p:sp>
    </p:spTree>
    <p:extLst>
      <p:ext uri="{BB962C8B-B14F-4D97-AF65-F5344CB8AC3E}">
        <p14:creationId xmlns:p14="http://schemas.microsoft.com/office/powerpoint/2010/main" val="505007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eaLnBrk="1" hangingPunct="1">
              <a:lnSpc>
                <a:spcPct val="115000"/>
              </a:lnSpc>
              <a:spcBef>
                <a:spcPct val="0"/>
              </a:spcBef>
              <a:buFontTx/>
              <a:buChar char="•"/>
            </a:pPr>
            <a:r>
              <a:rPr lang="en-US" dirty="0" smtClean="0"/>
              <a:t>Knowledge: As an instructional leaders, it is your responsibility to understand the shifts required by the Common Core State Standards. These standards are different from prior standards and fundamentally change what we should think about when we think about standards-based education. Embracing your role as an instructional leader means knowing the content your teachers need to teach, and understanding the shifts they need to make in their practice.</a:t>
            </a:r>
            <a:br>
              <a:rPr lang="en-US" dirty="0" smtClean="0"/>
            </a:br>
            <a:endParaRPr lang="en-US" dirty="0" smtClean="0"/>
          </a:p>
          <a:p>
            <a:pPr eaLnBrk="1" hangingPunct="1">
              <a:lnSpc>
                <a:spcPct val="115000"/>
              </a:lnSpc>
              <a:spcBef>
                <a:spcPct val="0"/>
              </a:spcBef>
              <a:buFontTx/>
              <a:buChar char="•"/>
            </a:pPr>
            <a:r>
              <a:rPr lang="en-US" dirty="0" smtClean="0"/>
              <a:t>Vision:  Implementing the new Standards is an excellent opportunity for focus and coherence throughout your school. Far from being from one more (disconnected) thing to do, the Standards provide a thread that can run through the fabric of your organization.</a:t>
            </a:r>
            <a:br>
              <a:rPr lang="en-US" dirty="0" smtClean="0"/>
            </a:br>
            <a:endParaRPr lang="en-US" dirty="0" smtClean="0"/>
          </a:p>
          <a:p>
            <a:pPr eaLnBrk="1" hangingPunct="1">
              <a:lnSpc>
                <a:spcPct val="115000"/>
              </a:lnSpc>
              <a:spcBef>
                <a:spcPct val="0"/>
              </a:spcBef>
              <a:buFontTx/>
              <a:buChar char="•"/>
            </a:pPr>
            <a:r>
              <a:rPr lang="en-US" dirty="0" smtClean="0"/>
              <a:t>Metrics: As with any successful change management exercise, it will be critical to have clear, measurable goals and to commit to collecting data on progress toward those goals so that appropriate adjustments and support can be implemented.</a:t>
            </a:r>
            <a:br>
              <a:rPr lang="en-US" dirty="0" smtClean="0"/>
            </a:br>
            <a:endParaRPr lang="en-US" dirty="0" smtClean="0"/>
          </a:p>
          <a:p>
            <a:pPr eaLnBrk="1" hangingPunct="1">
              <a:lnSpc>
                <a:spcPct val="115000"/>
              </a:lnSpc>
              <a:spcBef>
                <a:spcPct val="0"/>
              </a:spcBef>
              <a:buFontTx/>
              <a:buChar char="•"/>
            </a:pPr>
            <a:r>
              <a:rPr lang="en-US" dirty="0" smtClean="0"/>
              <a:t>Build Capacity: Support teachers by offering focus and coherence in their work, support their understanding of the standards, recognize their authentic development in the change, provide them with quality tools and resources, not quick fixes. Find your early adopters and make them champions and advocates for the work of the Core.</a:t>
            </a:r>
            <a:br>
              <a:rPr lang="en-US" dirty="0" smtClean="0"/>
            </a:br>
            <a:endParaRPr lang="en-US" dirty="0" smtClean="0"/>
          </a:p>
          <a:p>
            <a:pPr eaLnBrk="1" hangingPunct="1">
              <a:lnSpc>
                <a:spcPct val="115000"/>
              </a:lnSpc>
              <a:spcBef>
                <a:spcPct val="0"/>
              </a:spcBef>
              <a:buFontTx/>
              <a:buChar char="•"/>
            </a:pPr>
            <a:r>
              <a:rPr lang="en-US" dirty="0" smtClean="0"/>
              <a:t>Stay Engaged: Continue to seek out current information on consortia assessments, best practices, criteria for quality materials. Things are changing quickly.</a:t>
            </a:r>
          </a:p>
          <a:p>
            <a:endParaRPr lang="en-US" dirty="0"/>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2</a:t>
            </a:fld>
            <a:endParaRPr lang="en-US" dirty="0"/>
          </a:p>
        </p:txBody>
      </p:sp>
    </p:spTree>
    <p:extLst>
      <p:ext uri="{BB962C8B-B14F-4D97-AF65-F5344CB8AC3E}">
        <p14:creationId xmlns:p14="http://schemas.microsoft.com/office/powerpoint/2010/main" val="13016561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Barb- High Quality Text-Dependent</a:t>
            </a:r>
            <a:r>
              <a:rPr lang="en-US" baseline="0" dirty="0" smtClean="0"/>
              <a:t> Questions and Answers/Tasks- </a:t>
            </a:r>
            <a:r>
              <a:rPr lang="en-US" sz="1200" kern="1200" dirty="0" smtClean="0">
                <a:solidFill>
                  <a:schemeClr val="tx1"/>
                </a:solidFill>
                <a:effectLst/>
                <a:latin typeface="+mn-lt"/>
                <a:ea typeface="+mn-ea"/>
                <a:cs typeface="+mn-cs"/>
              </a:rPr>
              <a:t>Students gather evidence, knowledge, and insight from their reading of texts.  Students should read and reread texts of sufficient complexity to draw meaning from them.  Students should also have opportunities to have rich and rigorous conversations, which are dependent on students reading of a central text.  To gain deeper understanding of a text, the majority of questions and tasks that students respond to should require careful scrutiny of the text in question (including its content, structure, and craft), including questions that ask students to make inferences and draw conclusions based on textual evidence.  At least 80%- 90% of questions about a text should be text-dependent.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Teachers ensure classroom experiences stay deeply connected to the text </a:t>
            </a:r>
            <a:r>
              <a:rPr lang="en-US" sz="1200" i="1" kern="1200" dirty="0" smtClean="0">
                <a:solidFill>
                  <a:schemeClr val="tx1"/>
                </a:solidFill>
                <a:effectLst/>
                <a:latin typeface="+mn-lt"/>
                <a:ea typeface="+mn-ea"/>
                <a:cs typeface="+mn-cs"/>
              </a:rPr>
              <a:t>on the page</a:t>
            </a:r>
            <a:r>
              <a:rPr lang="en-US" sz="1200" kern="1200" dirty="0" smtClean="0">
                <a:solidFill>
                  <a:schemeClr val="tx1"/>
                </a:solidFill>
                <a:effectLst/>
                <a:latin typeface="+mn-lt"/>
                <a:ea typeface="+mn-ea"/>
                <a:cs typeface="+mn-cs"/>
              </a:rPr>
              <a:t> and that students develop habits for making evidentiary arguments based on the text, both in conversation as well as in writing, to assess their comprehension of a text.</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21</a:t>
            </a:fld>
            <a:endParaRPr lang="en-US" dirty="0"/>
          </a:p>
        </p:txBody>
      </p:sp>
    </p:spTree>
    <p:extLst>
      <p:ext uri="{BB962C8B-B14F-4D97-AF65-F5344CB8AC3E}">
        <p14:creationId xmlns:p14="http://schemas.microsoft.com/office/powerpoint/2010/main" val="20258006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Barb- Next slide is an example of what this would like like for Students, Teachers and Principals-</a:t>
            </a:r>
            <a:r>
              <a:rPr lang="en-US" baseline="0" dirty="0" smtClean="0"/>
              <a:t> referring to Text Dependent Questions.  Prompt participants to discuss how this might be used in their district.  </a:t>
            </a:r>
            <a:endParaRPr lang="en-US" dirty="0"/>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22</a:t>
            </a:fld>
            <a:endParaRPr lang="en-US" dirty="0"/>
          </a:p>
        </p:txBody>
      </p:sp>
    </p:spTree>
    <p:extLst>
      <p:ext uri="{BB962C8B-B14F-4D97-AF65-F5344CB8AC3E}">
        <p14:creationId xmlns:p14="http://schemas.microsoft.com/office/powerpoint/2010/main" val="42089976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5" name="Shape 126"/>
          <p:cNvSpPr>
            <a:spLocks noGrp="1" noRot="1" noChangeAspect="1"/>
          </p:cNvSpPr>
          <p:nvPr>
            <p:ph type="sldImg" idx="2"/>
          </p:nvPr>
        </p:nvSpPr>
        <p:spPr>
          <a:noFill/>
          <a:ln>
            <a:noFill/>
          </a:ln>
        </p:spPr>
      </p:sp>
      <p:sp>
        <p:nvSpPr>
          <p:cNvPr id="31746" name="Shape 127"/>
          <p:cNvSpPr txBox="1">
            <a:spLocks noGrp="1"/>
          </p:cNvSpPr>
          <p:nvPr>
            <p:ph type="body" idx="1"/>
          </p:nvPr>
        </p:nvSpPr>
        <p:spPr bwMode="auto">
          <a:noFill/>
        </p:spPr>
        <p:txBody>
          <a:bodyPr vert="horz" wrap="square" tIns="45700" bIns="45700" numCol="1" anchor="t" compatLnSpc="1">
            <a:prstTxWarp prst="textNoShape">
              <a:avLst/>
            </a:prstTxWarp>
            <a:spAutoFit/>
          </a:bodyPr>
          <a:lstStyle/>
          <a:p>
            <a:pPr>
              <a:spcBef>
                <a:spcPct val="0"/>
              </a:spcBef>
              <a:buSzPct val="25000"/>
            </a:pPr>
            <a:r>
              <a:rPr lang="en-US" sz="1800" dirty="0" smtClean="0">
                <a:cs typeface="Arial" charset="0"/>
                <a:sym typeface="Arial" charset="0"/>
              </a:rPr>
              <a:t>Barb- Students need to develop the ability to engage in rich, evidence-based dialogue about a text they have read.  Having students have conversations about text and teachers’ facilitation of these conversations, requires a higher level of sophistication for both teachers and students.  Rather than the quicker connections between text and self, teachers must now train students to stay in the text, to draw conclusions and make arguments about the text and do so through the text itself.  Teachers will often be asking, “where do you see that in the text?  What paragraph?  What sentence?  What word?”  students must begin to think and argue through and with texts by constantly being asked to find evidence in what they have read.</a:t>
            </a:r>
          </a:p>
          <a:p>
            <a:pPr>
              <a:spcBef>
                <a:spcPct val="0"/>
              </a:spcBef>
            </a:pPr>
            <a:endParaRPr lang="en-US" dirty="0" smtClean="0"/>
          </a:p>
          <a:p>
            <a:pPr>
              <a:spcBef>
                <a:spcPct val="0"/>
              </a:spcBef>
              <a:buSzPct val="25000"/>
            </a:pPr>
            <a:r>
              <a:rPr lang="en-US" sz="1800" dirty="0" smtClean="0">
                <a:cs typeface="Arial" charset="0"/>
                <a:sym typeface="Arial" charset="0"/>
              </a:rPr>
              <a:t>Take a few minutes to read  what the students, teacher, and principal will need to do in order to make the shift.</a:t>
            </a:r>
          </a:p>
        </p:txBody>
      </p:sp>
      <p:sp>
        <p:nvSpPr>
          <p:cNvPr id="31747" name="Shape 128"/>
          <p:cNvSpPr>
            <a:spLocks noChangeArrowheads="1"/>
          </p:cNvSpPr>
          <p:nvPr/>
        </p:nvSpPr>
        <p:spPr bwMode="auto">
          <a:xfrm>
            <a:off x="3884613" y="8685213"/>
            <a:ext cx="2971800" cy="457200"/>
          </a:xfrm>
          <a:prstGeom prst="rect">
            <a:avLst/>
          </a:prstGeom>
          <a:noFill/>
          <a:ln w="9525">
            <a:noFill/>
            <a:miter lim="800000"/>
            <a:headEnd/>
            <a:tailEnd/>
          </a:ln>
        </p:spPr>
        <p:txBody>
          <a:bodyPr lIns="91425" tIns="45700" rIns="91425" bIns="45700" anchor="b">
            <a:spAutoFit/>
          </a:bodyPr>
          <a:lstStyle/>
          <a:p>
            <a:pPr algn="r">
              <a:buSzPct val="25000"/>
              <a:buFont typeface="Arial" charset="0"/>
              <a:buNone/>
            </a:pPr>
            <a:r>
              <a:rPr lang="en-US" sz="1200" baseline="-25000"/>
              <a:t>*</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Barb- Argumentative Writing and Increase Writing from Sources- </a:t>
            </a:r>
            <a:r>
              <a:rPr lang="en-US" sz="1200" kern="1200" dirty="0" smtClean="0">
                <a:solidFill>
                  <a:schemeClr val="tx1"/>
                </a:solidFill>
                <a:effectLst/>
                <a:latin typeface="+mn-lt"/>
                <a:ea typeface="+mn-ea"/>
                <a:cs typeface="+mn-cs"/>
              </a:rPr>
              <a:t>Throughout the school day, all students write about topics or texts, some of which have differing viewpoints.  In grades K-5, 30% of student writing should be writing opinions.  In grades 6-8, 35% of student writing should be writing arguments in which they support claims with reason and evidence.  In grades 9-12, 40% of student writing should be well-developed arguments (</a:t>
            </a:r>
            <a:r>
              <a:rPr lang="en-US" sz="1200" i="1" kern="1200" dirty="0" smtClean="0">
                <a:solidFill>
                  <a:schemeClr val="tx1"/>
                </a:solidFill>
                <a:effectLst/>
                <a:latin typeface="+mn-lt"/>
                <a:ea typeface="+mn-ea"/>
                <a:cs typeface="+mn-cs"/>
              </a:rPr>
              <a:t>Iowa Core Introduction, p.5.)</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In writing, students support their presentation of ideas, information, or claims with the use of specific and relevant evidence drawn from reading and research (see writing samples in </a:t>
            </a:r>
            <a:r>
              <a:rPr lang="en-US" sz="1200" i="1" kern="1200" dirty="0" smtClean="0">
                <a:solidFill>
                  <a:schemeClr val="tx1"/>
                </a:solidFill>
                <a:effectLst/>
                <a:latin typeface="+mn-lt"/>
                <a:ea typeface="+mn-ea"/>
                <a:cs typeface="+mn-cs"/>
              </a:rPr>
              <a:t>Appendix C</a:t>
            </a:r>
            <a:r>
              <a:rPr lang="en-US" sz="1200" kern="1200" dirty="0" smtClean="0">
                <a:solidFill>
                  <a:schemeClr val="tx1"/>
                </a:solidFill>
                <a:effectLst/>
                <a:latin typeface="+mn-lt"/>
                <a:ea typeface="+mn-ea"/>
                <a:cs typeface="+mn-cs"/>
              </a:rPr>
              <a:t>).  Writing instruction includes both short as well as more sustained research projects K-12. </a:t>
            </a:r>
            <a:endParaRPr lang="en-US" dirty="0"/>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24</a:t>
            </a:fld>
            <a:endParaRPr lang="en-US" dirty="0"/>
          </a:p>
        </p:txBody>
      </p:sp>
    </p:spTree>
    <p:extLst>
      <p:ext uri="{BB962C8B-B14F-4D97-AF65-F5344CB8AC3E}">
        <p14:creationId xmlns:p14="http://schemas.microsoft.com/office/powerpoint/2010/main" val="776322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Barb- Disciplinary Literacy-</a:t>
            </a:r>
            <a:r>
              <a:rPr lang="en-US" baseline="0" dirty="0" smtClean="0"/>
              <a:t>  </a:t>
            </a:r>
            <a:r>
              <a:rPr lang="en-US" sz="1200" kern="1200" dirty="0" smtClean="0">
                <a:solidFill>
                  <a:schemeClr val="tx1"/>
                </a:solidFill>
                <a:effectLst/>
                <a:latin typeface="+mn-lt"/>
                <a:ea typeface="+mn-ea"/>
                <a:cs typeface="+mn-cs"/>
              </a:rPr>
              <a:t>Students read, write, and speak about discipline-related topics to build content knowledge.  In the early grades, students read informational texts that include historical, scientific, and technical texts to prepare for the demands of reading discipline-specific texts in later grades.  At grades 6-12, students grapple with discipline-specific complex texts that deepen their understanding of a topic and develop an understanding of the norms and conventions of each discipline; they demonstrate mastery by applying that knowledge when writing or speaking.</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25</a:t>
            </a:fld>
            <a:endParaRPr lang="en-US" dirty="0"/>
          </a:p>
        </p:txBody>
      </p:sp>
    </p:spTree>
    <p:extLst>
      <p:ext uri="{BB962C8B-B14F-4D97-AF65-F5344CB8AC3E}">
        <p14:creationId xmlns:p14="http://schemas.microsoft.com/office/powerpoint/2010/main" val="30185641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Barb-</a:t>
            </a:r>
          </a:p>
          <a:p>
            <a:endParaRPr lang="en-US" dirty="0" smtClean="0"/>
          </a:p>
          <a:p>
            <a:r>
              <a:rPr lang="en-US" dirty="0" smtClean="0"/>
              <a:t>Have table groups discuss how this handout could help move their staff forward in understanding the “Shifts” in ELA Iowa Core/Common Core</a:t>
            </a:r>
          </a:p>
          <a:p>
            <a:r>
              <a:rPr lang="en-US" dirty="0" smtClean="0"/>
              <a:t>Each table</a:t>
            </a:r>
            <a:r>
              <a:rPr lang="en-US" baseline="0" dirty="0" smtClean="0"/>
              <a:t> will share out one Aha about the Shifts</a:t>
            </a:r>
            <a:endParaRPr lang="en-US" dirty="0"/>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26</a:t>
            </a:fld>
            <a:endParaRPr lang="en-US" dirty="0"/>
          </a:p>
        </p:txBody>
      </p:sp>
    </p:spTree>
    <p:extLst>
      <p:ext uri="{BB962C8B-B14F-4D97-AF65-F5344CB8AC3E}">
        <p14:creationId xmlns:p14="http://schemas.microsoft.com/office/powerpoint/2010/main" val="6054149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endParaRPr lang="en-US" dirty="0"/>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27</a:t>
            </a:fld>
            <a:endParaRPr lang="en-US" dirty="0"/>
          </a:p>
        </p:txBody>
      </p:sp>
    </p:spTree>
    <p:extLst>
      <p:ext uri="{BB962C8B-B14F-4D97-AF65-F5344CB8AC3E}">
        <p14:creationId xmlns:p14="http://schemas.microsoft.com/office/powerpoint/2010/main" val="12476868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28</a:t>
            </a:fld>
            <a:endParaRPr lang="en-US" dirty="0"/>
          </a:p>
        </p:txBody>
      </p:sp>
    </p:spTree>
    <p:extLst>
      <p:ext uri="{BB962C8B-B14F-4D97-AF65-F5344CB8AC3E}">
        <p14:creationId xmlns:p14="http://schemas.microsoft.com/office/powerpoint/2010/main" val="24287664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29</a:t>
            </a:fld>
            <a:endParaRPr lang="en-US" dirty="0"/>
          </a:p>
        </p:txBody>
      </p:sp>
    </p:spTree>
    <p:extLst>
      <p:ext uri="{BB962C8B-B14F-4D97-AF65-F5344CB8AC3E}">
        <p14:creationId xmlns:p14="http://schemas.microsoft.com/office/powerpoint/2010/main" val="5050073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lnSpc>
                <a:spcPct val="115000"/>
              </a:lnSpc>
              <a:spcBef>
                <a:spcPct val="0"/>
              </a:spcBef>
              <a:buSzPct val="25000"/>
            </a:pPr>
            <a:r>
              <a:rPr lang="en-US" sz="1200" dirty="0" smtClean="0">
                <a:latin typeface="Arial" charset="0"/>
              </a:rPr>
              <a:t>Jeff- this is yours.  There have been volumes written about the importance of vision to leadership, both in education as well as in the private sector.  Sometimes this focus on vision results in superficial responses such as creating vision statements and posting them throughout the classrooms of our schools.  It is much more rare to find schools that are actually driven by a vision – schools in which you don</a:t>
            </a:r>
            <a:r>
              <a:rPr lang="ja-JP" altLang="en-US" sz="1200" dirty="0" smtClean="0">
                <a:latin typeface="Arial" charset="0"/>
              </a:rPr>
              <a:t>’</a:t>
            </a:r>
            <a:r>
              <a:rPr lang="en-US" sz="1200" dirty="0" smtClean="0">
                <a:latin typeface="Arial" charset="0"/>
              </a:rPr>
              <a:t>t need to see a piece of paper posted anywhere to know what the administration, teachers, and students are working toward and focusing on. </a:t>
            </a:r>
          </a:p>
          <a:p>
            <a:pPr eaLnBrk="1" hangingPunct="1">
              <a:lnSpc>
                <a:spcPct val="115000"/>
              </a:lnSpc>
              <a:spcBef>
                <a:spcPct val="0"/>
              </a:spcBef>
              <a:buSzPct val="25000"/>
            </a:pPr>
            <a:endParaRPr lang="en-US" sz="1200" dirty="0" smtClean="0">
              <a:latin typeface="Arial" charset="0"/>
            </a:endParaRPr>
          </a:p>
          <a:p>
            <a:pPr eaLnBrk="1" hangingPunct="1">
              <a:lnSpc>
                <a:spcPct val="115000"/>
              </a:lnSpc>
              <a:spcBef>
                <a:spcPct val="0"/>
              </a:spcBef>
              <a:buSzPct val="25000"/>
            </a:pPr>
            <a:r>
              <a:rPr lang="en-US" sz="1200" dirty="0" smtClean="0">
                <a:latin typeface="Arial" charset="0"/>
              </a:rPr>
              <a:t>The Common Core State Standards give us an opportunity to examine our leadership and focus on the vision of college and career readiness for all children throughout our P-12 systems of education. This is a message that can apply across the disciplines. </a:t>
            </a:r>
          </a:p>
          <a:p>
            <a:pPr eaLnBrk="1" hangingPunct="1">
              <a:lnSpc>
                <a:spcPct val="115000"/>
              </a:lnSpc>
              <a:spcBef>
                <a:spcPct val="0"/>
              </a:spcBef>
              <a:buSzPct val="25000"/>
            </a:pPr>
            <a:endParaRPr lang="en-US" sz="1200" dirty="0" smtClean="0">
              <a:latin typeface="Arial" charset="0"/>
            </a:endParaRPr>
          </a:p>
          <a:p>
            <a:pPr eaLnBrk="1" hangingPunct="1">
              <a:lnSpc>
                <a:spcPct val="115000"/>
              </a:lnSpc>
              <a:spcBef>
                <a:spcPct val="0"/>
              </a:spcBef>
              <a:buSzPct val="25000"/>
            </a:pPr>
            <a:r>
              <a:rPr lang="en-US" sz="1200" dirty="0" smtClean="0">
                <a:latin typeface="Arial" charset="0"/>
              </a:rPr>
              <a:t>Add STEM,</a:t>
            </a:r>
            <a:r>
              <a:rPr lang="en-US" sz="1200" baseline="0" dirty="0" smtClean="0">
                <a:latin typeface="Arial" charset="0"/>
              </a:rPr>
              <a:t> Competency-based references, etc.  </a:t>
            </a:r>
          </a:p>
          <a:p>
            <a:pPr eaLnBrk="1" hangingPunct="1">
              <a:lnSpc>
                <a:spcPct val="115000"/>
              </a:lnSpc>
              <a:spcBef>
                <a:spcPct val="0"/>
              </a:spcBef>
              <a:buSzPct val="25000"/>
            </a:pPr>
            <a:endParaRPr lang="en-US" sz="1200" baseline="0" dirty="0" smtClean="0">
              <a:latin typeface="Arial" charset="0"/>
            </a:endParaRPr>
          </a:p>
          <a:p>
            <a:pPr eaLnBrk="1" hangingPunct="1">
              <a:lnSpc>
                <a:spcPct val="115000"/>
              </a:lnSpc>
              <a:spcBef>
                <a:spcPct val="0"/>
              </a:spcBef>
              <a:buSzPct val="25000"/>
            </a:pPr>
            <a:r>
              <a:rPr lang="en-US" sz="1200" baseline="0" dirty="0" smtClean="0">
                <a:latin typeface="Arial" charset="0"/>
              </a:rPr>
              <a:t>Refer back to Barb’s legislative reasons for doing Iowa Core and elaborate on the real reason we should be doing this work--- for the students.  </a:t>
            </a:r>
            <a:endParaRPr lang="en-US" sz="1200" dirty="0" smtClean="0">
              <a:latin typeface="Arial" charset="0"/>
            </a:endParaRPr>
          </a:p>
          <a:p>
            <a:endParaRPr lang="en-US" dirty="0"/>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30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Barb- Add your own notes here</a:t>
            </a:r>
            <a:endParaRPr lang="en-US" dirty="0"/>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4</a:t>
            </a:fld>
            <a:endParaRPr lang="en-US" dirty="0"/>
          </a:p>
        </p:txBody>
      </p:sp>
    </p:spTree>
    <p:extLst>
      <p:ext uri="{BB962C8B-B14F-4D97-AF65-F5344CB8AC3E}">
        <p14:creationId xmlns:p14="http://schemas.microsoft.com/office/powerpoint/2010/main" val="88163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sz="1200" dirty="0" smtClean="0">
                <a:latin typeface="Arial" charset="0"/>
              </a:rPr>
              <a:t>Jeff</a:t>
            </a:r>
          </a:p>
          <a:p>
            <a:pPr eaLnBrk="1" hangingPunct="1">
              <a:spcBef>
                <a:spcPct val="0"/>
              </a:spcBef>
            </a:pPr>
            <a:endParaRPr lang="en-US" sz="1200" dirty="0" smtClean="0">
              <a:latin typeface="Arial" charset="0"/>
            </a:endParaRPr>
          </a:p>
          <a:p>
            <a:pPr eaLnBrk="1" hangingPunct="1">
              <a:spcBef>
                <a:spcPct val="0"/>
              </a:spcBef>
            </a:pPr>
            <a:r>
              <a:rPr lang="en-US" sz="1200" dirty="0" smtClean="0">
                <a:latin typeface="Arial" charset="0"/>
              </a:rPr>
              <a:t>The Common Core shifts our focus from preparing students to graduate high school to preparing our students to be successful in college and careers.  By this we mean students graduate high school, are able to enroll in a trade program, technical school, or 2 or 4 year college and complete credit-bearing courses.  This is a very different goal than simply granting students a high school diploma or certificate of completion.  </a:t>
            </a:r>
          </a:p>
          <a:p>
            <a:pPr eaLnBrk="1" hangingPunct="1">
              <a:spcBef>
                <a:spcPct val="0"/>
              </a:spcBef>
            </a:pPr>
            <a:endParaRPr lang="en-US" sz="1200" dirty="0" smtClean="0">
              <a:latin typeface="Arial" charset="0"/>
            </a:endParaRPr>
          </a:p>
          <a:p>
            <a:pPr eaLnBrk="1" hangingPunct="1">
              <a:spcBef>
                <a:spcPct val="0"/>
              </a:spcBef>
            </a:pPr>
            <a:r>
              <a:rPr lang="en-US" sz="1200" dirty="0" smtClean="0">
                <a:latin typeface="Arial" charset="0"/>
              </a:rPr>
              <a:t>In addition the Common Core shifts college and career readiness from an issue relevant only to our high schools, to a very real pathway for students beginning in kindergarten.  This vision of supporting students, building their knowledge and skills for a pathway of success is an important element of any visionary plan for leadership.  </a:t>
            </a:r>
          </a:p>
          <a:p>
            <a:pPr eaLnBrk="1" hangingPunct="1">
              <a:spcBef>
                <a:spcPct val="0"/>
              </a:spcBef>
            </a:pPr>
            <a:endParaRPr lang="en-US" sz="1200" dirty="0" smtClean="0">
              <a:latin typeface="Arial" charset="0"/>
            </a:endParaRPr>
          </a:p>
          <a:p>
            <a:pPr eaLnBrk="1" hangingPunct="1">
              <a:spcBef>
                <a:spcPct val="0"/>
              </a:spcBef>
            </a:pPr>
            <a:r>
              <a:rPr lang="en-US" sz="1200" dirty="0" smtClean="0">
                <a:latin typeface="Arial" charset="0"/>
              </a:rPr>
              <a:t>There is certainly a lot going on in our schools today – everything from an ever increasing scarcity of resources to added pressures on measures of teacher effectiveness.  College and career readiness should be viewed as the glue that binds all of these initiatives together – not one more thing to do, not a silo of work that is separated from other PD and programmatic initiatives.  </a:t>
            </a:r>
          </a:p>
          <a:p>
            <a:pPr eaLnBrk="1" hangingPunct="1">
              <a:lnSpc>
                <a:spcPct val="115000"/>
              </a:lnSpc>
              <a:spcBef>
                <a:spcPct val="0"/>
              </a:spcBef>
            </a:pPr>
            <a:r>
              <a:rPr lang="en-US" sz="1200" dirty="0" smtClean="0">
                <a:latin typeface="Arial" charset="0"/>
              </a:rPr>
              <a:t>Finally, leadership decisions must be filtered through the lens of the shifts that are going on in the classrooms.</a:t>
            </a:r>
          </a:p>
          <a:p>
            <a:endParaRPr lang="en-US" dirty="0"/>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31</a:t>
            </a:fld>
            <a:endParaRPr lang="en-US" dirty="0"/>
          </a:p>
        </p:txBody>
      </p:sp>
    </p:spTree>
    <p:extLst>
      <p:ext uri="{BB962C8B-B14F-4D97-AF65-F5344CB8AC3E}">
        <p14:creationId xmlns:p14="http://schemas.microsoft.com/office/powerpoint/2010/main" val="310966646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sz="1200" dirty="0" smtClean="0">
                <a:latin typeface="Arial" charset="0"/>
              </a:rPr>
              <a:t>Jeff</a:t>
            </a:r>
          </a:p>
          <a:p>
            <a:pPr eaLnBrk="1" hangingPunct="1">
              <a:spcBef>
                <a:spcPct val="0"/>
              </a:spcBef>
            </a:pPr>
            <a:endParaRPr lang="en-US" sz="1200" dirty="0" smtClean="0">
              <a:latin typeface="Arial" charset="0"/>
            </a:endParaRPr>
          </a:p>
          <a:p>
            <a:pPr eaLnBrk="1" hangingPunct="1">
              <a:spcBef>
                <a:spcPct val="0"/>
              </a:spcBef>
            </a:pPr>
            <a:r>
              <a:rPr lang="en-US" sz="1200" dirty="0" smtClean="0">
                <a:latin typeface="Arial" charset="0"/>
              </a:rPr>
              <a:t>Visionary leadership in the work of implementing the CCSS means closely examining the decisions which are under your control.  It is easy to see this initiative as something too large to handle well, something imposed from forces outside of your school. Leaders must resist the pull to feel </a:t>
            </a:r>
            <a:r>
              <a:rPr lang="ja-JP" altLang="en-US" sz="1200" dirty="0" smtClean="0">
                <a:latin typeface="Arial" charset="0"/>
              </a:rPr>
              <a:t>“</a:t>
            </a:r>
            <a:r>
              <a:rPr lang="en-US" sz="1200" dirty="0" smtClean="0">
                <a:latin typeface="Arial" charset="0"/>
              </a:rPr>
              <a:t>victim</a:t>
            </a:r>
            <a:r>
              <a:rPr lang="ja-JP" altLang="en-US" sz="1200" dirty="0" smtClean="0">
                <a:latin typeface="Arial" charset="0"/>
              </a:rPr>
              <a:t>”</a:t>
            </a:r>
            <a:r>
              <a:rPr lang="en-US" sz="1200" dirty="0" smtClean="0">
                <a:latin typeface="Arial" charset="0"/>
              </a:rPr>
              <a:t> to this initiative and react by merely complying in a very superficial manner.  </a:t>
            </a:r>
          </a:p>
          <a:p>
            <a:pPr eaLnBrk="1" hangingPunct="1">
              <a:spcBef>
                <a:spcPct val="0"/>
              </a:spcBef>
            </a:pPr>
            <a:endParaRPr lang="en-US" sz="1200" dirty="0" smtClean="0">
              <a:latin typeface="Arial" charset="0"/>
            </a:endParaRPr>
          </a:p>
          <a:p>
            <a:pPr eaLnBrk="1" hangingPunct="1">
              <a:spcBef>
                <a:spcPct val="0"/>
              </a:spcBef>
            </a:pPr>
            <a:r>
              <a:rPr lang="en-US" sz="1200" dirty="0" smtClean="0">
                <a:latin typeface="Arial" charset="0"/>
              </a:rPr>
              <a:t>These Standards offer a real opportunity to make sense of the work of teachers – fewer things done well.  Sharing the vision of the Standards that more students leave high school prepare for college and careers, will help to motivate faculty when the vision is communicated through the actions and decisions of the leadership.  </a:t>
            </a:r>
          </a:p>
          <a:p>
            <a:pPr eaLnBrk="1" hangingPunct="1">
              <a:spcBef>
                <a:spcPct val="0"/>
              </a:spcBef>
            </a:pPr>
            <a:endParaRPr lang="en-US" sz="1200" dirty="0" smtClean="0">
              <a:latin typeface="Arial" charset="0"/>
            </a:endParaRPr>
          </a:p>
          <a:p>
            <a:pPr eaLnBrk="1" hangingPunct="1">
              <a:spcBef>
                <a:spcPct val="0"/>
              </a:spcBef>
            </a:pPr>
            <a:r>
              <a:rPr lang="en-US" sz="1200" dirty="0" smtClean="0">
                <a:latin typeface="Arial" charset="0"/>
              </a:rPr>
              <a:t>This slide indicates just some of the opportunities that instructional leaders have to bring focus and coherence to this work.  Don't leave the work of making connections of Common Core implementation efforts to the other activities of the school or district up to the teachers.  This connection should be obvious and overt.  </a:t>
            </a:r>
          </a:p>
          <a:p>
            <a:endParaRPr lang="en-US" dirty="0"/>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32</a:t>
            </a:fld>
            <a:endParaRPr lang="en-US" dirty="0"/>
          </a:p>
        </p:txBody>
      </p:sp>
    </p:spTree>
    <p:extLst>
      <p:ext uri="{BB962C8B-B14F-4D97-AF65-F5344CB8AC3E}">
        <p14:creationId xmlns:p14="http://schemas.microsoft.com/office/powerpoint/2010/main" val="6054149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115000"/>
              </a:lnSpc>
              <a:spcBef>
                <a:spcPct val="0"/>
              </a:spcBef>
            </a:pPr>
            <a:r>
              <a:rPr lang="en-US" sz="1200" dirty="0" smtClean="0"/>
              <a:t> Jeff- I would</a:t>
            </a:r>
            <a:r>
              <a:rPr lang="en-US" sz="1200" baseline="0" dirty="0" smtClean="0"/>
              <a:t> like them to take their thinking about providing this leadership for the CORE and our relationship to them…how can we support this “major shift” in the work of teachers and administrators?  What can we do to  help ensure their continued understanding as well as the follow up that will have to occur in the districts and buildings to make this happen for </a:t>
            </a:r>
            <a:r>
              <a:rPr lang="en-US" sz="1200" baseline="0" smtClean="0"/>
              <a:t>their children?</a:t>
            </a:r>
            <a:endParaRPr lang="en-US" dirty="0"/>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33</a:t>
            </a:fld>
            <a:endParaRPr lang="en-US" dirty="0"/>
          </a:p>
        </p:txBody>
      </p:sp>
    </p:spTree>
    <p:extLst>
      <p:ext uri="{BB962C8B-B14F-4D97-AF65-F5344CB8AC3E}">
        <p14:creationId xmlns:p14="http://schemas.microsoft.com/office/powerpoint/2010/main" val="7943688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15000"/>
              </a:lnSpc>
              <a:spcBef>
                <a:spcPct val="0"/>
              </a:spcBef>
              <a:spcAft>
                <a:spcPct val="0"/>
              </a:spcAft>
              <a:buClrTx/>
              <a:buSzPct val="25000"/>
              <a:buFontTx/>
              <a:buNone/>
              <a:tabLst/>
              <a:defRPr/>
            </a:pPr>
            <a:r>
              <a:rPr lang="en-US" sz="1200" dirty="0" smtClean="0">
                <a:latin typeface="Arial" charset="0"/>
              </a:rPr>
              <a:t>Barb-  Add notes as needed</a:t>
            </a:r>
          </a:p>
          <a:p>
            <a:pPr marL="0" marR="0" indent="0" algn="l" defTabSz="914400" rtl="0" eaLnBrk="1" fontAlgn="base" latinLnBrk="0" hangingPunct="1">
              <a:lnSpc>
                <a:spcPct val="115000"/>
              </a:lnSpc>
              <a:spcBef>
                <a:spcPct val="0"/>
              </a:spcBef>
              <a:spcAft>
                <a:spcPct val="0"/>
              </a:spcAft>
              <a:buClrTx/>
              <a:buSzPct val="25000"/>
              <a:buFontTx/>
              <a:buNone/>
              <a:tabLst/>
              <a:defRPr/>
            </a:pPr>
            <a:endParaRPr lang="en-US" sz="1200" dirty="0" smtClean="0">
              <a:latin typeface="Arial" charset="0"/>
            </a:endParaRPr>
          </a:p>
          <a:p>
            <a:pPr eaLnBrk="1" hangingPunct="1">
              <a:spcBef>
                <a:spcPct val="0"/>
              </a:spcBef>
              <a:buSzPct val="25000"/>
            </a:pPr>
            <a:r>
              <a:rPr lang="en-US" sz="1200" dirty="0" smtClean="0">
                <a:latin typeface="Arial" charset="0"/>
              </a:rPr>
              <a:t>As instructional leaders, it is critical to know the major implications of the Common Core State Standards. Without an understanding of what the big picture looks like, every decision and action made to support the implementation will be a risk.  </a:t>
            </a:r>
          </a:p>
          <a:p>
            <a:pPr eaLnBrk="1" hangingPunct="1">
              <a:spcBef>
                <a:spcPct val="0"/>
              </a:spcBef>
            </a:pPr>
            <a:endParaRPr lang="en-US" sz="1200" dirty="0" smtClean="0">
              <a:latin typeface="Arial" charset="0"/>
            </a:endParaRPr>
          </a:p>
          <a:p>
            <a:pPr eaLnBrk="1" hangingPunct="1">
              <a:spcBef>
                <a:spcPct val="0"/>
              </a:spcBef>
              <a:buSzPct val="25000"/>
            </a:pPr>
            <a:r>
              <a:rPr lang="en-US" sz="1200" dirty="0" smtClean="0">
                <a:latin typeface="Arial" charset="0"/>
              </a:rPr>
              <a:t>The Common Core State Standards are relatively new to many in the education community.  As a leader, this is an opportunity to not only model quality leadership, but quality learning as well. That process of learning will continue over the next several years. Your learning and leading in this work will likely impact your work over the next 5+ years.  It is imperative that as leaders you take the time now to engage with and learn the standards - beginning with the shifts.  </a:t>
            </a:r>
          </a:p>
          <a:p>
            <a:pPr marL="0" marR="0" indent="0" algn="l" defTabSz="914400" rtl="0" eaLnBrk="1" fontAlgn="base" latinLnBrk="0" hangingPunct="1">
              <a:lnSpc>
                <a:spcPct val="115000"/>
              </a:lnSpc>
              <a:spcBef>
                <a:spcPct val="0"/>
              </a:spcBef>
              <a:spcAft>
                <a:spcPct val="0"/>
              </a:spcAft>
              <a:buClrTx/>
              <a:buSzPct val="25000"/>
              <a:buFontTx/>
              <a:buNone/>
              <a:tabLst/>
              <a:defRPr/>
            </a:pPr>
            <a:endParaRPr lang="en-US" sz="1200" dirty="0" smtClean="0">
              <a:latin typeface="Arial" charset="0"/>
            </a:endParaRPr>
          </a:p>
          <a:p>
            <a:pPr marL="0" marR="0" indent="0" algn="l" defTabSz="914400" rtl="0" eaLnBrk="1" fontAlgn="base" latinLnBrk="0" hangingPunct="1">
              <a:lnSpc>
                <a:spcPct val="115000"/>
              </a:lnSpc>
              <a:spcBef>
                <a:spcPct val="0"/>
              </a:spcBef>
              <a:spcAft>
                <a:spcPct val="0"/>
              </a:spcAft>
              <a:buClrTx/>
              <a:buSzPct val="25000"/>
              <a:buFontTx/>
              <a:buNone/>
              <a:tabLst/>
              <a:defRPr/>
            </a:pPr>
            <a:endParaRPr lang="en-US" sz="1200" dirty="0" smtClean="0">
              <a:latin typeface="Arial" charset="0"/>
            </a:endParaRPr>
          </a:p>
          <a:p>
            <a:pPr marL="0" marR="0" indent="0" algn="l" defTabSz="914400" rtl="0" eaLnBrk="1" fontAlgn="base" latinLnBrk="0" hangingPunct="1">
              <a:lnSpc>
                <a:spcPct val="115000"/>
              </a:lnSpc>
              <a:spcBef>
                <a:spcPct val="0"/>
              </a:spcBef>
              <a:spcAft>
                <a:spcPct val="0"/>
              </a:spcAft>
              <a:buClrTx/>
              <a:buSzPct val="25000"/>
              <a:buFontTx/>
              <a:buNone/>
              <a:tabLst/>
              <a:defRPr/>
            </a:pPr>
            <a:endParaRPr lang="en-US" sz="1200" dirty="0" smtClean="0">
              <a:latin typeface="Arial" charset="0"/>
            </a:endParaRPr>
          </a:p>
          <a:p>
            <a:pPr eaLnBrk="1" hangingPunct="1">
              <a:lnSpc>
                <a:spcPct val="115000"/>
              </a:lnSpc>
              <a:spcBef>
                <a:spcPct val="0"/>
              </a:spcBef>
              <a:buSzPct val="25000"/>
            </a:pPr>
            <a:endParaRPr lang="en-US" sz="1200" dirty="0" smtClean="0">
              <a:latin typeface="Arial" charset="0"/>
            </a:endParaRPr>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34</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b="1" i="1" cap="all" dirty="0" smtClean="0">
                <a:solidFill>
                  <a:srgbClr val="3366FF"/>
                </a:solidFill>
              </a:rPr>
              <a:t> Barb</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1" i="1" cap="all" baseline="0" dirty="0" smtClean="0">
              <a:solidFill>
                <a:srgbClr val="3366FF"/>
              </a:solidFill>
            </a:endParaRPr>
          </a:p>
          <a:p>
            <a:pPr eaLnBrk="1" hangingPunct="1">
              <a:spcBef>
                <a:spcPct val="0"/>
              </a:spcBef>
            </a:pPr>
            <a:r>
              <a:rPr lang="en-US" sz="1200" dirty="0" smtClean="0">
                <a:latin typeface="Arial" charset="0"/>
              </a:rPr>
              <a:t>Metrics is a critical piece to the instructional leadership necessary to support the implementation of the standards. It is, however not the work of the standards.  We need to establish a clear vision and pictures of progress along the way, but most importantly as instructional leaders we need to know how to adjust and support the work along the way as the work is progressing.  </a:t>
            </a:r>
          </a:p>
          <a:p>
            <a:pPr eaLnBrk="1" hangingPunct="1">
              <a:spcBef>
                <a:spcPct val="0"/>
              </a:spcBef>
            </a:pPr>
            <a:endParaRPr lang="en-US" sz="1200" dirty="0" smtClean="0">
              <a:latin typeface="Arial" charset="0"/>
            </a:endParaRPr>
          </a:p>
          <a:p>
            <a:pPr eaLnBrk="1" hangingPunct="1">
              <a:spcBef>
                <a:spcPct val="0"/>
              </a:spcBef>
            </a:pPr>
            <a:r>
              <a:rPr lang="en-US" sz="1200" dirty="0" smtClean="0">
                <a:latin typeface="Arial" charset="0"/>
              </a:rPr>
              <a:t>Too often we develop sophisticated plans and rather vague outcome expectations with no ability to </a:t>
            </a:r>
            <a:r>
              <a:rPr lang="ja-JP" altLang="en-US" sz="1200" dirty="0" smtClean="0">
                <a:latin typeface="Arial" charset="0"/>
              </a:rPr>
              <a:t>“</a:t>
            </a:r>
            <a:r>
              <a:rPr lang="en-US" sz="1200" dirty="0" smtClean="0">
                <a:latin typeface="Arial" charset="0"/>
              </a:rPr>
              <a:t>take the pulse</a:t>
            </a:r>
            <a:r>
              <a:rPr lang="ja-JP" altLang="en-US" sz="1200" dirty="0" smtClean="0">
                <a:latin typeface="Arial" charset="0"/>
              </a:rPr>
              <a:t>”</a:t>
            </a:r>
            <a:r>
              <a:rPr lang="en-US" sz="1200" dirty="0" smtClean="0">
                <a:latin typeface="Arial" charset="0"/>
              </a:rPr>
              <a:t> of the work.  </a:t>
            </a:r>
          </a:p>
          <a:p>
            <a:pPr eaLnBrk="1" hangingPunct="1">
              <a:spcBef>
                <a:spcPct val="0"/>
              </a:spcBef>
            </a:pPr>
            <a:endParaRPr lang="en-US" sz="1200" dirty="0" smtClean="0">
              <a:latin typeface="Arial" charset="0"/>
            </a:endParaRPr>
          </a:p>
          <a:p>
            <a:pPr eaLnBrk="1" hangingPunct="1">
              <a:spcBef>
                <a:spcPct val="0"/>
              </a:spcBef>
            </a:pPr>
            <a:r>
              <a:rPr lang="en-US" sz="1200" dirty="0" smtClean="0">
                <a:latin typeface="Arial" charset="0"/>
              </a:rPr>
              <a:t>As an instructional leader, job one is to understand the shifts of the Standards and then to lead the learning and visioning that supports the work.  That is all the pre-work and does not take the place of the efforts to learn together, implement together, monitor together and adjust together.  The work needs to be owned at the school and in our classrooms.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1" i="1" cap="all" baseline="0" dirty="0" smtClean="0">
              <a:solidFill>
                <a:srgbClr val="3366FF"/>
              </a:solidFill>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b="1" i="1" cap="all" baseline="0" dirty="0" smtClean="0">
              <a:solidFill>
                <a:srgbClr val="3366FF"/>
              </a:solidFill>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b="1" i="1" cap="all" dirty="0">
              <a:solidFill>
                <a:srgbClr val="3366FF"/>
              </a:solidFill>
            </a:endParaRPr>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35</a:t>
            </a:fld>
            <a:endParaRPr lang="en-US" dirty="0"/>
          </a:p>
        </p:txBody>
      </p:sp>
    </p:spTree>
    <p:extLst>
      <p:ext uri="{BB962C8B-B14F-4D97-AF65-F5344CB8AC3E}">
        <p14:creationId xmlns:p14="http://schemas.microsoft.com/office/powerpoint/2010/main" val="15905738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sz="1200" dirty="0" smtClean="0">
                <a:latin typeface="Arial" charset="0"/>
              </a:rPr>
              <a:t>Barb</a:t>
            </a:r>
          </a:p>
          <a:p>
            <a:endParaRPr lang="en-US" dirty="0"/>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36</a:t>
            </a:fld>
            <a:endParaRPr lang="en-US" dirty="0"/>
          </a:p>
        </p:txBody>
      </p:sp>
    </p:spTree>
    <p:extLst>
      <p:ext uri="{BB962C8B-B14F-4D97-AF65-F5344CB8AC3E}">
        <p14:creationId xmlns:p14="http://schemas.microsoft.com/office/powerpoint/2010/main" val="60541494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15000"/>
              </a:lnSpc>
              <a:spcBef>
                <a:spcPct val="0"/>
              </a:spcBef>
              <a:spcAft>
                <a:spcPct val="0"/>
              </a:spcAft>
              <a:buClrTx/>
              <a:buSzPct val="25000"/>
              <a:buFontTx/>
              <a:buNone/>
              <a:tabLst/>
              <a:defRPr/>
            </a:pPr>
            <a:r>
              <a:rPr lang="en-US" sz="1200" dirty="0" smtClean="0">
                <a:latin typeface="Arial" charset="0"/>
              </a:rPr>
              <a:t>Barb</a:t>
            </a:r>
          </a:p>
          <a:p>
            <a:pPr marL="0" marR="0" indent="0" algn="l" defTabSz="914400" rtl="0" eaLnBrk="1" fontAlgn="base" latinLnBrk="0" hangingPunct="1">
              <a:lnSpc>
                <a:spcPct val="115000"/>
              </a:lnSpc>
              <a:spcBef>
                <a:spcPct val="0"/>
              </a:spcBef>
              <a:spcAft>
                <a:spcPct val="0"/>
              </a:spcAft>
              <a:buClrTx/>
              <a:buSzPct val="25000"/>
              <a:buFontTx/>
              <a:buNone/>
              <a:tabLst/>
              <a:defRPr/>
            </a:pPr>
            <a:endParaRPr lang="en-US" sz="1200" dirty="0" smtClean="0">
              <a:latin typeface="Arial" charset="0"/>
            </a:endParaRPr>
          </a:p>
          <a:p>
            <a:pPr marL="0" marR="0" indent="0" algn="l" defTabSz="914400" rtl="0" eaLnBrk="1" fontAlgn="base" latinLnBrk="0" hangingPunct="1">
              <a:lnSpc>
                <a:spcPct val="115000"/>
              </a:lnSpc>
              <a:spcBef>
                <a:spcPct val="0"/>
              </a:spcBef>
              <a:spcAft>
                <a:spcPct val="0"/>
              </a:spcAft>
              <a:buClrTx/>
              <a:buSzPct val="25000"/>
              <a:buFontTx/>
              <a:buNone/>
              <a:tabLst/>
              <a:defRPr/>
            </a:pPr>
            <a:r>
              <a:rPr lang="en-US" sz="1200" dirty="0" smtClean="0">
                <a:latin typeface="Arial" charset="0"/>
              </a:rPr>
              <a:t> Implementation of the standards is not a simple exercise of aligning curriculum maps.  These are a set of standards that raise expectations of students, as well as of teachers and instructional leaders.  As such we need to build and support learning environments in which everyone is sharing their learning and supporting each other in doing this work.  </a:t>
            </a:r>
          </a:p>
          <a:p>
            <a:pPr eaLnBrk="1" hangingPunct="1">
              <a:lnSpc>
                <a:spcPct val="115000"/>
              </a:lnSpc>
              <a:spcBef>
                <a:spcPct val="0"/>
              </a:spcBef>
              <a:buSzPct val="25000"/>
            </a:pPr>
            <a:endParaRPr lang="en-US" sz="1200" dirty="0" smtClean="0">
              <a:latin typeface="Arial" charset="0"/>
            </a:endParaRPr>
          </a:p>
          <a:p>
            <a:endParaRPr lang="en-US" dirty="0"/>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37</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Barb (Notes are the same on the next two</a:t>
            </a:r>
            <a:r>
              <a:rPr lang="en-US" baseline="0" dirty="0" smtClean="0"/>
              <a:t> slides)</a:t>
            </a:r>
            <a:endParaRPr lang="en-US" dirty="0" smtClean="0"/>
          </a:p>
          <a:p>
            <a:endParaRPr lang="en-US" dirty="0" smtClean="0"/>
          </a:p>
          <a:p>
            <a:pPr eaLnBrk="1" hangingPunct="1">
              <a:spcBef>
                <a:spcPct val="0"/>
              </a:spcBef>
            </a:pPr>
            <a:r>
              <a:rPr lang="en-US" dirty="0" smtClean="0">
                <a:latin typeface="Arial" charset="0"/>
              </a:rPr>
              <a:t>- Organizations that are set up to learn together will fare well in the work of implementing the standards.  As an instructional leader in this relatively new initiative, it is more important to lead the work of learning rather than positioning yourself as the absolute "expert" in this work.  This is a changed role for many instructional leaders. The importance of providing specific instructional feedback is critical within the climate of increased measures and accountability around teacher effectiveness. Instructional leaders will need to be able to cite accurate and specific evidence related to professional knowledge, instructional planning and delivery, assessment, and professional development in content areas.</a:t>
            </a:r>
          </a:p>
          <a:p>
            <a:pPr eaLnBrk="1" hangingPunct="1">
              <a:spcBef>
                <a:spcPct val="0"/>
              </a:spcBef>
            </a:pPr>
            <a:endParaRPr lang="en-US" dirty="0" smtClean="0">
              <a:latin typeface="Arial" charset="0"/>
            </a:endParaRPr>
          </a:p>
          <a:p>
            <a:pPr eaLnBrk="1" hangingPunct="1">
              <a:spcBef>
                <a:spcPct val="0"/>
              </a:spcBef>
            </a:pPr>
            <a:r>
              <a:rPr lang="en-US" dirty="0" smtClean="0">
                <a:latin typeface="Arial" charset="0"/>
              </a:rPr>
              <a:t>A risk in this work is that leaders and teachers view this as an issue of compliance in which an old checklist of standards is replaced by an updated checklist of standards.  The CCSS requires an understanding of new expectations for all students and how to reach all students in meeting these expectations.  </a:t>
            </a:r>
          </a:p>
          <a:p>
            <a:endParaRPr lang="en-US" dirty="0" smtClean="0"/>
          </a:p>
          <a:p>
            <a:pPr eaLnBrk="1" hangingPunct="1">
              <a:spcBef>
                <a:spcPct val="0"/>
              </a:spcBef>
            </a:pPr>
            <a:r>
              <a:rPr lang="en-US" dirty="0" smtClean="0">
                <a:latin typeface="Arial" charset="0"/>
              </a:rPr>
              <a:t> </a:t>
            </a:r>
          </a:p>
          <a:p>
            <a:endParaRPr lang="en-US" dirty="0"/>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38</a:t>
            </a:fld>
            <a:endParaRPr lang="en-US" dirty="0"/>
          </a:p>
        </p:txBody>
      </p:sp>
    </p:spTree>
    <p:extLst>
      <p:ext uri="{BB962C8B-B14F-4D97-AF65-F5344CB8AC3E}">
        <p14:creationId xmlns:p14="http://schemas.microsoft.com/office/powerpoint/2010/main" val="183572035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latin typeface="Arial" charset="0"/>
              </a:rPr>
              <a:t>Barb- </a:t>
            </a:r>
          </a:p>
          <a:p>
            <a:pPr eaLnBrk="1" hangingPunct="1">
              <a:spcBef>
                <a:spcPct val="0"/>
              </a:spcBef>
            </a:pPr>
            <a:endParaRPr lang="en-US" dirty="0" smtClean="0">
              <a:latin typeface="Arial" charset="0"/>
            </a:endParaRPr>
          </a:p>
          <a:p>
            <a:pPr eaLnBrk="1" hangingPunct="1">
              <a:spcBef>
                <a:spcPct val="0"/>
              </a:spcBef>
            </a:pPr>
            <a:r>
              <a:rPr lang="en-US" dirty="0" smtClean="0">
                <a:latin typeface="Arial" charset="0"/>
              </a:rPr>
              <a:t>Organizations that are set up to learn together will fare well in the work of implementing the standards.  As an instructional leader in this relatively new initiative, it is more important to lead the work of learning rather than positioning yourself as the absolute "expert" in this work.  This is a changed role for many instructional leaders. The importance of providing specific instructional feedback is critical within the climate of increased measures and accountability around teacher effectiveness. Instructional leaders will need to be able to cite accurate and specific evidence related to professional knowledge, instructional planning and delivery, assessment, and professional development in content areas.</a:t>
            </a:r>
          </a:p>
          <a:p>
            <a:pPr eaLnBrk="1" hangingPunct="1">
              <a:spcBef>
                <a:spcPct val="0"/>
              </a:spcBef>
            </a:pPr>
            <a:endParaRPr lang="en-US" dirty="0" smtClean="0">
              <a:latin typeface="Arial" charset="0"/>
            </a:endParaRPr>
          </a:p>
          <a:p>
            <a:pPr eaLnBrk="1" hangingPunct="1">
              <a:spcBef>
                <a:spcPct val="0"/>
              </a:spcBef>
            </a:pPr>
            <a:r>
              <a:rPr lang="en-US" dirty="0" smtClean="0">
                <a:latin typeface="Arial" charset="0"/>
              </a:rPr>
              <a:t>A risk in this work is that leaders and teachers view this as an issue of compliance in which an old checklist of standards is replaced by an updated checklist of standards.  The CCSS requires an understanding of new expectations for all students and how to reach all students in meeting these expectations.  </a:t>
            </a:r>
          </a:p>
          <a:p>
            <a:endParaRPr lang="en-US" dirty="0"/>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39</a:t>
            </a:fld>
            <a:endParaRPr lang="en-US" dirty="0"/>
          </a:p>
        </p:txBody>
      </p:sp>
    </p:spTree>
    <p:extLst>
      <p:ext uri="{BB962C8B-B14F-4D97-AF65-F5344CB8AC3E}">
        <p14:creationId xmlns:p14="http://schemas.microsoft.com/office/powerpoint/2010/main" val="314239560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7762" name="Shape 355"/>
          <p:cNvSpPr>
            <a:spLocks noGrp="1" noRot="1" noChangeAspect="1" noTextEdit="1"/>
          </p:cNvSpPr>
          <p:nvPr>
            <p:ph type="sldImg" idx="2"/>
          </p:nvPr>
        </p:nvSpPr>
        <p:spPr>
          <a:noFill/>
          <a:ln>
            <a:headEnd/>
            <a:tailEnd/>
          </a:ln>
        </p:spPr>
      </p:sp>
      <p:sp>
        <p:nvSpPr>
          <p:cNvPr id="117763" name="Shape 356"/>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tIns="45700" bIns="45700" numCol="1" anchor="t" compatLnSpc="1">
            <a:prstTxWarp prst="textNoShape">
              <a:avLst/>
            </a:prstTxWarp>
            <a:spAutoFit/>
          </a:bodyPr>
          <a:lstStyle/>
          <a:p>
            <a:pPr eaLnBrk="1" hangingPunct="1">
              <a:spcBef>
                <a:spcPct val="0"/>
              </a:spcBef>
            </a:pPr>
            <a:r>
              <a:rPr lang="en-US" sz="1800" dirty="0" smtClean="0">
                <a:latin typeface="Arial" charset="0"/>
              </a:rPr>
              <a:t>Barb</a:t>
            </a:r>
          </a:p>
          <a:p>
            <a:pPr eaLnBrk="1" hangingPunct="1">
              <a:spcBef>
                <a:spcPct val="0"/>
              </a:spcBef>
            </a:pPr>
            <a:endParaRPr lang="en-US" sz="1800" dirty="0" smtClean="0">
              <a:latin typeface="Arial" charset="0"/>
            </a:endParaRPr>
          </a:p>
          <a:p>
            <a:pPr eaLnBrk="1" hangingPunct="1">
              <a:spcBef>
                <a:spcPct val="0"/>
              </a:spcBef>
            </a:pPr>
            <a:r>
              <a:rPr lang="en-US" sz="1800" dirty="0" smtClean="0">
                <a:latin typeface="Arial" charset="0"/>
              </a:rPr>
              <a:t>It </a:t>
            </a:r>
            <a:r>
              <a:rPr lang="en-US" sz="1800" dirty="0">
                <a:latin typeface="Arial" charset="0"/>
              </a:rPr>
              <a:t>is important to understand and model the fact that implementation is not an issue of compliance. It is an opportunity for school improvement.  Like with any change (or for that matter learning), teachers will be at various phases in understanding and applying this work to their practice.  </a:t>
            </a:r>
          </a:p>
          <a:p>
            <a:pPr eaLnBrk="1" hangingPunct="1">
              <a:spcBef>
                <a:spcPct val="0"/>
              </a:spcBef>
            </a:pPr>
            <a:endParaRPr lang="en-US" sz="1800" dirty="0">
              <a:latin typeface="Arial" charset="0"/>
            </a:endParaRPr>
          </a:p>
          <a:p>
            <a:pPr eaLnBrk="1" hangingPunct="1">
              <a:spcBef>
                <a:spcPct val="0"/>
              </a:spcBef>
            </a:pPr>
            <a:r>
              <a:rPr lang="en-US" sz="1800" dirty="0">
                <a:latin typeface="Arial" charset="0"/>
              </a:rPr>
              <a:t>Look for signs of where people are and find appropriate ways to support them where they are, and to leverage and celebrate their progress. Too often we mislabel a lack of understanding as resistance or silence as compliance.  Within the specific metrics and the Common Core Implementation as a whole, consider what opportunities you have provided to move members in the educational system through these stages.  </a:t>
            </a:r>
          </a:p>
        </p:txBody>
      </p:sp>
      <p:sp>
        <p:nvSpPr>
          <p:cNvPr id="117764" name="Shape 357"/>
          <p:cNvSpPr>
            <a:spLocks noGrp="1"/>
          </p:cNvSpPr>
          <p:nvPr>
            <p:ph type="sldNum" sz="quarter" idx="12"/>
          </p:nvPr>
        </p:nvSpPr>
        <p:spPr>
          <a:noFill/>
        </p:spPr>
        <p:txBody>
          <a:bodyPr tIns="45700" bIns="45700">
            <a:spAutoFit/>
          </a:bodyPr>
          <a:lstStyle>
            <a:lvl1pPr eaLnBrk="0" hangingPunct="0">
              <a:defRPr sz="1400">
                <a:solidFill>
                  <a:srgbClr val="000000"/>
                </a:solidFill>
                <a:latin typeface="Arial" charset="0"/>
                <a:ea typeface="ＭＳ Ｐゴシック" charset="0"/>
                <a:cs typeface="Arial" charset="0"/>
                <a:sym typeface="Arial" charset="0"/>
              </a:defRPr>
            </a:lvl1pPr>
            <a:lvl2pPr marL="742950" indent="-285750" eaLnBrk="0" hangingPunct="0">
              <a:defRPr sz="1400">
                <a:solidFill>
                  <a:srgbClr val="000000"/>
                </a:solidFill>
                <a:latin typeface="Arial" charset="0"/>
                <a:ea typeface="Arial" charset="0"/>
                <a:cs typeface="Arial" charset="0"/>
                <a:sym typeface="Arial" charset="0"/>
              </a:defRPr>
            </a:lvl2pPr>
            <a:lvl3pPr marL="1143000" indent="-228600" eaLnBrk="0" hangingPunct="0">
              <a:defRPr sz="1400">
                <a:solidFill>
                  <a:srgbClr val="000000"/>
                </a:solidFill>
                <a:latin typeface="Arial" charset="0"/>
                <a:ea typeface="Arial" charset="0"/>
                <a:cs typeface="Arial" charset="0"/>
                <a:sym typeface="Arial" charset="0"/>
              </a:defRPr>
            </a:lvl3pPr>
            <a:lvl4pPr marL="1600200" indent="-228600" eaLnBrk="0" hangingPunct="0">
              <a:defRPr sz="1400">
                <a:solidFill>
                  <a:srgbClr val="000000"/>
                </a:solidFill>
                <a:latin typeface="Arial" charset="0"/>
                <a:ea typeface="Arial" charset="0"/>
                <a:cs typeface="Arial" charset="0"/>
                <a:sym typeface="Arial" charset="0"/>
              </a:defRPr>
            </a:lvl4pPr>
            <a:lvl5pPr marL="2057400" indent="-228600" eaLnBrk="0" hangingPunct="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eaLnBrk="1" hangingPunct="1">
              <a:buSzPct val="25000"/>
            </a:pPr>
            <a:r>
              <a:rPr lang="en-US" sz="1200"/>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buSzPct val="25000"/>
            </a:pPr>
            <a:r>
              <a:rPr lang="en-US" sz="1200" dirty="0" smtClean="0">
                <a:latin typeface="Arial" charset="0"/>
              </a:rPr>
              <a:t>As instructional leaders, it is critical to know the major implications of the Common Core State Standards. Without an understanding of what the big picture looks like, every decision and action made to support the implementation will be a risk.  </a:t>
            </a:r>
          </a:p>
          <a:p>
            <a:pPr eaLnBrk="1" hangingPunct="1">
              <a:spcBef>
                <a:spcPct val="0"/>
              </a:spcBef>
            </a:pPr>
            <a:endParaRPr lang="en-US" sz="1200" dirty="0" smtClean="0">
              <a:latin typeface="Arial" charset="0"/>
            </a:endParaRPr>
          </a:p>
          <a:p>
            <a:pPr eaLnBrk="1" hangingPunct="1">
              <a:spcBef>
                <a:spcPct val="0"/>
              </a:spcBef>
              <a:buSzPct val="25000"/>
            </a:pPr>
            <a:r>
              <a:rPr lang="en-US" sz="1200" dirty="0" smtClean="0">
                <a:latin typeface="Arial" charset="0"/>
              </a:rPr>
              <a:t>The Common Core State Standards are relatively new to many in the education community.  As a leader, this is an opportunity to not only model quality leadership, but quality learning as well. That process of learning will continue over the next several years. Your learning and leading in this work will likely impact your work over the next 5+ years.  It is imperative that as leaders you take the time now to engage with and learn the standards - beginning with the shifts.  </a:t>
            </a:r>
          </a:p>
          <a:p>
            <a:endParaRPr lang="en-US" dirty="0"/>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5</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Barb</a:t>
            </a:r>
            <a:endParaRPr lang="en-US" dirty="0"/>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41</a:t>
            </a:fld>
            <a:endParaRPr lang="en-US" dirty="0"/>
          </a:p>
        </p:txBody>
      </p:sp>
    </p:spTree>
    <p:extLst>
      <p:ext uri="{BB962C8B-B14F-4D97-AF65-F5344CB8AC3E}">
        <p14:creationId xmlns:p14="http://schemas.microsoft.com/office/powerpoint/2010/main" val="60541494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15000"/>
              </a:lnSpc>
              <a:spcBef>
                <a:spcPct val="0"/>
              </a:spcBef>
              <a:spcAft>
                <a:spcPct val="0"/>
              </a:spcAft>
              <a:buClrTx/>
              <a:buSzPct val="25000"/>
              <a:buFontTx/>
              <a:buNone/>
              <a:tabLst/>
              <a:defRPr/>
            </a:pPr>
            <a:r>
              <a:rPr lang="en-US" sz="1200" dirty="0" smtClean="0">
                <a:latin typeface="Arial" charset="0"/>
              </a:rPr>
              <a:t>This is Jeff’s slide referring them to our (AEA) long-term vision and plan.  (Iowa Core Graphics)   Kim can review this with you again.</a:t>
            </a:r>
            <a:r>
              <a:rPr lang="en-US" sz="1200" baseline="0" dirty="0" smtClean="0">
                <a:latin typeface="Arial" charset="0"/>
              </a:rPr>
              <a:t>  Include vision of summer work unit writing with concept based teaching and learning.  </a:t>
            </a:r>
            <a:r>
              <a:rPr lang="en-US" sz="1200" dirty="0" smtClean="0">
                <a:latin typeface="Arial" charset="0"/>
              </a:rPr>
              <a:t>This is a unique time in education.  The amount of changes and the pace at which they are developing is unprecedented.  Sitting back and waiting for directives to be handed down, schedules to be delivered, is not going to lead you to a positive outcome.  Instead, instructional leaders, and really everyone in education, need to remain engaged in the conversations happening throughout the country on education reforms.  </a:t>
            </a:r>
          </a:p>
          <a:p>
            <a:pPr marL="0" marR="0" indent="0" algn="l" defTabSz="914400" rtl="0" eaLnBrk="1" fontAlgn="base" latinLnBrk="0" hangingPunct="1">
              <a:lnSpc>
                <a:spcPct val="115000"/>
              </a:lnSpc>
              <a:spcBef>
                <a:spcPct val="0"/>
              </a:spcBef>
              <a:spcAft>
                <a:spcPct val="0"/>
              </a:spcAft>
              <a:buClrTx/>
              <a:buSzPct val="25000"/>
              <a:buFontTx/>
              <a:buNone/>
              <a:tabLst/>
              <a:defRPr/>
            </a:pPr>
            <a:endParaRPr lang="en-US" sz="1200" dirty="0" smtClean="0">
              <a:latin typeface="Arial" charset="0"/>
            </a:endParaRPr>
          </a:p>
          <a:p>
            <a:pPr marL="0" marR="0" indent="0" algn="l" defTabSz="914400" rtl="0" eaLnBrk="1" fontAlgn="base" latinLnBrk="0" hangingPunct="1">
              <a:lnSpc>
                <a:spcPct val="115000"/>
              </a:lnSpc>
              <a:spcBef>
                <a:spcPct val="0"/>
              </a:spcBef>
              <a:spcAft>
                <a:spcPct val="0"/>
              </a:spcAft>
              <a:buClrTx/>
              <a:buSzPct val="25000"/>
              <a:buFontTx/>
              <a:buNone/>
              <a:tabLst/>
              <a:defRPr/>
            </a:pPr>
            <a:r>
              <a:rPr lang="en-US" sz="1200" dirty="0" smtClean="0">
                <a:latin typeface="Arial" charset="0"/>
              </a:rPr>
              <a:t>Add Your pep talk.  </a:t>
            </a:r>
          </a:p>
          <a:p>
            <a:pPr eaLnBrk="1" hangingPunct="1">
              <a:lnSpc>
                <a:spcPct val="115000"/>
              </a:lnSpc>
              <a:spcBef>
                <a:spcPct val="0"/>
              </a:spcBef>
              <a:buSzPct val="25000"/>
            </a:pPr>
            <a:endParaRPr lang="en-US" sz="1200" dirty="0" smtClean="0">
              <a:latin typeface="Arial" charset="0"/>
            </a:endParaRPr>
          </a:p>
          <a:p>
            <a:endParaRPr lang="en-US" dirty="0"/>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42</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Jill</a:t>
            </a:r>
            <a:endParaRPr lang="en-US" dirty="0"/>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43</a:t>
            </a:fld>
            <a:endParaRPr lang="en-US" dirty="0"/>
          </a:p>
        </p:txBody>
      </p:sp>
    </p:spTree>
    <p:extLst>
      <p:ext uri="{BB962C8B-B14F-4D97-AF65-F5344CB8AC3E}">
        <p14:creationId xmlns:p14="http://schemas.microsoft.com/office/powerpoint/2010/main" val="100839614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15000"/>
              </a:lnSpc>
              <a:spcBef>
                <a:spcPct val="0"/>
              </a:spcBef>
              <a:spcAft>
                <a:spcPct val="0"/>
              </a:spcAft>
              <a:buClrTx/>
              <a:buSzPct val="25000"/>
              <a:buFontTx/>
              <a:buNone/>
              <a:tabLst/>
              <a:defRPr/>
            </a:pPr>
            <a:r>
              <a:rPr lang="en-US" sz="1200" dirty="0" smtClean="0">
                <a:latin typeface="Arial" charset="0"/>
              </a:rPr>
              <a:t>Jill </a:t>
            </a:r>
          </a:p>
          <a:p>
            <a:pPr eaLnBrk="1" hangingPunct="1">
              <a:lnSpc>
                <a:spcPct val="115000"/>
              </a:lnSpc>
              <a:spcBef>
                <a:spcPct val="0"/>
              </a:spcBef>
              <a:buSzPct val="25000"/>
            </a:pPr>
            <a:endParaRPr lang="en-US" sz="1200" dirty="0" smtClean="0">
              <a:latin typeface="Arial" charset="0"/>
            </a:endParaRPr>
          </a:p>
          <a:p>
            <a:endParaRPr lang="en-US" dirty="0"/>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44</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15000"/>
              </a:lnSpc>
              <a:spcBef>
                <a:spcPct val="0"/>
              </a:spcBef>
              <a:spcAft>
                <a:spcPct val="0"/>
              </a:spcAft>
              <a:buClrTx/>
              <a:buSzPct val="25000"/>
              <a:buFontTx/>
              <a:buNone/>
              <a:tabLst/>
              <a:defRPr/>
            </a:pPr>
            <a:r>
              <a:rPr lang="en-US" sz="1200" dirty="0" smtClean="0">
                <a:latin typeface="Arial" charset="0"/>
              </a:rPr>
              <a:t> Jill</a:t>
            </a:r>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45</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15000"/>
              </a:lnSpc>
              <a:spcBef>
                <a:spcPct val="0"/>
              </a:spcBef>
              <a:spcAft>
                <a:spcPct val="0"/>
              </a:spcAft>
              <a:buClrTx/>
              <a:buSzPct val="25000"/>
              <a:buFontTx/>
              <a:buNone/>
              <a:tabLst/>
              <a:defRPr/>
            </a:pPr>
            <a:r>
              <a:rPr lang="en-US" sz="1200" dirty="0" smtClean="0">
                <a:latin typeface="Arial" charset="0"/>
              </a:rPr>
              <a:t> Jill</a:t>
            </a:r>
          </a:p>
          <a:p>
            <a:pPr marL="0" marR="0" indent="0" algn="l" defTabSz="914400" rtl="0" eaLnBrk="1" fontAlgn="base" latinLnBrk="0" hangingPunct="1">
              <a:lnSpc>
                <a:spcPct val="115000"/>
              </a:lnSpc>
              <a:spcBef>
                <a:spcPct val="0"/>
              </a:spcBef>
              <a:spcAft>
                <a:spcPct val="0"/>
              </a:spcAft>
              <a:buClrTx/>
              <a:buSzPct val="25000"/>
              <a:buFontTx/>
              <a:buNone/>
              <a:tabLst/>
              <a:defRPr/>
            </a:pPr>
            <a:r>
              <a:rPr lang="en-US" sz="1200" dirty="0" smtClean="0">
                <a:latin typeface="Arial" charset="0"/>
              </a:rPr>
              <a:t> </a:t>
            </a:r>
          </a:p>
          <a:p>
            <a:pPr eaLnBrk="1" hangingPunct="1">
              <a:lnSpc>
                <a:spcPct val="115000"/>
              </a:lnSpc>
              <a:spcBef>
                <a:spcPct val="0"/>
              </a:spcBef>
              <a:buSzPct val="25000"/>
            </a:pPr>
            <a:endParaRPr lang="en-US" sz="1200" dirty="0" smtClean="0">
              <a:latin typeface="Arial" charset="0"/>
            </a:endParaRPr>
          </a:p>
          <a:p>
            <a:endParaRPr lang="en-US" dirty="0"/>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46</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15000"/>
              </a:lnSpc>
              <a:spcBef>
                <a:spcPct val="0"/>
              </a:spcBef>
              <a:spcAft>
                <a:spcPct val="0"/>
              </a:spcAft>
              <a:buClrTx/>
              <a:buSzPct val="25000"/>
              <a:buFontTx/>
              <a:buNone/>
              <a:tabLst/>
              <a:defRPr/>
            </a:pPr>
            <a:r>
              <a:rPr lang="en-US" sz="1200" dirty="0" smtClean="0">
                <a:latin typeface="Arial" charset="0"/>
              </a:rPr>
              <a:t>Jeff </a:t>
            </a:r>
          </a:p>
          <a:p>
            <a:pPr eaLnBrk="1" hangingPunct="1">
              <a:lnSpc>
                <a:spcPct val="115000"/>
              </a:lnSpc>
              <a:spcBef>
                <a:spcPct val="0"/>
              </a:spcBef>
              <a:buSzPct val="25000"/>
            </a:pPr>
            <a:endParaRPr lang="en-US" sz="1200" dirty="0" smtClean="0">
              <a:latin typeface="Arial" charset="0"/>
            </a:endParaRPr>
          </a:p>
          <a:p>
            <a:endParaRPr lang="en-US" dirty="0"/>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47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eaLnBrk="1" hangingPunct="1">
              <a:spcBef>
                <a:spcPct val="0"/>
              </a:spcBef>
            </a:pPr>
            <a:r>
              <a:rPr lang="en-US" sz="1200" dirty="0" smtClean="0">
                <a:latin typeface="Arial" charset="0"/>
              </a:rPr>
              <a:t>So, why Common Core State Standards?  This effort is much more than just sharing a set of expectations in mathematics and literacy across the states.  </a:t>
            </a:r>
          </a:p>
          <a:p>
            <a:pPr eaLnBrk="1" hangingPunct="1">
              <a:spcBef>
                <a:spcPct val="0"/>
              </a:spcBef>
            </a:pPr>
            <a:endParaRPr lang="en-US" sz="1200" dirty="0" smtClean="0">
              <a:latin typeface="Arial" charset="0"/>
            </a:endParaRPr>
          </a:p>
          <a:p>
            <a:pPr eaLnBrk="1" hangingPunct="1">
              <a:spcBef>
                <a:spcPct val="0"/>
              </a:spcBef>
            </a:pPr>
            <a:r>
              <a:rPr lang="en-US" sz="1200" dirty="0" smtClean="0">
                <a:latin typeface="Arial" charset="0"/>
              </a:rPr>
              <a:t>The effort was led by the National Governors Association and the Council of Great City Schools, partially in response to continued evidence from international assessments such as PISA and TIMSS that show the United States is continuing to fall behind other countries in performance. In our increasingly global market, our students are competing for jobs with students prepared in other countries. Our economy depends more than ever on a higher level of knowledge and skills.</a:t>
            </a:r>
          </a:p>
          <a:p>
            <a:pPr eaLnBrk="1" hangingPunct="1">
              <a:spcBef>
                <a:spcPct val="0"/>
              </a:spcBef>
            </a:pPr>
            <a:endParaRPr lang="en-US" sz="1200" dirty="0" smtClean="0">
              <a:latin typeface="Arial" charset="0"/>
            </a:endParaRPr>
          </a:p>
          <a:p>
            <a:pPr eaLnBrk="1" hangingPunct="1">
              <a:spcBef>
                <a:spcPct val="0"/>
              </a:spcBef>
            </a:pPr>
            <a:r>
              <a:rPr lang="en-US" sz="1200" dirty="0" smtClean="0">
                <a:latin typeface="Arial" charset="0"/>
              </a:rPr>
              <a:t>The National Assessment of Educational Progress, often referred to as Our Nation</a:t>
            </a:r>
            <a:r>
              <a:rPr lang="ja-JP" altLang="en-US" sz="1200" dirty="0" smtClean="0">
                <a:latin typeface="Arial" charset="0"/>
              </a:rPr>
              <a:t>’</a:t>
            </a:r>
            <a:r>
              <a:rPr lang="en-US" sz="1200" dirty="0" smtClean="0">
                <a:latin typeface="Arial" charset="0"/>
              </a:rPr>
              <a:t>s Report Card shows performance this is relatively flat over the last 40 years, despite increased spending, smaller class sizes and a fair amount of research.  There is slight improvement on the 4</a:t>
            </a:r>
            <a:r>
              <a:rPr lang="en-US" sz="1200" baseline="30000" dirty="0" smtClean="0">
                <a:latin typeface="Arial" charset="0"/>
              </a:rPr>
              <a:t>th</a:t>
            </a:r>
            <a:r>
              <a:rPr lang="en-US" sz="1200" dirty="0" smtClean="0">
                <a:latin typeface="Arial" charset="0"/>
              </a:rPr>
              <a:t> grade assessment, but 8</a:t>
            </a:r>
            <a:r>
              <a:rPr lang="en-US" sz="1200" baseline="30000" dirty="0" smtClean="0">
                <a:latin typeface="Arial" charset="0"/>
              </a:rPr>
              <a:t>th</a:t>
            </a:r>
            <a:r>
              <a:rPr lang="en-US" sz="1200" dirty="0" smtClean="0">
                <a:latin typeface="Arial" charset="0"/>
              </a:rPr>
              <a:t> grade results are flat and there is a slight decline in performance on the high school assessment.  </a:t>
            </a:r>
          </a:p>
          <a:p>
            <a:pPr eaLnBrk="1" hangingPunct="1">
              <a:spcBef>
                <a:spcPct val="0"/>
              </a:spcBef>
            </a:pPr>
            <a:endParaRPr lang="en-US" sz="1200" dirty="0" smtClean="0">
              <a:latin typeface="Arial" charset="0"/>
            </a:endParaRPr>
          </a:p>
          <a:p>
            <a:pPr eaLnBrk="1" hangingPunct="1">
              <a:spcBef>
                <a:spcPct val="0"/>
              </a:spcBef>
              <a:buSzPct val="25000"/>
            </a:pPr>
            <a:r>
              <a:rPr lang="en-US" sz="1200" dirty="0" smtClean="0">
                <a:latin typeface="Arial" charset="0"/>
              </a:rPr>
              <a:t>Additionally we know that the rates of remediation in our two-year and four-year colleges is incredible.  More of the jobs that result in a living wage require some post-secondary education. We are encouraging more students to attend college and yet when they get there many do not qualify for credit-bearing courses.  They are placed into remedial courses which cost money – and time – but do not result in credits toward a certificate or degree.  We must better align our K-12 expectations to the knowledge and skills required for post-secondary success.  </a:t>
            </a:r>
          </a:p>
          <a:p>
            <a:pPr eaLnBrk="1" hangingPunct="1">
              <a:spcBef>
                <a:spcPct val="0"/>
              </a:spcBef>
            </a:pPr>
            <a:endParaRPr lang="en-US" sz="1200" dirty="0" smtClean="0">
              <a:latin typeface="Arial" charset="0"/>
            </a:endParaRPr>
          </a:p>
          <a:p>
            <a:pPr eaLnBrk="1" hangingPunct="1">
              <a:spcBef>
                <a:spcPct val="0"/>
              </a:spcBef>
              <a:buSzPct val="25000"/>
            </a:pPr>
            <a:r>
              <a:rPr lang="en-US" sz="1200" dirty="0" smtClean="0">
                <a:latin typeface="Arial" charset="0"/>
              </a:rPr>
              <a:t>These standards are intended to be a battering ram through the wall that is preventing so many of our students from post-secondary success.  This is no longer to be considered an issue of college remediation programs, nor an issue of high schools, but rather an issue owned by the entire K-12 system.  </a:t>
            </a:r>
          </a:p>
          <a:p>
            <a:pPr eaLnBrk="1" hangingPunct="1">
              <a:spcBef>
                <a:spcPct val="0"/>
              </a:spcBef>
            </a:pPr>
            <a:endParaRPr lang="en-US" sz="1200" dirty="0" smtClean="0">
              <a:latin typeface="Arial" charset="0"/>
            </a:endParaRPr>
          </a:p>
          <a:p>
            <a:endParaRPr lang="en-US" dirty="0"/>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6</a:t>
            </a:fld>
            <a:endParaRPr lang="en-US" dirty="0"/>
          </a:p>
        </p:txBody>
      </p:sp>
    </p:spTree>
    <p:extLst>
      <p:ext uri="{BB962C8B-B14F-4D97-AF65-F5344CB8AC3E}">
        <p14:creationId xmlns:p14="http://schemas.microsoft.com/office/powerpoint/2010/main" val="488209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US" sz="1200" dirty="0" smtClean="0">
                <a:latin typeface="Arial" charset="0"/>
              </a:rPr>
              <a:t>In order to improve education, to attend to more students meeting the requirements for post-secondary success, we need greater clarity in what is expected of students each year.  </a:t>
            </a:r>
          </a:p>
          <a:p>
            <a:pPr eaLnBrk="1" hangingPunct="1">
              <a:spcBef>
                <a:spcPct val="0"/>
              </a:spcBef>
            </a:pPr>
            <a:endParaRPr lang="en-US" sz="1200" dirty="0" smtClean="0">
              <a:latin typeface="Arial" charset="0"/>
            </a:endParaRPr>
          </a:p>
          <a:p>
            <a:pPr eaLnBrk="1" hangingPunct="1">
              <a:spcBef>
                <a:spcPct val="0"/>
              </a:spcBef>
            </a:pPr>
            <a:r>
              <a:rPr lang="en-US" sz="1200" dirty="0" smtClean="0">
                <a:latin typeface="Arial" charset="0"/>
              </a:rPr>
              <a:t>Typical state standards that preceded the Common Core were too vague and too long to realistically inform instruction.  </a:t>
            </a:r>
          </a:p>
          <a:p>
            <a:pPr eaLnBrk="1" hangingPunct="1">
              <a:spcBef>
                <a:spcPct val="0"/>
              </a:spcBef>
            </a:pPr>
            <a:endParaRPr lang="en-US" sz="1200" dirty="0" smtClean="0">
              <a:latin typeface="Arial" charset="0"/>
            </a:endParaRPr>
          </a:p>
          <a:p>
            <a:pPr eaLnBrk="1" hangingPunct="1">
              <a:spcBef>
                <a:spcPct val="0"/>
              </a:spcBef>
            </a:pPr>
            <a:r>
              <a:rPr lang="en-US" sz="1200" dirty="0" smtClean="0">
                <a:latin typeface="Arial" charset="0"/>
              </a:rPr>
              <a:t>So the Common Core was designed to be a set of standards that are </a:t>
            </a:r>
            <a:r>
              <a:rPr lang="en-US" sz="1200" i="1" dirty="0" smtClean="0">
                <a:latin typeface="Arial" charset="0"/>
              </a:rPr>
              <a:t>fewer</a:t>
            </a:r>
            <a:r>
              <a:rPr lang="en-US" sz="1200" dirty="0" smtClean="0">
                <a:latin typeface="Arial" charset="0"/>
              </a:rPr>
              <a:t> in number, </a:t>
            </a:r>
            <a:r>
              <a:rPr lang="en-US" sz="1200" i="1" dirty="0" smtClean="0">
                <a:latin typeface="Arial" charset="0"/>
              </a:rPr>
              <a:t>clearer</a:t>
            </a:r>
            <a:r>
              <a:rPr lang="en-US" sz="1200" dirty="0" smtClean="0">
                <a:latin typeface="Arial" charset="0"/>
              </a:rPr>
              <a:t> in describing outcomes, and </a:t>
            </a:r>
            <a:r>
              <a:rPr lang="en-US" sz="1200" i="1" dirty="0" smtClean="0">
                <a:latin typeface="Arial" charset="0"/>
              </a:rPr>
              <a:t>higher</a:t>
            </a:r>
            <a:r>
              <a:rPr lang="en-US" sz="1200" dirty="0" smtClean="0">
                <a:latin typeface="Arial" charset="0"/>
              </a:rPr>
              <a:t> to the degree that what is included is what is expected.  </a:t>
            </a:r>
          </a:p>
          <a:p>
            <a:pPr eaLnBrk="1" hangingPunct="1">
              <a:spcBef>
                <a:spcPct val="0"/>
              </a:spcBef>
            </a:pPr>
            <a:endParaRPr lang="en-US" sz="1200" dirty="0" smtClean="0">
              <a:latin typeface="Arial" charset="0"/>
            </a:endParaRPr>
          </a:p>
          <a:p>
            <a:pPr eaLnBrk="1" hangingPunct="1">
              <a:spcBef>
                <a:spcPct val="0"/>
              </a:spcBef>
            </a:pPr>
            <a:r>
              <a:rPr lang="en-US" sz="1200" dirty="0" smtClean="0">
                <a:latin typeface="Arial" charset="0"/>
              </a:rPr>
              <a:t>In order to deliver on the promise that these Standards would in fact prepare students for post-secondary success, we had to have clarity around what students need to master each year; the incredibly long lists of expectations which were never able to be addressed within a school year, had to be shortened.  </a:t>
            </a:r>
          </a:p>
          <a:p>
            <a:pPr eaLnBrk="1" hangingPunct="1">
              <a:spcBef>
                <a:spcPct val="0"/>
              </a:spcBef>
            </a:pPr>
            <a:endParaRPr lang="en-US" sz="1200" dirty="0" smtClean="0">
              <a:latin typeface="Arial" charset="0"/>
            </a:endParaRPr>
          </a:p>
          <a:p>
            <a:pPr eaLnBrk="1" hangingPunct="1">
              <a:spcBef>
                <a:spcPct val="0"/>
              </a:spcBef>
            </a:pPr>
            <a:r>
              <a:rPr lang="en-US" sz="1200" dirty="0" smtClean="0">
                <a:latin typeface="Arial" charset="0"/>
              </a:rPr>
              <a:t>The decisions around how to focus the standards had to be grounded in evidence regarding what students in fact need in order to be prepared.  Evidence regarding necessary content and skills was used to make decisions about what would be included.</a:t>
            </a:r>
          </a:p>
          <a:p>
            <a:pPr eaLnBrk="1" hangingPunct="1">
              <a:spcBef>
                <a:spcPct val="0"/>
              </a:spcBef>
            </a:pPr>
            <a:endParaRPr lang="en-US" sz="1200" dirty="0" smtClean="0">
              <a:latin typeface="Arial" charset="0"/>
            </a:endParaRPr>
          </a:p>
          <a:p>
            <a:pPr eaLnBrk="1" hangingPunct="1">
              <a:spcBef>
                <a:spcPct val="0"/>
              </a:spcBef>
            </a:pPr>
            <a:r>
              <a:rPr lang="en-US" sz="1200" dirty="0" smtClean="0">
                <a:latin typeface="Arial" charset="0"/>
              </a:rPr>
              <a:t>The result is a set of standards which are, perhaps for the first time, honest about time.  We cannot raise expectations for more students if we do not clearly communicate a more focused set of expectations that support the building of strong foundational knowledge and skills.  It is one of the rare moments in educational improvement when an effort starts by communicating that we must </a:t>
            </a:r>
            <a:r>
              <a:rPr lang="en-US" sz="1200" u="sng" dirty="0" smtClean="0">
                <a:latin typeface="Arial" charset="0"/>
              </a:rPr>
              <a:t>stop</a:t>
            </a:r>
            <a:r>
              <a:rPr lang="en-US" sz="1200" dirty="0" smtClean="0">
                <a:latin typeface="Arial" charset="0"/>
              </a:rPr>
              <a:t> doing certain things, rather than telling educators about </a:t>
            </a:r>
            <a:r>
              <a:rPr lang="en-US" sz="1200" i="1" dirty="0" smtClean="0">
                <a:latin typeface="Arial" charset="0"/>
              </a:rPr>
              <a:t>one more thing</a:t>
            </a:r>
            <a:r>
              <a:rPr lang="en-US" sz="1200" dirty="0" smtClean="0">
                <a:latin typeface="Arial" charset="0"/>
              </a:rPr>
              <a:t> they can add to their already overbooked agenda to help support their students.  You can think of this as the </a:t>
            </a:r>
            <a:r>
              <a:rPr lang="ja-JP" altLang="en-US" sz="1200" dirty="0" smtClean="0">
                <a:latin typeface="Arial" charset="0"/>
              </a:rPr>
              <a:t>“</a:t>
            </a:r>
            <a:r>
              <a:rPr lang="en-US" sz="1200" dirty="0" smtClean="0">
                <a:latin typeface="Arial" charset="0"/>
              </a:rPr>
              <a:t>power of the eraser</a:t>
            </a:r>
            <a:r>
              <a:rPr lang="ja-JP" altLang="en-US" sz="1200" dirty="0" smtClean="0">
                <a:latin typeface="Arial" charset="0"/>
              </a:rPr>
              <a:t>”</a:t>
            </a:r>
            <a:r>
              <a:rPr lang="en-US" sz="1200" dirty="0" smtClean="0">
                <a:latin typeface="Arial" charset="0"/>
              </a:rPr>
              <a:t> over the power of the pen.  </a:t>
            </a:r>
          </a:p>
          <a:p>
            <a:endParaRPr lang="en-US" dirty="0"/>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Jill</a:t>
            </a:r>
            <a:endParaRPr lang="en-US" dirty="0"/>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8</a:t>
            </a:fld>
            <a:endParaRPr lang="en-US" dirty="0"/>
          </a:p>
        </p:txBody>
      </p:sp>
    </p:spTree>
    <p:extLst>
      <p:ext uri="{BB962C8B-B14F-4D97-AF65-F5344CB8AC3E}">
        <p14:creationId xmlns:p14="http://schemas.microsoft.com/office/powerpoint/2010/main" val="2325214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Jill</a:t>
            </a:r>
            <a:endParaRPr lang="en-US" dirty="0"/>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9</a:t>
            </a:fld>
            <a:endParaRPr lang="en-US" dirty="0"/>
          </a:p>
        </p:txBody>
      </p:sp>
    </p:spTree>
    <p:extLst>
      <p:ext uri="{BB962C8B-B14F-4D97-AF65-F5344CB8AC3E}">
        <p14:creationId xmlns:p14="http://schemas.microsoft.com/office/powerpoint/2010/main" val="1276121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Jill</a:t>
            </a:r>
            <a:endParaRPr lang="en-US" dirty="0"/>
          </a:p>
        </p:txBody>
      </p:sp>
      <p:sp>
        <p:nvSpPr>
          <p:cNvPr id="4" name="Slide Number Placeholder 3"/>
          <p:cNvSpPr>
            <a:spLocks noGrp="1"/>
          </p:cNvSpPr>
          <p:nvPr>
            <p:ph type="sldNum" sz="quarter" idx="10"/>
          </p:nvPr>
        </p:nvSpPr>
        <p:spPr/>
        <p:txBody>
          <a:bodyPr/>
          <a:lstStyle/>
          <a:p>
            <a:pPr>
              <a:defRPr/>
            </a:pPr>
            <a:fld id="{B9DA6A60-729C-457C-9821-6957C2B2B315}" type="slidenum">
              <a:rPr lang="en-US" smtClean="0"/>
              <a:pPr>
                <a:defRPr/>
              </a:pPr>
              <a:t>10</a:t>
            </a:fld>
            <a:endParaRPr lang="en-US" dirty="0"/>
          </a:p>
        </p:txBody>
      </p:sp>
    </p:spTree>
    <p:extLst>
      <p:ext uri="{BB962C8B-B14F-4D97-AF65-F5344CB8AC3E}">
        <p14:creationId xmlns:p14="http://schemas.microsoft.com/office/powerpoint/2010/main" val="686084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18AB922-636D-488D-9484-0CDA3C8BF11C}" type="datetimeFigureOut">
              <a:rPr lang="en-US"/>
              <a:pPr>
                <a:defRPr/>
              </a:pPr>
              <a:t>8/9/12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787A962-E531-4D4F-833C-7CD790589B75}"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62294A5-AF93-41E2-A522-385F977DBD29}" type="datetimeFigureOut">
              <a:rPr lang="en-US"/>
              <a:pPr>
                <a:defRPr/>
              </a:pPr>
              <a:t>8/9/12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0E7EA8D-6B69-4778-A651-D1C0972AF6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6DD9D7C-B5AD-4296-BC8D-6450AA8FC153}" type="datetimeFigureOut">
              <a:rPr lang="en-US"/>
              <a:pPr>
                <a:defRPr/>
              </a:pPr>
              <a:t>8/9/12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072B491-993C-49BF-B580-41AEC175E9DD}"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4032250"/>
            <a:ext cx="9144000" cy="158750"/>
          </a:xfrm>
          <a:prstGeom prst="rect">
            <a:avLst/>
          </a:prstGeom>
          <a:solidFill>
            <a:srgbClr val="376092"/>
          </a:solidFill>
          <a:ln w="9525">
            <a:solidFill>
              <a:srgbClr val="376092"/>
            </a:solidFill>
            <a:miter lim="800000"/>
            <a:headEnd/>
            <a:tailEnd/>
          </a:ln>
          <a:effectLst>
            <a:outerShdw blurRad="40000" dist="23000" dir="5400000" rotWithShape="0">
              <a:srgbClr val="000000">
                <a:alpha val="34999"/>
              </a:srgbClr>
            </a:outerShdw>
          </a:effectLst>
        </p:spPr>
        <p:txBody>
          <a:bodyPr anchor="ctr"/>
          <a:lstStyle/>
          <a:p>
            <a:pPr algn="ctr">
              <a:defRPr/>
            </a:pPr>
            <a:endParaRPr lang="en-US" dirty="0">
              <a:solidFill>
                <a:srgbClr val="4F81BD"/>
              </a:solidFill>
              <a:latin typeface="Calibri"/>
              <a:ea typeface="ＭＳ Ｐゴシック" charset="0"/>
              <a:cs typeface="Arial" charset="0"/>
              <a:sym typeface="Arial" charset="0"/>
            </a:endParaRPr>
          </a:p>
        </p:txBody>
      </p:sp>
      <p:sp>
        <p:nvSpPr>
          <p:cNvPr id="2" name="Title 1"/>
          <p:cNvSpPr>
            <a:spLocks noGrp="1"/>
          </p:cNvSpPr>
          <p:nvPr>
            <p:ph type="ctrTitle"/>
          </p:nvPr>
        </p:nvSpPr>
        <p:spPr>
          <a:xfrm>
            <a:off x="685800" y="2164976"/>
            <a:ext cx="7696200" cy="1797424"/>
          </a:xfrm>
        </p:spPr>
        <p:txBody>
          <a:bodyPr anchor="b">
            <a:normAutofit/>
          </a:bodyPr>
          <a:lstStyle>
            <a:lvl1pPr algn="l">
              <a:defRPr sz="4000" b="1" baseline="0">
                <a:solidFill>
                  <a:schemeClr val="tx2">
                    <a:lumMod val="75000"/>
                  </a:schemeClr>
                </a:solidFill>
                <a:latin typeface="Century Gothic"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4271682"/>
            <a:ext cx="6400800" cy="1344706"/>
          </a:xfrm>
        </p:spPr>
        <p:txBody>
          <a:bodyPr>
            <a:normAutofit/>
          </a:bodyPr>
          <a:lstStyle>
            <a:lvl1pPr marL="0" indent="0" algn="l">
              <a:buNone/>
              <a:defRPr sz="2800" baseline="0">
                <a:solidFill>
                  <a:schemeClr val="tx1">
                    <a:lumMod val="50000"/>
                    <a:lumOff val="50000"/>
                  </a:schemeClr>
                </a:solidFill>
                <a:latin typeface="Century Gothic"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1425282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4"/>
          <p:cNvGrpSpPr>
            <a:grpSpLocks/>
          </p:cNvGrpSpPr>
          <p:nvPr userDrawn="1"/>
        </p:nvGrpSpPr>
        <p:grpSpPr bwMode="auto">
          <a:xfrm>
            <a:off x="771525" y="6550025"/>
            <a:ext cx="8372475" cy="320675"/>
            <a:chOff x="770964" y="6550228"/>
            <a:chExt cx="8373036" cy="320040"/>
          </a:xfrm>
        </p:grpSpPr>
        <p:sp>
          <p:nvSpPr>
            <p:cNvPr id="5" name="Rectangle 4"/>
            <p:cNvSpPr/>
            <p:nvPr userDrawn="1"/>
          </p:nvSpPr>
          <p:spPr>
            <a:xfrm>
              <a:off x="1098011" y="6550228"/>
              <a:ext cx="8045989" cy="32004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Calibri"/>
                <a:sym typeface="Arial" charset="0"/>
              </a:endParaRPr>
            </a:p>
          </p:txBody>
        </p:sp>
        <p:sp>
          <p:nvSpPr>
            <p:cNvPr id="6" name="Right Triangle 5"/>
            <p:cNvSpPr/>
            <p:nvPr userDrawn="1"/>
          </p:nvSpPr>
          <p:spPr>
            <a:xfrm rot="16200000">
              <a:off x="771292" y="6549900"/>
              <a:ext cx="320040" cy="320696"/>
            </a:xfrm>
            <a:prstGeom prst="rtTriangl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Calibri"/>
                <a:sym typeface="Arial" charset="0"/>
              </a:endParaRPr>
            </a:p>
          </p:txBody>
        </p:sp>
      </p:grpSp>
      <p:cxnSp>
        <p:nvCxnSpPr>
          <p:cNvPr id="7" name="Straight Connector 6"/>
          <p:cNvCxnSpPr/>
          <p:nvPr userDrawn="1"/>
        </p:nvCxnSpPr>
        <p:spPr>
          <a:xfrm>
            <a:off x="457200" y="1066800"/>
            <a:ext cx="82296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1295400" y="6564313"/>
            <a:ext cx="2438400" cy="320675"/>
          </a:xfrm>
          <a:prstGeom prst="rect">
            <a:avLst/>
          </a:prstGeom>
        </p:spPr>
        <p:txBody>
          <a:bodyPr anchor="ctr">
            <a:normAutofit fontScale="55000" lnSpcReduction="20000"/>
          </a:bodyPr>
          <a:lstStyle/>
          <a:p>
            <a:pPr>
              <a:defRPr/>
            </a:pPr>
            <a:r>
              <a:rPr lang="en-US" sz="2800" dirty="0">
                <a:solidFill>
                  <a:prstClr val="white"/>
                </a:solidFill>
                <a:latin typeface="Calibri"/>
                <a:ea typeface="ＭＳ Ｐゴシック" charset="0"/>
                <a:cs typeface="Arial" charset="0"/>
                <a:sym typeface="Arial" charset="0"/>
              </a:rPr>
              <a:t>www.achievethecore.org</a:t>
            </a:r>
          </a:p>
        </p:txBody>
      </p:sp>
      <p:sp>
        <p:nvSpPr>
          <p:cNvPr id="2" name="Title 1"/>
          <p:cNvSpPr>
            <a:spLocks noGrp="1"/>
          </p:cNvSpPr>
          <p:nvPr>
            <p:ph type="title"/>
          </p:nvPr>
        </p:nvSpPr>
        <p:spPr>
          <a:xfrm>
            <a:off x="457200" y="198438"/>
            <a:ext cx="8229600" cy="868362"/>
          </a:xfrm>
        </p:spPr>
        <p:txBody>
          <a:bodyPr/>
          <a:lstStyle>
            <a:lvl1pPr>
              <a:defRPr>
                <a:solidFill>
                  <a:schemeClr val="tx2">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95400"/>
            <a:ext cx="8229600" cy="4800600"/>
          </a:xfrm>
        </p:spPr>
        <p:txBody>
          <a:bodyPr/>
          <a:lstStyle>
            <a:lvl1pPr marL="0" indent="0">
              <a:buNone/>
              <a:defRPr sz="2400">
                <a:solidFill>
                  <a:schemeClr val="tx1">
                    <a:lumMod val="85000"/>
                    <a:lumOff val="15000"/>
                  </a:schemeClr>
                </a:solidFill>
              </a:defRPr>
            </a:lvl1pPr>
            <a:lvl2pPr marL="742950" indent="-285750">
              <a:buFont typeface="Arial" pitchFamily="34" charset="0"/>
              <a:buChar char="•"/>
              <a:defRPr sz="2000">
                <a:solidFill>
                  <a:schemeClr val="tx1">
                    <a:lumMod val="85000"/>
                    <a:lumOff val="15000"/>
                  </a:schemeClr>
                </a:solidFill>
              </a:defRPr>
            </a:lvl2pPr>
            <a:lvl3pPr marL="1143000" indent="-228600">
              <a:buFont typeface="Calibri" pitchFamily="34" charset="0"/>
              <a:buChar char="‒"/>
              <a:defRPr sz="1800">
                <a:solidFill>
                  <a:schemeClr val="tx1">
                    <a:lumMod val="85000"/>
                    <a:lumOff val="15000"/>
                  </a:schemeClr>
                </a:solidFill>
              </a:defRPr>
            </a:lvl3pPr>
            <a:lvl4pPr marL="1600200" indent="-228600">
              <a:buFont typeface="Wingdings" pitchFamily="2" charset="2"/>
              <a:buChar char="§"/>
              <a:defRPr sz="1600">
                <a:solidFill>
                  <a:schemeClr val="tx1">
                    <a:lumMod val="85000"/>
                    <a:lumOff val="15000"/>
                  </a:schemeClr>
                </a:solidFill>
              </a:defRPr>
            </a:lvl4pPr>
            <a:lvl5pPr>
              <a:defRPr sz="1400">
                <a:solidFill>
                  <a:schemeClr val="tx1">
                    <a:lumMod val="85000"/>
                    <a:lumOff val="1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5"/>
          <p:cNvSpPr>
            <a:spLocks noGrp="1"/>
          </p:cNvSpPr>
          <p:nvPr userDrawn="1">
            <p:ph type="sldNum" sz="quarter" idx="10"/>
          </p:nvPr>
        </p:nvSpPr>
        <p:spPr>
          <a:xfrm>
            <a:off x="6929438" y="6550025"/>
            <a:ext cx="2133600" cy="320675"/>
          </a:xfrm>
        </p:spPr>
        <p:txBody>
          <a:bodyPr/>
          <a:lstStyle>
            <a:lvl1pPr>
              <a:defRPr>
                <a:latin typeface="Arial" charset="0"/>
              </a:defRPr>
            </a:lvl1pPr>
          </a:lstStyle>
          <a:p>
            <a:fld id="{8392AA4B-8151-0B44-8BAB-80C7E9DB6D42}" type="slidenum">
              <a:rPr lang="en-US"/>
              <a:pPr/>
              <a:t>‹#›</a:t>
            </a:fld>
            <a:endParaRPr lang="en-US"/>
          </a:p>
        </p:txBody>
      </p:sp>
    </p:spTree>
    <p:extLst>
      <p:ext uri="{BB962C8B-B14F-4D97-AF65-F5344CB8AC3E}">
        <p14:creationId xmlns:p14="http://schemas.microsoft.com/office/powerpoint/2010/main" val="6279120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Slide Number Placeholder 5"/>
          <p:cNvSpPr txBox="1">
            <a:spLocks/>
          </p:cNvSpPr>
          <p:nvPr userDrawn="1"/>
        </p:nvSpPr>
        <p:spPr>
          <a:xfrm>
            <a:off x="6983413" y="6502400"/>
            <a:ext cx="2133600" cy="365125"/>
          </a:xfrm>
          <a:prstGeom prst="rect">
            <a:avLst/>
          </a:prstGeom>
        </p:spPr>
        <p:txBody>
          <a:bodyPr anchor="ctr"/>
          <a:lstStyle>
            <a:lvl1pPr eaLnBrk="0" hangingPunct="0">
              <a:defRPr sz="1400">
                <a:solidFill>
                  <a:srgbClr val="000000"/>
                </a:solidFill>
                <a:latin typeface="Arial" charset="0"/>
                <a:ea typeface="ＭＳ Ｐゴシック" charset="0"/>
                <a:cs typeface="Arial" charset="0"/>
                <a:sym typeface="Arial" charset="0"/>
              </a:defRPr>
            </a:lvl1pPr>
            <a:lvl2pPr marL="742950" indent="-285750" eaLnBrk="0" hangingPunct="0">
              <a:defRPr sz="1400">
                <a:solidFill>
                  <a:srgbClr val="000000"/>
                </a:solidFill>
                <a:latin typeface="Arial" charset="0"/>
                <a:ea typeface="Arial" charset="0"/>
                <a:cs typeface="Arial" charset="0"/>
                <a:sym typeface="Arial" charset="0"/>
              </a:defRPr>
            </a:lvl2pPr>
            <a:lvl3pPr marL="1143000" indent="-228600" eaLnBrk="0" hangingPunct="0">
              <a:defRPr sz="1400">
                <a:solidFill>
                  <a:srgbClr val="000000"/>
                </a:solidFill>
                <a:latin typeface="Arial" charset="0"/>
                <a:ea typeface="Arial" charset="0"/>
                <a:cs typeface="Arial" charset="0"/>
                <a:sym typeface="Arial" charset="0"/>
              </a:defRPr>
            </a:lvl3pPr>
            <a:lvl4pPr marL="1600200" indent="-228600" eaLnBrk="0" hangingPunct="0">
              <a:defRPr sz="1400">
                <a:solidFill>
                  <a:srgbClr val="000000"/>
                </a:solidFill>
                <a:latin typeface="Arial" charset="0"/>
                <a:ea typeface="Arial" charset="0"/>
                <a:cs typeface="Arial" charset="0"/>
                <a:sym typeface="Arial" charset="0"/>
              </a:defRPr>
            </a:lvl4pPr>
            <a:lvl5pPr marL="2057400" indent="-228600" eaLnBrk="0" hangingPunct="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algn="r" eaLnBrk="1" hangingPunct="1"/>
            <a:fld id="{65E61D7C-8C0A-A743-AD9F-3F784B082619}" type="slidenum">
              <a:rPr lang="en-US" smtClean="0">
                <a:solidFill>
                  <a:srgbClr val="FFFFFF"/>
                </a:solidFill>
                <a:latin typeface="Calibri" charset="0"/>
              </a:rPr>
              <a:pPr algn="r" eaLnBrk="1" hangingPunct="1"/>
              <a:t>‹#›</a:t>
            </a:fld>
            <a:endParaRPr lang="en-US" smtClean="0">
              <a:solidFill>
                <a:srgbClr val="FFFFFF"/>
              </a:solidFill>
              <a:latin typeface="Calibri" charset="0"/>
            </a:endParaRPr>
          </a:p>
        </p:txBody>
      </p:sp>
      <p:grpSp>
        <p:nvGrpSpPr>
          <p:cNvPr id="4" name="Group 6"/>
          <p:cNvGrpSpPr>
            <a:grpSpLocks/>
          </p:cNvGrpSpPr>
          <p:nvPr userDrawn="1"/>
        </p:nvGrpSpPr>
        <p:grpSpPr bwMode="auto">
          <a:xfrm>
            <a:off x="771525" y="6550025"/>
            <a:ext cx="8372475" cy="320675"/>
            <a:chOff x="770964" y="6550228"/>
            <a:chExt cx="8373036" cy="320040"/>
          </a:xfrm>
        </p:grpSpPr>
        <p:sp>
          <p:nvSpPr>
            <p:cNvPr id="5" name="Rectangle 4"/>
            <p:cNvSpPr/>
            <p:nvPr userDrawn="1"/>
          </p:nvSpPr>
          <p:spPr>
            <a:xfrm>
              <a:off x="1098011" y="6550228"/>
              <a:ext cx="8045989" cy="32004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Calibri"/>
                <a:sym typeface="Arial" charset="0"/>
              </a:endParaRPr>
            </a:p>
          </p:txBody>
        </p:sp>
        <p:sp>
          <p:nvSpPr>
            <p:cNvPr id="6" name="Right Triangle 5"/>
            <p:cNvSpPr/>
            <p:nvPr userDrawn="1"/>
          </p:nvSpPr>
          <p:spPr>
            <a:xfrm rot="16200000">
              <a:off x="771292" y="6549900"/>
              <a:ext cx="320040" cy="320696"/>
            </a:xfrm>
            <a:prstGeom prst="rtTriangl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Calibri"/>
                <a:sym typeface="Arial" charset="0"/>
              </a:endParaRPr>
            </a:p>
          </p:txBody>
        </p:sp>
      </p:grpSp>
      <p:sp>
        <p:nvSpPr>
          <p:cNvPr id="7" name="TextBox 6"/>
          <p:cNvSpPr txBox="1"/>
          <p:nvPr userDrawn="1"/>
        </p:nvSpPr>
        <p:spPr>
          <a:xfrm>
            <a:off x="1295400" y="6564313"/>
            <a:ext cx="2438400" cy="320675"/>
          </a:xfrm>
          <a:prstGeom prst="rect">
            <a:avLst/>
          </a:prstGeom>
        </p:spPr>
        <p:txBody>
          <a:bodyPr anchor="ctr">
            <a:normAutofit fontScale="55000" lnSpcReduction="20000"/>
          </a:bodyPr>
          <a:lstStyle/>
          <a:p>
            <a:pPr>
              <a:defRPr/>
            </a:pPr>
            <a:r>
              <a:rPr lang="en-US" sz="2800" dirty="0">
                <a:solidFill>
                  <a:prstClr val="white"/>
                </a:solidFill>
                <a:latin typeface="Calibri"/>
                <a:ea typeface="ＭＳ Ｐゴシック" charset="0"/>
                <a:cs typeface="Arial" charset="0"/>
                <a:sym typeface="Arial" charset="0"/>
              </a:rPr>
              <a:t>www.achievethecore.org</a:t>
            </a:r>
          </a:p>
        </p:txBody>
      </p:sp>
      <p:sp>
        <p:nvSpPr>
          <p:cNvPr id="2" name="Title 1"/>
          <p:cNvSpPr>
            <a:spLocks noGrp="1"/>
          </p:cNvSpPr>
          <p:nvPr>
            <p:ph type="title"/>
          </p:nvPr>
        </p:nvSpPr>
        <p:spPr>
          <a:xfrm>
            <a:off x="722313" y="3352800"/>
            <a:ext cx="6440487" cy="1362075"/>
          </a:xfrm>
        </p:spPr>
        <p:txBody>
          <a:bodyPr anchor="t"/>
          <a:lstStyle>
            <a:lvl1pPr algn="l">
              <a:defRPr sz="4000" b="1" cap="all">
                <a:solidFill>
                  <a:schemeClr val="tx2">
                    <a:lumMod val="75000"/>
                  </a:schemeClr>
                </a:solidFill>
              </a:defRPr>
            </a:lvl1pPr>
          </a:lstStyle>
          <a:p>
            <a:r>
              <a:rPr lang="en-US" dirty="0" smtClean="0"/>
              <a:t>Click to edit Master title style</a:t>
            </a:r>
            <a:endParaRPr lang="en-US" dirty="0"/>
          </a:p>
        </p:txBody>
      </p:sp>
      <p:sp>
        <p:nvSpPr>
          <p:cNvPr id="8" name="Slide Number Placeholder 5"/>
          <p:cNvSpPr>
            <a:spLocks noGrp="1"/>
          </p:cNvSpPr>
          <p:nvPr>
            <p:ph type="sldNum" sz="quarter" idx="10"/>
          </p:nvPr>
        </p:nvSpPr>
        <p:spPr>
          <a:xfrm>
            <a:off x="6929438" y="6550025"/>
            <a:ext cx="2133600" cy="320675"/>
          </a:xfrm>
        </p:spPr>
        <p:txBody>
          <a:bodyPr/>
          <a:lstStyle>
            <a:lvl1pPr>
              <a:defRPr>
                <a:latin typeface="Arial" charset="0"/>
              </a:defRPr>
            </a:lvl1pPr>
          </a:lstStyle>
          <a:p>
            <a:fld id="{8C5903D0-BC3A-5D40-AB63-A499B93B3EA1}" type="slidenum">
              <a:rPr lang="en-US"/>
              <a:pPr/>
              <a:t>‹#›</a:t>
            </a:fld>
            <a:endParaRPr lang="en-US"/>
          </a:p>
        </p:txBody>
      </p:sp>
    </p:spTree>
    <p:extLst>
      <p:ext uri="{BB962C8B-B14F-4D97-AF65-F5344CB8AC3E}">
        <p14:creationId xmlns:p14="http://schemas.microsoft.com/office/powerpoint/2010/main" val="20041353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5" name="Group 4"/>
          <p:cNvGrpSpPr>
            <a:grpSpLocks/>
          </p:cNvGrpSpPr>
          <p:nvPr userDrawn="1"/>
        </p:nvGrpSpPr>
        <p:grpSpPr bwMode="auto">
          <a:xfrm>
            <a:off x="771525" y="6542088"/>
            <a:ext cx="8372475" cy="320675"/>
            <a:chOff x="770964" y="6550228"/>
            <a:chExt cx="8373036" cy="320040"/>
          </a:xfrm>
        </p:grpSpPr>
        <p:sp>
          <p:nvSpPr>
            <p:cNvPr id="6" name="Rectangle 5"/>
            <p:cNvSpPr/>
            <p:nvPr userDrawn="1"/>
          </p:nvSpPr>
          <p:spPr>
            <a:xfrm>
              <a:off x="1098011" y="6550228"/>
              <a:ext cx="8045989" cy="32004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Calibri"/>
                <a:sym typeface="Arial" charset="0"/>
              </a:endParaRPr>
            </a:p>
          </p:txBody>
        </p:sp>
        <p:sp>
          <p:nvSpPr>
            <p:cNvPr id="7" name="Right Triangle 6"/>
            <p:cNvSpPr/>
            <p:nvPr userDrawn="1"/>
          </p:nvSpPr>
          <p:spPr>
            <a:xfrm rot="16200000">
              <a:off x="771292" y="6549900"/>
              <a:ext cx="320040" cy="320696"/>
            </a:xfrm>
            <a:prstGeom prst="rtTriangl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Calibri"/>
                <a:sym typeface="Arial" charset="0"/>
              </a:endParaRPr>
            </a:p>
          </p:txBody>
        </p:sp>
      </p:grpSp>
      <p:sp>
        <p:nvSpPr>
          <p:cNvPr id="8" name="TextBox 7"/>
          <p:cNvSpPr txBox="1"/>
          <p:nvPr userDrawn="1"/>
        </p:nvSpPr>
        <p:spPr>
          <a:xfrm>
            <a:off x="1295400" y="6564313"/>
            <a:ext cx="2438400" cy="320675"/>
          </a:xfrm>
          <a:prstGeom prst="rect">
            <a:avLst/>
          </a:prstGeom>
        </p:spPr>
        <p:txBody>
          <a:bodyPr anchor="ctr">
            <a:normAutofit fontScale="55000" lnSpcReduction="20000"/>
          </a:bodyPr>
          <a:lstStyle/>
          <a:p>
            <a:pPr>
              <a:defRPr/>
            </a:pPr>
            <a:r>
              <a:rPr lang="en-US" sz="2800" dirty="0">
                <a:solidFill>
                  <a:prstClr val="white"/>
                </a:solidFill>
                <a:latin typeface="Calibri"/>
                <a:ea typeface="ＭＳ Ｐゴシック" charset="0"/>
                <a:cs typeface="Arial" charset="0"/>
                <a:sym typeface="Arial" charset="0"/>
              </a:rPr>
              <a:t>www.achievethecore.org</a:t>
            </a:r>
          </a:p>
        </p:txBody>
      </p:sp>
      <p:cxnSp>
        <p:nvCxnSpPr>
          <p:cNvPr id="9" name="Straight Connector 8"/>
          <p:cNvCxnSpPr/>
          <p:nvPr userDrawn="1"/>
        </p:nvCxnSpPr>
        <p:spPr>
          <a:xfrm>
            <a:off x="457200" y="1066800"/>
            <a:ext cx="82296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Slide Number Placeholder 5"/>
          <p:cNvSpPr>
            <a:spLocks noGrp="1"/>
          </p:cNvSpPr>
          <p:nvPr>
            <p:ph type="sldNum" sz="quarter" idx="10"/>
          </p:nvPr>
        </p:nvSpPr>
        <p:spPr>
          <a:xfrm>
            <a:off x="6929438" y="6542088"/>
            <a:ext cx="2133600" cy="320675"/>
          </a:xfrm>
        </p:spPr>
        <p:txBody>
          <a:bodyPr/>
          <a:lstStyle>
            <a:lvl1pPr>
              <a:defRPr>
                <a:latin typeface="Arial" charset="0"/>
              </a:defRPr>
            </a:lvl1pPr>
          </a:lstStyle>
          <a:p>
            <a:fld id="{6964F69E-9CA8-BC46-9D44-DAA440E77B3A}" type="slidenum">
              <a:rPr lang="en-US"/>
              <a:pPr/>
              <a:t>‹#›</a:t>
            </a:fld>
            <a:endParaRPr lang="en-US"/>
          </a:p>
        </p:txBody>
      </p:sp>
    </p:spTree>
    <p:extLst>
      <p:ext uri="{BB962C8B-B14F-4D97-AF65-F5344CB8AC3E}">
        <p14:creationId xmlns:p14="http://schemas.microsoft.com/office/powerpoint/2010/main" val="14898471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7" name="Group 4"/>
          <p:cNvGrpSpPr>
            <a:grpSpLocks/>
          </p:cNvGrpSpPr>
          <p:nvPr userDrawn="1"/>
        </p:nvGrpSpPr>
        <p:grpSpPr bwMode="auto">
          <a:xfrm>
            <a:off x="771525" y="6542088"/>
            <a:ext cx="8372475" cy="320675"/>
            <a:chOff x="770964" y="6550228"/>
            <a:chExt cx="8373036" cy="321212"/>
          </a:xfrm>
        </p:grpSpPr>
        <p:sp>
          <p:nvSpPr>
            <p:cNvPr id="8" name="Rectangle 7"/>
            <p:cNvSpPr/>
            <p:nvPr userDrawn="1"/>
          </p:nvSpPr>
          <p:spPr>
            <a:xfrm>
              <a:off x="1098011" y="6551818"/>
              <a:ext cx="8045989" cy="319622"/>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Calibri"/>
                <a:sym typeface="Arial" charset="0"/>
              </a:endParaRPr>
            </a:p>
          </p:txBody>
        </p:sp>
        <p:sp>
          <p:nvSpPr>
            <p:cNvPr id="9" name="Right Triangle 8"/>
            <p:cNvSpPr/>
            <p:nvPr userDrawn="1"/>
          </p:nvSpPr>
          <p:spPr>
            <a:xfrm rot="16200000">
              <a:off x="771502" y="6549690"/>
              <a:ext cx="319621" cy="320696"/>
            </a:xfrm>
            <a:prstGeom prst="rtTriangl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Calibri"/>
                <a:sym typeface="Arial" charset="0"/>
              </a:endParaRPr>
            </a:p>
          </p:txBody>
        </p:sp>
      </p:grpSp>
      <p:sp>
        <p:nvSpPr>
          <p:cNvPr id="10" name="TextBox 9"/>
          <p:cNvSpPr txBox="1"/>
          <p:nvPr userDrawn="1"/>
        </p:nvSpPr>
        <p:spPr>
          <a:xfrm>
            <a:off x="1295400" y="6564313"/>
            <a:ext cx="2438400" cy="320675"/>
          </a:xfrm>
          <a:prstGeom prst="rect">
            <a:avLst/>
          </a:prstGeom>
        </p:spPr>
        <p:txBody>
          <a:bodyPr anchor="ctr">
            <a:normAutofit fontScale="55000" lnSpcReduction="20000"/>
          </a:bodyPr>
          <a:lstStyle/>
          <a:p>
            <a:pPr>
              <a:defRPr/>
            </a:pPr>
            <a:r>
              <a:rPr lang="en-US" sz="2800" dirty="0">
                <a:solidFill>
                  <a:prstClr val="white"/>
                </a:solidFill>
                <a:latin typeface="Calibri"/>
                <a:ea typeface="ＭＳ Ｐゴシック" charset="0"/>
                <a:cs typeface="Arial" charset="0"/>
                <a:sym typeface="Arial" charset="0"/>
              </a:rPr>
              <a:t>www.achievethecore.org</a:t>
            </a:r>
          </a:p>
        </p:txBody>
      </p:sp>
      <p:cxnSp>
        <p:nvCxnSpPr>
          <p:cNvPr id="11" name="Straight Connector 10"/>
          <p:cNvCxnSpPr/>
          <p:nvPr userDrawn="1"/>
        </p:nvCxnSpPr>
        <p:spPr>
          <a:xfrm>
            <a:off x="457200" y="1066800"/>
            <a:ext cx="82296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Slide Number Placeholder 5"/>
          <p:cNvSpPr>
            <a:spLocks noGrp="1"/>
          </p:cNvSpPr>
          <p:nvPr>
            <p:ph type="sldNum" sz="quarter" idx="10"/>
          </p:nvPr>
        </p:nvSpPr>
        <p:spPr>
          <a:xfrm>
            <a:off x="6929438" y="6542088"/>
            <a:ext cx="2133600" cy="320675"/>
          </a:xfrm>
        </p:spPr>
        <p:txBody>
          <a:bodyPr/>
          <a:lstStyle>
            <a:lvl1pPr>
              <a:defRPr>
                <a:latin typeface="Arial" charset="0"/>
              </a:defRPr>
            </a:lvl1pPr>
          </a:lstStyle>
          <a:p>
            <a:fld id="{2514C910-A6FE-1142-AAA3-AAACE1FB173B}" type="slidenum">
              <a:rPr lang="en-US"/>
              <a:pPr/>
              <a:t>‹#›</a:t>
            </a:fld>
            <a:endParaRPr lang="en-US"/>
          </a:p>
        </p:txBody>
      </p:sp>
    </p:spTree>
    <p:extLst>
      <p:ext uri="{BB962C8B-B14F-4D97-AF65-F5344CB8AC3E}">
        <p14:creationId xmlns:p14="http://schemas.microsoft.com/office/powerpoint/2010/main" val="6114461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4"/>
          <p:cNvGrpSpPr>
            <a:grpSpLocks/>
          </p:cNvGrpSpPr>
          <p:nvPr userDrawn="1"/>
        </p:nvGrpSpPr>
        <p:grpSpPr bwMode="auto">
          <a:xfrm>
            <a:off x="771525" y="6550025"/>
            <a:ext cx="8372475" cy="320675"/>
            <a:chOff x="770964" y="6550228"/>
            <a:chExt cx="8373036" cy="321212"/>
          </a:xfrm>
        </p:grpSpPr>
        <p:sp>
          <p:nvSpPr>
            <p:cNvPr id="4" name="Rectangle 3"/>
            <p:cNvSpPr/>
            <p:nvPr userDrawn="1"/>
          </p:nvSpPr>
          <p:spPr>
            <a:xfrm>
              <a:off x="1098011" y="6551819"/>
              <a:ext cx="8045989" cy="319621"/>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Calibri"/>
                <a:sym typeface="Arial" charset="0"/>
              </a:endParaRPr>
            </a:p>
          </p:txBody>
        </p:sp>
        <p:sp>
          <p:nvSpPr>
            <p:cNvPr id="5" name="Right Triangle 4"/>
            <p:cNvSpPr/>
            <p:nvPr userDrawn="1"/>
          </p:nvSpPr>
          <p:spPr>
            <a:xfrm rot="16200000">
              <a:off x="771502" y="6549690"/>
              <a:ext cx="319622" cy="320696"/>
            </a:xfrm>
            <a:prstGeom prst="rtTriangl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Calibri"/>
                <a:sym typeface="Arial" charset="0"/>
              </a:endParaRPr>
            </a:p>
          </p:txBody>
        </p:sp>
      </p:grpSp>
      <p:sp>
        <p:nvSpPr>
          <p:cNvPr id="6" name="TextBox 5"/>
          <p:cNvSpPr txBox="1"/>
          <p:nvPr userDrawn="1"/>
        </p:nvSpPr>
        <p:spPr>
          <a:xfrm>
            <a:off x="1295400" y="6564313"/>
            <a:ext cx="2438400" cy="320675"/>
          </a:xfrm>
          <a:prstGeom prst="rect">
            <a:avLst/>
          </a:prstGeom>
        </p:spPr>
        <p:txBody>
          <a:bodyPr anchor="ctr">
            <a:normAutofit fontScale="55000" lnSpcReduction="20000"/>
          </a:bodyPr>
          <a:lstStyle/>
          <a:p>
            <a:pPr>
              <a:defRPr/>
            </a:pPr>
            <a:r>
              <a:rPr lang="en-US" sz="2800" dirty="0">
                <a:solidFill>
                  <a:prstClr val="white"/>
                </a:solidFill>
                <a:latin typeface="Calibri"/>
                <a:ea typeface="ＭＳ Ｐゴシック" charset="0"/>
                <a:cs typeface="Arial" charset="0"/>
                <a:sym typeface="Arial" charset="0"/>
              </a:rPr>
              <a:t>www.achievethecore.org</a:t>
            </a:r>
          </a:p>
        </p:txBody>
      </p:sp>
      <p:cxnSp>
        <p:nvCxnSpPr>
          <p:cNvPr id="7" name="Straight Connector 6"/>
          <p:cNvCxnSpPr/>
          <p:nvPr userDrawn="1"/>
        </p:nvCxnSpPr>
        <p:spPr>
          <a:xfrm>
            <a:off x="457200" y="1066800"/>
            <a:ext cx="82296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8" name="Slide Number Placeholder 5"/>
          <p:cNvSpPr>
            <a:spLocks noGrp="1"/>
          </p:cNvSpPr>
          <p:nvPr>
            <p:ph type="sldNum" sz="quarter" idx="10"/>
          </p:nvPr>
        </p:nvSpPr>
        <p:spPr>
          <a:xfrm>
            <a:off x="6929438" y="6542088"/>
            <a:ext cx="2133600" cy="320675"/>
          </a:xfrm>
        </p:spPr>
        <p:txBody>
          <a:bodyPr/>
          <a:lstStyle>
            <a:lvl1pPr>
              <a:defRPr>
                <a:latin typeface="Arial" charset="0"/>
              </a:defRPr>
            </a:lvl1pPr>
          </a:lstStyle>
          <a:p>
            <a:fld id="{DE80A200-E3B3-EB4D-A13E-47FF0CA6AFD1}" type="slidenum">
              <a:rPr lang="en-US"/>
              <a:pPr/>
              <a:t>‹#›</a:t>
            </a:fld>
            <a:endParaRPr lang="en-US"/>
          </a:p>
        </p:txBody>
      </p:sp>
    </p:spTree>
    <p:extLst>
      <p:ext uri="{BB962C8B-B14F-4D97-AF65-F5344CB8AC3E}">
        <p14:creationId xmlns:p14="http://schemas.microsoft.com/office/powerpoint/2010/main" val="566947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4"/>
          <p:cNvGrpSpPr>
            <a:grpSpLocks/>
          </p:cNvGrpSpPr>
          <p:nvPr userDrawn="1"/>
        </p:nvGrpSpPr>
        <p:grpSpPr bwMode="auto">
          <a:xfrm>
            <a:off x="771525" y="6550025"/>
            <a:ext cx="8372475" cy="320675"/>
            <a:chOff x="770964" y="6550228"/>
            <a:chExt cx="8373036" cy="321212"/>
          </a:xfrm>
        </p:grpSpPr>
        <p:sp>
          <p:nvSpPr>
            <p:cNvPr id="3" name="Rectangle 2"/>
            <p:cNvSpPr/>
            <p:nvPr userDrawn="1"/>
          </p:nvSpPr>
          <p:spPr>
            <a:xfrm>
              <a:off x="1098011" y="6551819"/>
              <a:ext cx="8045989" cy="319621"/>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Calibri"/>
                <a:sym typeface="Arial" charset="0"/>
              </a:endParaRPr>
            </a:p>
          </p:txBody>
        </p:sp>
        <p:sp>
          <p:nvSpPr>
            <p:cNvPr id="4" name="Right Triangle 3"/>
            <p:cNvSpPr/>
            <p:nvPr userDrawn="1"/>
          </p:nvSpPr>
          <p:spPr>
            <a:xfrm rot="16200000">
              <a:off x="771502" y="6549690"/>
              <a:ext cx="319622" cy="320696"/>
            </a:xfrm>
            <a:prstGeom prst="rtTriangl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Calibri"/>
                <a:sym typeface="Arial" charset="0"/>
              </a:endParaRPr>
            </a:p>
          </p:txBody>
        </p:sp>
      </p:grpSp>
      <p:sp>
        <p:nvSpPr>
          <p:cNvPr id="5" name="TextBox 4"/>
          <p:cNvSpPr txBox="1"/>
          <p:nvPr userDrawn="1"/>
        </p:nvSpPr>
        <p:spPr>
          <a:xfrm>
            <a:off x="1295400" y="6564313"/>
            <a:ext cx="2438400" cy="320675"/>
          </a:xfrm>
          <a:prstGeom prst="rect">
            <a:avLst/>
          </a:prstGeom>
        </p:spPr>
        <p:txBody>
          <a:bodyPr anchor="ctr">
            <a:normAutofit fontScale="55000" lnSpcReduction="20000"/>
          </a:bodyPr>
          <a:lstStyle/>
          <a:p>
            <a:pPr>
              <a:defRPr/>
            </a:pPr>
            <a:r>
              <a:rPr lang="en-US" sz="2800" dirty="0">
                <a:solidFill>
                  <a:prstClr val="white"/>
                </a:solidFill>
                <a:latin typeface="Calibri"/>
                <a:ea typeface="ＭＳ Ｐゴシック" charset="0"/>
                <a:cs typeface="Arial" charset="0"/>
                <a:sym typeface="Arial" charset="0"/>
              </a:rPr>
              <a:t>www.achievethecore.org</a:t>
            </a:r>
          </a:p>
        </p:txBody>
      </p:sp>
      <p:sp>
        <p:nvSpPr>
          <p:cNvPr id="6" name="Slide Number Placeholder 5"/>
          <p:cNvSpPr>
            <a:spLocks noGrp="1"/>
          </p:cNvSpPr>
          <p:nvPr>
            <p:ph type="sldNum" sz="quarter" idx="10"/>
          </p:nvPr>
        </p:nvSpPr>
        <p:spPr>
          <a:xfrm>
            <a:off x="6929438" y="6542088"/>
            <a:ext cx="2133600" cy="320675"/>
          </a:xfrm>
        </p:spPr>
        <p:txBody>
          <a:bodyPr/>
          <a:lstStyle>
            <a:lvl1pPr>
              <a:defRPr>
                <a:latin typeface="Arial" charset="0"/>
              </a:defRPr>
            </a:lvl1pPr>
          </a:lstStyle>
          <a:p>
            <a:fld id="{02AEEF2C-2A55-9947-A869-EA3351059CA2}" type="slidenum">
              <a:rPr lang="en-US"/>
              <a:pPr/>
              <a:t>‹#›</a:t>
            </a:fld>
            <a:endParaRPr lang="en-US"/>
          </a:p>
        </p:txBody>
      </p:sp>
    </p:spTree>
    <p:extLst>
      <p:ext uri="{BB962C8B-B14F-4D97-AF65-F5344CB8AC3E}">
        <p14:creationId xmlns:p14="http://schemas.microsoft.com/office/powerpoint/2010/main" val="36679884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5" name="Group 4"/>
          <p:cNvGrpSpPr>
            <a:grpSpLocks/>
          </p:cNvGrpSpPr>
          <p:nvPr userDrawn="1"/>
        </p:nvGrpSpPr>
        <p:grpSpPr bwMode="auto">
          <a:xfrm>
            <a:off x="771525" y="6550025"/>
            <a:ext cx="8372475" cy="320675"/>
            <a:chOff x="770964" y="6550228"/>
            <a:chExt cx="8373036" cy="321212"/>
          </a:xfrm>
        </p:grpSpPr>
        <p:sp>
          <p:nvSpPr>
            <p:cNvPr id="6" name="Rectangle 5"/>
            <p:cNvSpPr/>
            <p:nvPr userDrawn="1"/>
          </p:nvSpPr>
          <p:spPr>
            <a:xfrm>
              <a:off x="1098011" y="6551819"/>
              <a:ext cx="8045989" cy="319621"/>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Calibri"/>
                <a:sym typeface="Arial" charset="0"/>
              </a:endParaRPr>
            </a:p>
          </p:txBody>
        </p:sp>
        <p:sp>
          <p:nvSpPr>
            <p:cNvPr id="7" name="Right Triangle 6"/>
            <p:cNvSpPr/>
            <p:nvPr userDrawn="1"/>
          </p:nvSpPr>
          <p:spPr>
            <a:xfrm rot="16200000">
              <a:off x="771502" y="6549690"/>
              <a:ext cx="319622" cy="320696"/>
            </a:xfrm>
            <a:prstGeom prst="rtTriangl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Calibri"/>
                <a:sym typeface="Arial" charset="0"/>
              </a:endParaRPr>
            </a:p>
          </p:txBody>
        </p:sp>
      </p:grpSp>
      <p:sp>
        <p:nvSpPr>
          <p:cNvPr id="8" name="TextBox 7"/>
          <p:cNvSpPr txBox="1"/>
          <p:nvPr userDrawn="1"/>
        </p:nvSpPr>
        <p:spPr>
          <a:xfrm>
            <a:off x="1295400" y="6564313"/>
            <a:ext cx="2438400" cy="320675"/>
          </a:xfrm>
          <a:prstGeom prst="rect">
            <a:avLst/>
          </a:prstGeom>
        </p:spPr>
        <p:txBody>
          <a:bodyPr anchor="ctr">
            <a:normAutofit fontScale="55000" lnSpcReduction="20000"/>
          </a:bodyPr>
          <a:lstStyle/>
          <a:p>
            <a:pPr>
              <a:defRPr/>
            </a:pPr>
            <a:r>
              <a:rPr lang="en-US" sz="2800" dirty="0">
                <a:solidFill>
                  <a:prstClr val="white"/>
                </a:solidFill>
                <a:latin typeface="Calibri"/>
                <a:ea typeface="ＭＳ Ｐゴシック" charset="0"/>
                <a:cs typeface="Arial" charset="0"/>
                <a:sym typeface="Arial" charset="0"/>
              </a:rPr>
              <a:t>www.achievethecore.org</a:t>
            </a: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Slide Number Placeholder 5"/>
          <p:cNvSpPr>
            <a:spLocks noGrp="1"/>
          </p:cNvSpPr>
          <p:nvPr>
            <p:ph type="sldNum" sz="quarter" idx="10"/>
          </p:nvPr>
        </p:nvSpPr>
        <p:spPr>
          <a:xfrm>
            <a:off x="6929438" y="6542088"/>
            <a:ext cx="2133600" cy="320675"/>
          </a:xfrm>
        </p:spPr>
        <p:txBody>
          <a:bodyPr/>
          <a:lstStyle>
            <a:lvl1pPr>
              <a:defRPr>
                <a:latin typeface="Arial" charset="0"/>
              </a:defRPr>
            </a:lvl1pPr>
          </a:lstStyle>
          <a:p>
            <a:fld id="{1D00B20E-9C13-3646-8201-6736FFD8AEA6}" type="slidenum">
              <a:rPr lang="en-US"/>
              <a:pPr/>
              <a:t>‹#›</a:t>
            </a:fld>
            <a:endParaRPr lang="en-US"/>
          </a:p>
        </p:txBody>
      </p:sp>
    </p:spTree>
    <p:extLst>
      <p:ext uri="{BB962C8B-B14F-4D97-AF65-F5344CB8AC3E}">
        <p14:creationId xmlns:p14="http://schemas.microsoft.com/office/powerpoint/2010/main" val="241454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BFA50DB-F56C-468B-A2D5-7AA32D319797}" type="datetimeFigureOut">
              <a:rPr lang="en-US"/>
              <a:pPr>
                <a:defRPr/>
              </a:pPr>
              <a:t>8/9/12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6DF9F58-78DA-4BF2-8A75-64C57D58F543}"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4"/>
          <p:cNvGrpSpPr>
            <a:grpSpLocks/>
          </p:cNvGrpSpPr>
          <p:nvPr userDrawn="1"/>
        </p:nvGrpSpPr>
        <p:grpSpPr bwMode="auto">
          <a:xfrm>
            <a:off x="771525" y="6550025"/>
            <a:ext cx="8372475" cy="320675"/>
            <a:chOff x="770964" y="6550228"/>
            <a:chExt cx="8373036" cy="321212"/>
          </a:xfrm>
        </p:grpSpPr>
        <p:sp>
          <p:nvSpPr>
            <p:cNvPr id="6" name="Rectangle 5"/>
            <p:cNvSpPr/>
            <p:nvPr userDrawn="1"/>
          </p:nvSpPr>
          <p:spPr>
            <a:xfrm>
              <a:off x="1098011" y="6551819"/>
              <a:ext cx="8045989" cy="319621"/>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Calibri"/>
                <a:sym typeface="Arial" charset="0"/>
              </a:endParaRPr>
            </a:p>
          </p:txBody>
        </p:sp>
        <p:sp>
          <p:nvSpPr>
            <p:cNvPr id="7" name="Right Triangle 6"/>
            <p:cNvSpPr/>
            <p:nvPr userDrawn="1"/>
          </p:nvSpPr>
          <p:spPr>
            <a:xfrm rot="16200000">
              <a:off x="771502" y="6549690"/>
              <a:ext cx="319622" cy="320696"/>
            </a:xfrm>
            <a:prstGeom prst="rtTriangl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Calibri"/>
                <a:sym typeface="Arial" charset="0"/>
              </a:endParaRPr>
            </a:p>
          </p:txBody>
        </p:sp>
      </p:grpSp>
      <p:sp>
        <p:nvSpPr>
          <p:cNvPr id="8" name="TextBox 7"/>
          <p:cNvSpPr txBox="1"/>
          <p:nvPr userDrawn="1"/>
        </p:nvSpPr>
        <p:spPr>
          <a:xfrm>
            <a:off x="1295400" y="6564313"/>
            <a:ext cx="2438400" cy="320675"/>
          </a:xfrm>
          <a:prstGeom prst="rect">
            <a:avLst/>
          </a:prstGeom>
        </p:spPr>
        <p:txBody>
          <a:bodyPr anchor="ctr">
            <a:normAutofit fontScale="55000" lnSpcReduction="20000"/>
          </a:bodyPr>
          <a:lstStyle/>
          <a:p>
            <a:pPr>
              <a:defRPr/>
            </a:pPr>
            <a:r>
              <a:rPr lang="en-US" sz="2800" dirty="0">
                <a:solidFill>
                  <a:prstClr val="white"/>
                </a:solidFill>
                <a:latin typeface="Calibri"/>
                <a:ea typeface="ＭＳ Ｐゴシック" charset="0"/>
                <a:cs typeface="Arial" charset="0"/>
                <a:sym typeface="Arial" charset="0"/>
              </a:rPr>
              <a:t>www.achievethecore.org</a:t>
            </a: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Slide Number Placeholder 5"/>
          <p:cNvSpPr>
            <a:spLocks noGrp="1"/>
          </p:cNvSpPr>
          <p:nvPr>
            <p:ph type="sldNum" sz="quarter" idx="10"/>
          </p:nvPr>
        </p:nvSpPr>
        <p:spPr>
          <a:xfrm>
            <a:off x="6929438" y="6542088"/>
            <a:ext cx="2133600" cy="320675"/>
          </a:xfrm>
        </p:spPr>
        <p:txBody>
          <a:bodyPr/>
          <a:lstStyle>
            <a:lvl1pPr>
              <a:defRPr>
                <a:latin typeface="Arial" charset="0"/>
              </a:defRPr>
            </a:lvl1pPr>
          </a:lstStyle>
          <a:p>
            <a:fld id="{1EFEF635-A43E-FF44-98F5-64F83B3BE7E1}" type="slidenum">
              <a:rPr lang="en-US"/>
              <a:pPr/>
              <a:t>‹#›</a:t>
            </a:fld>
            <a:endParaRPr lang="en-US"/>
          </a:p>
        </p:txBody>
      </p:sp>
    </p:spTree>
    <p:extLst>
      <p:ext uri="{BB962C8B-B14F-4D97-AF65-F5344CB8AC3E}">
        <p14:creationId xmlns:p14="http://schemas.microsoft.com/office/powerpoint/2010/main" val="22694445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4" name="Group 4"/>
          <p:cNvGrpSpPr>
            <a:grpSpLocks/>
          </p:cNvGrpSpPr>
          <p:nvPr userDrawn="1"/>
        </p:nvGrpSpPr>
        <p:grpSpPr bwMode="auto">
          <a:xfrm>
            <a:off x="771525" y="6550025"/>
            <a:ext cx="8372475" cy="320675"/>
            <a:chOff x="770964" y="6550228"/>
            <a:chExt cx="8373036" cy="321212"/>
          </a:xfrm>
        </p:grpSpPr>
        <p:sp>
          <p:nvSpPr>
            <p:cNvPr id="5" name="Rectangle 4"/>
            <p:cNvSpPr/>
            <p:nvPr userDrawn="1"/>
          </p:nvSpPr>
          <p:spPr>
            <a:xfrm>
              <a:off x="1098011" y="6551819"/>
              <a:ext cx="8045989" cy="319621"/>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Calibri"/>
                <a:sym typeface="Arial" charset="0"/>
              </a:endParaRPr>
            </a:p>
          </p:txBody>
        </p:sp>
        <p:sp>
          <p:nvSpPr>
            <p:cNvPr id="6" name="Right Triangle 5"/>
            <p:cNvSpPr/>
            <p:nvPr userDrawn="1"/>
          </p:nvSpPr>
          <p:spPr>
            <a:xfrm rot="16200000">
              <a:off x="771502" y="6549690"/>
              <a:ext cx="319622" cy="320696"/>
            </a:xfrm>
            <a:prstGeom prst="rtTriangl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Calibri"/>
                <a:sym typeface="Arial" charset="0"/>
              </a:endParaRPr>
            </a:p>
          </p:txBody>
        </p:sp>
      </p:grpSp>
      <p:sp>
        <p:nvSpPr>
          <p:cNvPr id="7" name="TextBox 6"/>
          <p:cNvSpPr txBox="1"/>
          <p:nvPr userDrawn="1"/>
        </p:nvSpPr>
        <p:spPr>
          <a:xfrm>
            <a:off x="1295400" y="6564313"/>
            <a:ext cx="2438400" cy="320675"/>
          </a:xfrm>
          <a:prstGeom prst="rect">
            <a:avLst/>
          </a:prstGeom>
        </p:spPr>
        <p:txBody>
          <a:bodyPr anchor="ctr">
            <a:normAutofit fontScale="55000" lnSpcReduction="20000"/>
          </a:bodyPr>
          <a:lstStyle/>
          <a:p>
            <a:pPr>
              <a:defRPr/>
            </a:pPr>
            <a:r>
              <a:rPr lang="en-US" sz="2800" dirty="0">
                <a:solidFill>
                  <a:prstClr val="white"/>
                </a:solidFill>
                <a:latin typeface="Calibri"/>
                <a:ea typeface="ＭＳ Ｐゴシック" charset="0"/>
                <a:cs typeface="Arial" charset="0"/>
                <a:sym typeface="Arial" charset="0"/>
              </a:rPr>
              <a:t>www.achievethecore.org</a:t>
            </a:r>
          </a:p>
        </p:txBody>
      </p:sp>
      <p:cxnSp>
        <p:nvCxnSpPr>
          <p:cNvPr id="8" name="Straight Connector 7"/>
          <p:cNvCxnSpPr/>
          <p:nvPr userDrawn="1"/>
        </p:nvCxnSpPr>
        <p:spPr>
          <a:xfrm>
            <a:off x="457200" y="1066800"/>
            <a:ext cx="82296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5"/>
          <p:cNvSpPr>
            <a:spLocks noGrp="1"/>
          </p:cNvSpPr>
          <p:nvPr>
            <p:ph type="sldNum" sz="quarter" idx="10"/>
          </p:nvPr>
        </p:nvSpPr>
        <p:spPr>
          <a:xfrm>
            <a:off x="6929438" y="6542088"/>
            <a:ext cx="2133600" cy="320675"/>
          </a:xfrm>
        </p:spPr>
        <p:txBody>
          <a:bodyPr/>
          <a:lstStyle>
            <a:lvl1pPr>
              <a:defRPr>
                <a:latin typeface="Arial" charset="0"/>
              </a:defRPr>
            </a:lvl1pPr>
          </a:lstStyle>
          <a:p>
            <a:fld id="{6B4A5598-205D-984F-A34D-5FBCFE85501D}" type="slidenum">
              <a:rPr lang="en-US"/>
              <a:pPr/>
              <a:t>‹#›</a:t>
            </a:fld>
            <a:endParaRPr lang="en-US"/>
          </a:p>
        </p:txBody>
      </p:sp>
    </p:spTree>
    <p:extLst>
      <p:ext uri="{BB962C8B-B14F-4D97-AF65-F5344CB8AC3E}">
        <p14:creationId xmlns:p14="http://schemas.microsoft.com/office/powerpoint/2010/main" val="19919187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4"/>
          <p:cNvGrpSpPr>
            <a:grpSpLocks/>
          </p:cNvGrpSpPr>
          <p:nvPr userDrawn="1"/>
        </p:nvGrpSpPr>
        <p:grpSpPr bwMode="auto">
          <a:xfrm>
            <a:off x="771525" y="6550025"/>
            <a:ext cx="8372475" cy="320675"/>
            <a:chOff x="770964" y="6550228"/>
            <a:chExt cx="8373036" cy="321212"/>
          </a:xfrm>
        </p:grpSpPr>
        <p:sp>
          <p:nvSpPr>
            <p:cNvPr id="5" name="Rectangle 4"/>
            <p:cNvSpPr/>
            <p:nvPr userDrawn="1"/>
          </p:nvSpPr>
          <p:spPr>
            <a:xfrm>
              <a:off x="1098011" y="6551819"/>
              <a:ext cx="8045989" cy="319621"/>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Calibri"/>
                <a:sym typeface="Arial" charset="0"/>
              </a:endParaRPr>
            </a:p>
          </p:txBody>
        </p:sp>
        <p:sp>
          <p:nvSpPr>
            <p:cNvPr id="6" name="Right Triangle 5"/>
            <p:cNvSpPr/>
            <p:nvPr userDrawn="1"/>
          </p:nvSpPr>
          <p:spPr>
            <a:xfrm rot="16200000">
              <a:off x="771502" y="6549690"/>
              <a:ext cx="319622" cy="320696"/>
            </a:xfrm>
            <a:prstGeom prst="rtTriangl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Calibri"/>
                <a:sym typeface="Arial" charset="0"/>
              </a:endParaRPr>
            </a:p>
          </p:txBody>
        </p:sp>
      </p:grpSp>
      <p:sp>
        <p:nvSpPr>
          <p:cNvPr id="7" name="TextBox 6"/>
          <p:cNvSpPr txBox="1"/>
          <p:nvPr userDrawn="1"/>
        </p:nvSpPr>
        <p:spPr>
          <a:xfrm>
            <a:off x="1295400" y="6564313"/>
            <a:ext cx="2438400" cy="320675"/>
          </a:xfrm>
          <a:prstGeom prst="rect">
            <a:avLst/>
          </a:prstGeom>
        </p:spPr>
        <p:txBody>
          <a:bodyPr anchor="ctr">
            <a:normAutofit fontScale="55000" lnSpcReduction="20000"/>
          </a:bodyPr>
          <a:lstStyle/>
          <a:p>
            <a:pPr>
              <a:defRPr/>
            </a:pPr>
            <a:r>
              <a:rPr lang="en-US" sz="2800" dirty="0">
                <a:solidFill>
                  <a:prstClr val="white"/>
                </a:solidFill>
                <a:latin typeface="Calibri"/>
                <a:ea typeface="ＭＳ Ｐゴシック" charset="0"/>
                <a:cs typeface="Arial" charset="0"/>
                <a:sym typeface="Arial" charset="0"/>
              </a:rPr>
              <a:t>www.achievethecore.org</a:t>
            </a:r>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5"/>
          <p:cNvSpPr>
            <a:spLocks noGrp="1"/>
          </p:cNvSpPr>
          <p:nvPr>
            <p:ph type="sldNum" sz="quarter" idx="10"/>
          </p:nvPr>
        </p:nvSpPr>
        <p:spPr>
          <a:xfrm>
            <a:off x="6929438" y="6542088"/>
            <a:ext cx="2133600" cy="320675"/>
          </a:xfrm>
        </p:spPr>
        <p:txBody>
          <a:bodyPr/>
          <a:lstStyle>
            <a:lvl1pPr>
              <a:defRPr>
                <a:latin typeface="Arial" charset="0"/>
              </a:defRPr>
            </a:lvl1pPr>
          </a:lstStyle>
          <a:p>
            <a:fld id="{80F2C4C6-386B-8244-AEA4-DD295D808A38}" type="slidenum">
              <a:rPr lang="en-US"/>
              <a:pPr/>
              <a:t>‹#›</a:t>
            </a:fld>
            <a:endParaRPr lang="en-US"/>
          </a:p>
        </p:txBody>
      </p:sp>
    </p:spTree>
    <p:extLst>
      <p:ext uri="{BB962C8B-B14F-4D97-AF65-F5344CB8AC3E}">
        <p14:creationId xmlns:p14="http://schemas.microsoft.com/office/powerpoint/2010/main" val="13466548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4032250"/>
            <a:ext cx="9144000" cy="158750"/>
          </a:xfrm>
          <a:prstGeom prst="rect">
            <a:avLst/>
          </a:prstGeom>
          <a:solidFill>
            <a:srgbClr val="376092"/>
          </a:solidFill>
          <a:ln w="9525">
            <a:solidFill>
              <a:srgbClr val="376092"/>
            </a:solidFill>
            <a:miter lim="800000"/>
            <a:headEnd/>
            <a:tailEnd/>
          </a:ln>
          <a:effectLst>
            <a:outerShdw blurRad="40000" dist="23000" dir="5400000" rotWithShape="0">
              <a:srgbClr val="000000">
                <a:alpha val="34999"/>
              </a:srgbClr>
            </a:outerShdw>
          </a:effectLst>
        </p:spPr>
        <p:txBody>
          <a:bodyPr anchor="ctr"/>
          <a:lstStyle/>
          <a:p>
            <a:pPr algn="ctr">
              <a:defRPr/>
            </a:pPr>
            <a:endParaRPr lang="en-US" sz="1400" dirty="0">
              <a:solidFill>
                <a:srgbClr val="4F81BD"/>
              </a:solidFill>
              <a:latin typeface="Calibri"/>
              <a:ea typeface="ＭＳ Ｐゴシック" charset="0"/>
              <a:cs typeface="Arial" charset="0"/>
              <a:sym typeface="Arial" charset="0"/>
            </a:endParaRPr>
          </a:p>
        </p:txBody>
      </p:sp>
      <p:sp>
        <p:nvSpPr>
          <p:cNvPr id="2" name="Title 1"/>
          <p:cNvSpPr>
            <a:spLocks noGrp="1"/>
          </p:cNvSpPr>
          <p:nvPr>
            <p:ph type="ctrTitle"/>
          </p:nvPr>
        </p:nvSpPr>
        <p:spPr>
          <a:xfrm>
            <a:off x="685800" y="2164976"/>
            <a:ext cx="7696200" cy="1797424"/>
          </a:xfrm>
        </p:spPr>
        <p:txBody>
          <a:bodyPr anchor="b">
            <a:normAutofit/>
          </a:bodyPr>
          <a:lstStyle>
            <a:lvl1pPr algn="l">
              <a:defRPr sz="4000" b="1" baseline="0">
                <a:solidFill>
                  <a:schemeClr val="tx2">
                    <a:lumMod val="75000"/>
                  </a:schemeClr>
                </a:solidFill>
                <a:latin typeface="Century Gothic"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4271682"/>
            <a:ext cx="6400800" cy="1344706"/>
          </a:xfrm>
        </p:spPr>
        <p:txBody>
          <a:bodyPr>
            <a:normAutofit/>
          </a:bodyPr>
          <a:lstStyle>
            <a:lvl1pPr marL="0" indent="0" algn="l">
              <a:buNone/>
              <a:defRPr sz="2800" baseline="0">
                <a:solidFill>
                  <a:schemeClr val="tx1">
                    <a:lumMod val="50000"/>
                    <a:lumOff val="50000"/>
                  </a:schemeClr>
                </a:solidFill>
                <a:latin typeface="Century Gothic"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3557499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grpSp>
        <p:nvGrpSpPr>
          <p:cNvPr id="4" name="Group 4"/>
          <p:cNvGrpSpPr>
            <a:grpSpLocks/>
          </p:cNvGrpSpPr>
          <p:nvPr userDrawn="1"/>
        </p:nvGrpSpPr>
        <p:grpSpPr bwMode="auto">
          <a:xfrm>
            <a:off x="771525" y="6550025"/>
            <a:ext cx="8372475" cy="320675"/>
            <a:chOff x="770964" y="6550228"/>
            <a:chExt cx="8373036" cy="320040"/>
          </a:xfrm>
        </p:grpSpPr>
        <p:sp>
          <p:nvSpPr>
            <p:cNvPr id="5" name="Rectangle 4"/>
            <p:cNvSpPr/>
            <p:nvPr userDrawn="1"/>
          </p:nvSpPr>
          <p:spPr>
            <a:xfrm>
              <a:off x="1098011" y="6550228"/>
              <a:ext cx="8045989" cy="32004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solidFill>
                  <a:prstClr val="white"/>
                </a:solidFill>
                <a:latin typeface="Calibri"/>
                <a:sym typeface="Arial" charset="0"/>
              </a:endParaRPr>
            </a:p>
          </p:txBody>
        </p:sp>
        <p:sp>
          <p:nvSpPr>
            <p:cNvPr id="6" name="Right Triangle 5"/>
            <p:cNvSpPr/>
            <p:nvPr userDrawn="1"/>
          </p:nvSpPr>
          <p:spPr>
            <a:xfrm rot="16200000">
              <a:off x="771292" y="6549900"/>
              <a:ext cx="320040" cy="320696"/>
            </a:xfrm>
            <a:prstGeom prst="rtTriangl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solidFill>
                  <a:prstClr val="white"/>
                </a:solidFill>
                <a:latin typeface="Calibri"/>
                <a:sym typeface="Arial" charset="0"/>
              </a:endParaRPr>
            </a:p>
          </p:txBody>
        </p:sp>
      </p:grpSp>
      <p:cxnSp>
        <p:nvCxnSpPr>
          <p:cNvPr id="7" name="Straight Connector 6"/>
          <p:cNvCxnSpPr/>
          <p:nvPr userDrawn="1"/>
        </p:nvCxnSpPr>
        <p:spPr>
          <a:xfrm>
            <a:off x="457200" y="1066800"/>
            <a:ext cx="82296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1295400" y="6564313"/>
            <a:ext cx="2438400" cy="320675"/>
          </a:xfrm>
          <a:prstGeom prst="rect">
            <a:avLst/>
          </a:prstGeom>
        </p:spPr>
        <p:txBody>
          <a:bodyPr anchor="ctr">
            <a:normAutofit fontScale="55000" lnSpcReduction="20000"/>
          </a:bodyPr>
          <a:lstStyle/>
          <a:p>
            <a:pPr>
              <a:defRPr/>
            </a:pPr>
            <a:r>
              <a:rPr lang="en-US" sz="2800" dirty="0">
                <a:solidFill>
                  <a:prstClr val="white"/>
                </a:solidFill>
                <a:latin typeface="Arial" charset="0"/>
                <a:ea typeface="ＭＳ Ｐゴシック" charset="0"/>
                <a:cs typeface="Arial" charset="0"/>
                <a:sym typeface="Arial" charset="0"/>
              </a:rPr>
              <a:t>www.achievethecore.org</a:t>
            </a:r>
          </a:p>
        </p:txBody>
      </p:sp>
      <p:sp>
        <p:nvSpPr>
          <p:cNvPr id="2" name="Title 1"/>
          <p:cNvSpPr>
            <a:spLocks noGrp="1"/>
          </p:cNvSpPr>
          <p:nvPr>
            <p:ph type="title"/>
          </p:nvPr>
        </p:nvSpPr>
        <p:spPr>
          <a:xfrm>
            <a:off x="457200" y="198438"/>
            <a:ext cx="8229600" cy="868362"/>
          </a:xfrm>
        </p:spPr>
        <p:txBody>
          <a:bodyPr/>
          <a:lstStyle>
            <a:lvl1pPr>
              <a:defRPr>
                <a:solidFill>
                  <a:schemeClr val="tx2">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95400"/>
            <a:ext cx="8229600" cy="4800600"/>
          </a:xfrm>
        </p:spPr>
        <p:txBody>
          <a:bodyPr/>
          <a:lstStyle>
            <a:lvl1pPr marL="0" indent="0">
              <a:buNone/>
              <a:defRPr sz="2400">
                <a:solidFill>
                  <a:schemeClr val="tx1">
                    <a:lumMod val="85000"/>
                    <a:lumOff val="15000"/>
                  </a:schemeClr>
                </a:solidFill>
              </a:defRPr>
            </a:lvl1pPr>
            <a:lvl2pPr marL="742950" indent="-285750">
              <a:buFont typeface="Arial" pitchFamily="34" charset="0"/>
              <a:buChar char="•"/>
              <a:defRPr sz="2000">
                <a:solidFill>
                  <a:schemeClr val="tx1">
                    <a:lumMod val="85000"/>
                    <a:lumOff val="15000"/>
                  </a:schemeClr>
                </a:solidFill>
              </a:defRPr>
            </a:lvl2pPr>
            <a:lvl3pPr marL="1143000" indent="-228600">
              <a:buFont typeface="Calibri" pitchFamily="34" charset="0"/>
              <a:buChar char="‒"/>
              <a:defRPr sz="1800">
                <a:solidFill>
                  <a:schemeClr val="tx1">
                    <a:lumMod val="85000"/>
                    <a:lumOff val="15000"/>
                  </a:schemeClr>
                </a:solidFill>
              </a:defRPr>
            </a:lvl3pPr>
            <a:lvl4pPr marL="1600200" indent="-228600">
              <a:buFont typeface="Wingdings" pitchFamily="2" charset="2"/>
              <a:buChar char="§"/>
              <a:defRPr sz="1600">
                <a:solidFill>
                  <a:schemeClr val="tx1">
                    <a:lumMod val="85000"/>
                    <a:lumOff val="15000"/>
                  </a:schemeClr>
                </a:solidFill>
              </a:defRPr>
            </a:lvl4pPr>
            <a:lvl5pPr>
              <a:defRPr sz="1400">
                <a:solidFill>
                  <a:schemeClr val="tx1">
                    <a:lumMod val="85000"/>
                    <a:lumOff val="1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5"/>
          <p:cNvSpPr>
            <a:spLocks noGrp="1"/>
          </p:cNvSpPr>
          <p:nvPr userDrawn="1">
            <p:ph type="sldNum" sz="quarter" idx="10"/>
          </p:nvPr>
        </p:nvSpPr>
        <p:spPr>
          <a:xfrm>
            <a:off x="6929438" y="6550025"/>
            <a:ext cx="2133600" cy="320675"/>
          </a:xfrm>
        </p:spPr>
        <p:txBody>
          <a:bodyPr/>
          <a:lstStyle>
            <a:lvl1pPr>
              <a:defRPr>
                <a:solidFill>
                  <a:schemeClr val="bg1"/>
                </a:solidFill>
                <a:latin typeface="Arial" charset="0"/>
              </a:defRPr>
            </a:lvl1pPr>
          </a:lstStyle>
          <a:p>
            <a:fld id="{6D5367EB-BEAE-7843-BA6F-C16891664014}" type="slidenum">
              <a:rPr lang="en-US">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4077311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3" name="Slide Number Placeholder 5"/>
          <p:cNvSpPr txBox="1">
            <a:spLocks/>
          </p:cNvSpPr>
          <p:nvPr userDrawn="1"/>
        </p:nvSpPr>
        <p:spPr>
          <a:xfrm>
            <a:off x="6983413" y="6502400"/>
            <a:ext cx="2133600" cy="365125"/>
          </a:xfrm>
          <a:prstGeom prst="rect">
            <a:avLst/>
          </a:prstGeom>
        </p:spPr>
        <p:txBody>
          <a:bodyPr anchor="ctr"/>
          <a:lstStyle>
            <a:lvl1pPr eaLnBrk="0" hangingPunct="0">
              <a:defRPr sz="1400">
                <a:solidFill>
                  <a:srgbClr val="000000"/>
                </a:solidFill>
                <a:latin typeface="Arial" charset="0"/>
                <a:ea typeface="ＭＳ Ｐゴシック" charset="0"/>
                <a:cs typeface="Arial" charset="0"/>
                <a:sym typeface="Arial" charset="0"/>
              </a:defRPr>
            </a:lvl1pPr>
            <a:lvl2pPr marL="742950" indent="-285750" eaLnBrk="0" hangingPunct="0">
              <a:defRPr sz="1400">
                <a:solidFill>
                  <a:srgbClr val="000000"/>
                </a:solidFill>
                <a:latin typeface="Arial" charset="0"/>
                <a:ea typeface="Arial" charset="0"/>
                <a:cs typeface="Arial" charset="0"/>
                <a:sym typeface="Arial" charset="0"/>
              </a:defRPr>
            </a:lvl2pPr>
            <a:lvl3pPr marL="1143000" indent="-228600" eaLnBrk="0" hangingPunct="0">
              <a:defRPr sz="1400">
                <a:solidFill>
                  <a:srgbClr val="000000"/>
                </a:solidFill>
                <a:latin typeface="Arial" charset="0"/>
                <a:ea typeface="Arial" charset="0"/>
                <a:cs typeface="Arial" charset="0"/>
                <a:sym typeface="Arial" charset="0"/>
              </a:defRPr>
            </a:lvl3pPr>
            <a:lvl4pPr marL="1600200" indent="-228600" eaLnBrk="0" hangingPunct="0">
              <a:defRPr sz="1400">
                <a:solidFill>
                  <a:srgbClr val="000000"/>
                </a:solidFill>
                <a:latin typeface="Arial" charset="0"/>
                <a:ea typeface="Arial" charset="0"/>
                <a:cs typeface="Arial" charset="0"/>
                <a:sym typeface="Arial" charset="0"/>
              </a:defRPr>
            </a:lvl4pPr>
            <a:lvl5pPr marL="2057400" indent="-228600" eaLnBrk="0" hangingPunct="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algn="r" eaLnBrk="1" hangingPunct="1"/>
            <a:fld id="{3B03C612-F707-CB4C-AF1E-7EFAEEB091DF}" type="slidenum">
              <a:rPr lang="en-US" smtClean="0">
                <a:solidFill>
                  <a:prstClr val="white"/>
                </a:solidFill>
                <a:latin typeface="Calibri" charset="0"/>
              </a:rPr>
              <a:pPr algn="r" eaLnBrk="1" hangingPunct="1"/>
              <a:t>‹#›</a:t>
            </a:fld>
            <a:endParaRPr lang="en-US" smtClean="0">
              <a:solidFill>
                <a:prstClr val="white"/>
              </a:solidFill>
              <a:latin typeface="Calibri" charset="0"/>
            </a:endParaRPr>
          </a:p>
        </p:txBody>
      </p:sp>
      <p:grpSp>
        <p:nvGrpSpPr>
          <p:cNvPr id="4" name="Group 6"/>
          <p:cNvGrpSpPr>
            <a:grpSpLocks/>
          </p:cNvGrpSpPr>
          <p:nvPr userDrawn="1"/>
        </p:nvGrpSpPr>
        <p:grpSpPr bwMode="auto">
          <a:xfrm>
            <a:off x="771525" y="6550025"/>
            <a:ext cx="8372475" cy="320675"/>
            <a:chOff x="770964" y="6550228"/>
            <a:chExt cx="8373036" cy="320040"/>
          </a:xfrm>
        </p:grpSpPr>
        <p:sp>
          <p:nvSpPr>
            <p:cNvPr id="5" name="Rectangle 4"/>
            <p:cNvSpPr/>
            <p:nvPr userDrawn="1"/>
          </p:nvSpPr>
          <p:spPr>
            <a:xfrm>
              <a:off x="1098011" y="6550228"/>
              <a:ext cx="8045989" cy="32004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solidFill>
                  <a:prstClr val="white"/>
                </a:solidFill>
                <a:latin typeface="Calibri"/>
                <a:sym typeface="Arial" charset="0"/>
              </a:endParaRPr>
            </a:p>
          </p:txBody>
        </p:sp>
        <p:sp>
          <p:nvSpPr>
            <p:cNvPr id="6" name="Right Triangle 5"/>
            <p:cNvSpPr/>
            <p:nvPr userDrawn="1"/>
          </p:nvSpPr>
          <p:spPr>
            <a:xfrm rot="16200000">
              <a:off x="771292" y="6549900"/>
              <a:ext cx="320040" cy="320696"/>
            </a:xfrm>
            <a:prstGeom prst="rtTriangl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solidFill>
                  <a:prstClr val="white"/>
                </a:solidFill>
                <a:latin typeface="Calibri"/>
                <a:sym typeface="Arial" charset="0"/>
              </a:endParaRPr>
            </a:p>
          </p:txBody>
        </p:sp>
      </p:grpSp>
      <p:sp>
        <p:nvSpPr>
          <p:cNvPr id="7" name="TextBox 6"/>
          <p:cNvSpPr txBox="1"/>
          <p:nvPr userDrawn="1"/>
        </p:nvSpPr>
        <p:spPr>
          <a:xfrm>
            <a:off x="1295400" y="6564313"/>
            <a:ext cx="2438400" cy="320675"/>
          </a:xfrm>
          <a:prstGeom prst="rect">
            <a:avLst/>
          </a:prstGeom>
        </p:spPr>
        <p:txBody>
          <a:bodyPr anchor="ctr">
            <a:normAutofit fontScale="55000" lnSpcReduction="20000"/>
          </a:bodyPr>
          <a:lstStyle/>
          <a:p>
            <a:pPr>
              <a:defRPr/>
            </a:pPr>
            <a:r>
              <a:rPr lang="en-US" sz="2800" dirty="0">
                <a:solidFill>
                  <a:prstClr val="white"/>
                </a:solidFill>
                <a:latin typeface="Arial" charset="0"/>
                <a:ea typeface="ＭＳ Ｐゴシック" charset="0"/>
                <a:cs typeface="Arial" charset="0"/>
                <a:sym typeface="Arial" charset="0"/>
              </a:rPr>
              <a:t>www.achievethecore.org</a:t>
            </a:r>
          </a:p>
        </p:txBody>
      </p:sp>
      <p:sp>
        <p:nvSpPr>
          <p:cNvPr id="2" name="Title 1"/>
          <p:cNvSpPr>
            <a:spLocks noGrp="1"/>
          </p:cNvSpPr>
          <p:nvPr>
            <p:ph type="title"/>
          </p:nvPr>
        </p:nvSpPr>
        <p:spPr>
          <a:xfrm>
            <a:off x="722313" y="3352800"/>
            <a:ext cx="6440487" cy="1362075"/>
          </a:xfrm>
        </p:spPr>
        <p:txBody>
          <a:bodyPr anchor="t"/>
          <a:lstStyle>
            <a:lvl1pPr algn="l">
              <a:defRPr sz="4000" b="1" cap="all">
                <a:solidFill>
                  <a:schemeClr val="tx2">
                    <a:lumMod val="75000"/>
                  </a:schemeClr>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42348569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grpSp>
        <p:nvGrpSpPr>
          <p:cNvPr id="5" name="Group 4"/>
          <p:cNvGrpSpPr>
            <a:grpSpLocks/>
          </p:cNvGrpSpPr>
          <p:nvPr userDrawn="1"/>
        </p:nvGrpSpPr>
        <p:grpSpPr bwMode="auto">
          <a:xfrm>
            <a:off x="771525" y="6542088"/>
            <a:ext cx="8372475" cy="320675"/>
            <a:chOff x="770964" y="6550228"/>
            <a:chExt cx="8373036" cy="320040"/>
          </a:xfrm>
        </p:grpSpPr>
        <p:sp>
          <p:nvSpPr>
            <p:cNvPr id="6" name="Rectangle 5"/>
            <p:cNvSpPr/>
            <p:nvPr userDrawn="1"/>
          </p:nvSpPr>
          <p:spPr>
            <a:xfrm>
              <a:off x="1098011" y="6550228"/>
              <a:ext cx="8045989" cy="32004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solidFill>
                  <a:prstClr val="white"/>
                </a:solidFill>
                <a:latin typeface="Calibri"/>
                <a:sym typeface="Arial" charset="0"/>
              </a:endParaRPr>
            </a:p>
          </p:txBody>
        </p:sp>
        <p:sp>
          <p:nvSpPr>
            <p:cNvPr id="7" name="Right Triangle 6"/>
            <p:cNvSpPr/>
            <p:nvPr userDrawn="1"/>
          </p:nvSpPr>
          <p:spPr>
            <a:xfrm rot="16200000">
              <a:off x="771292" y="6549900"/>
              <a:ext cx="320040" cy="320696"/>
            </a:xfrm>
            <a:prstGeom prst="rtTriangl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solidFill>
                  <a:prstClr val="white"/>
                </a:solidFill>
                <a:latin typeface="Calibri"/>
                <a:sym typeface="Arial" charset="0"/>
              </a:endParaRPr>
            </a:p>
          </p:txBody>
        </p:sp>
      </p:grpSp>
      <p:sp>
        <p:nvSpPr>
          <p:cNvPr id="8" name="TextBox 7"/>
          <p:cNvSpPr txBox="1"/>
          <p:nvPr userDrawn="1"/>
        </p:nvSpPr>
        <p:spPr>
          <a:xfrm>
            <a:off x="1295400" y="6564313"/>
            <a:ext cx="2438400" cy="320675"/>
          </a:xfrm>
          <a:prstGeom prst="rect">
            <a:avLst/>
          </a:prstGeom>
        </p:spPr>
        <p:txBody>
          <a:bodyPr anchor="ctr">
            <a:normAutofit fontScale="55000" lnSpcReduction="20000"/>
          </a:bodyPr>
          <a:lstStyle/>
          <a:p>
            <a:pPr>
              <a:defRPr/>
            </a:pPr>
            <a:r>
              <a:rPr lang="en-US" sz="2800" dirty="0">
                <a:solidFill>
                  <a:prstClr val="white"/>
                </a:solidFill>
                <a:latin typeface="Arial" charset="0"/>
                <a:ea typeface="ＭＳ Ｐゴシック" charset="0"/>
                <a:cs typeface="Arial" charset="0"/>
                <a:sym typeface="Arial" charset="0"/>
              </a:rPr>
              <a:t>www.achievethecore.org</a:t>
            </a:r>
          </a:p>
        </p:txBody>
      </p:sp>
      <p:cxnSp>
        <p:nvCxnSpPr>
          <p:cNvPr id="9" name="Straight Connector 8"/>
          <p:cNvCxnSpPr/>
          <p:nvPr userDrawn="1"/>
        </p:nvCxnSpPr>
        <p:spPr>
          <a:xfrm>
            <a:off x="457200" y="1066800"/>
            <a:ext cx="82296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solidFill>
                  <a:schemeClr val="tx2">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Slide Number Placeholder 5"/>
          <p:cNvSpPr>
            <a:spLocks noGrp="1"/>
          </p:cNvSpPr>
          <p:nvPr>
            <p:ph type="sldNum" sz="quarter" idx="10"/>
          </p:nvPr>
        </p:nvSpPr>
        <p:spPr>
          <a:xfrm>
            <a:off x="6929438" y="6542088"/>
            <a:ext cx="2133600" cy="320675"/>
          </a:xfrm>
        </p:spPr>
        <p:txBody>
          <a:bodyPr/>
          <a:lstStyle>
            <a:lvl1pPr>
              <a:defRPr>
                <a:solidFill>
                  <a:schemeClr val="bg1"/>
                </a:solidFill>
                <a:latin typeface="Arial" charset="0"/>
              </a:defRPr>
            </a:lvl1pPr>
          </a:lstStyle>
          <a:p>
            <a:fld id="{E2C58891-823F-484D-B350-92EB209BD299}" type="slidenum">
              <a:rPr lang="en-US">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4565415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grpSp>
        <p:nvGrpSpPr>
          <p:cNvPr id="7" name="Group 4"/>
          <p:cNvGrpSpPr>
            <a:grpSpLocks/>
          </p:cNvGrpSpPr>
          <p:nvPr userDrawn="1"/>
        </p:nvGrpSpPr>
        <p:grpSpPr bwMode="auto">
          <a:xfrm>
            <a:off x="771525" y="6542088"/>
            <a:ext cx="8372475" cy="320675"/>
            <a:chOff x="770964" y="6550228"/>
            <a:chExt cx="8373036" cy="321212"/>
          </a:xfrm>
        </p:grpSpPr>
        <p:sp>
          <p:nvSpPr>
            <p:cNvPr id="8" name="Rectangle 7"/>
            <p:cNvSpPr/>
            <p:nvPr userDrawn="1"/>
          </p:nvSpPr>
          <p:spPr>
            <a:xfrm>
              <a:off x="1098011" y="6551818"/>
              <a:ext cx="8045989" cy="319622"/>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solidFill>
                  <a:prstClr val="white"/>
                </a:solidFill>
                <a:latin typeface="Calibri"/>
                <a:sym typeface="Arial" charset="0"/>
              </a:endParaRPr>
            </a:p>
          </p:txBody>
        </p:sp>
        <p:sp>
          <p:nvSpPr>
            <p:cNvPr id="9" name="Right Triangle 8"/>
            <p:cNvSpPr/>
            <p:nvPr userDrawn="1"/>
          </p:nvSpPr>
          <p:spPr>
            <a:xfrm rot="16200000">
              <a:off x="771502" y="6549690"/>
              <a:ext cx="319621" cy="320696"/>
            </a:xfrm>
            <a:prstGeom prst="rtTriangl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solidFill>
                  <a:prstClr val="white"/>
                </a:solidFill>
                <a:latin typeface="Calibri"/>
                <a:sym typeface="Arial" charset="0"/>
              </a:endParaRPr>
            </a:p>
          </p:txBody>
        </p:sp>
      </p:grpSp>
      <p:sp>
        <p:nvSpPr>
          <p:cNvPr id="10" name="TextBox 9"/>
          <p:cNvSpPr txBox="1"/>
          <p:nvPr userDrawn="1"/>
        </p:nvSpPr>
        <p:spPr>
          <a:xfrm>
            <a:off x="1295400" y="6564313"/>
            <a:ext cx="2438400" cy="320675"/>
          </a:xfrm>
          <a:prstGeom prst="rect">
            <a:avLst/>
          </a:prstGeom>
        </p:spPr>
        <p:txBody>
          <a:bodyPr anchor="ctr">
            <a:normAutofit fontScale="55000" lnSpcReduction="20000"/>
          </a:bodyPr>
          <a:lstStyle/>
          <a:p>
            <a:pPr>
              <a:defRPr/>
            </a:pPr>
            <a:r>
              <a:rPr lang="en-US" sz="2800" dirty="0">
                <a:solidFill>
                  <a:prstClr val="white"/>
                </a:solidFill>
                <a:latin typeface="Arial" charset="0"/>
                <a:ea typeface="ＭＳ Ｐゴシック" charset="0"/>
                <a:cs typeface="Arial" charset="0"/>
                <a:sym typeface="Arial" charset="0"/>
              </a:rPr>
              <a:t>www.achievethecore.org</a:t>
            </a:r>
          </a:p>
        </p:txBody>
      </p:sp>
      <p:cxnSp>
        <p:nvCxnSpPr>
          <p:cNvPr id="11" name="Straight Connector 10"/>
          <p:cNvCxnSpPr/>
          <p:nvPr userDrawn="1"/>
        </p:nvCxnSpPr>
        <p:spPr>
          <a:xfrm>
            <a:off x="457200" y="1066800"/>
            <a:ext cx="82296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Slide Number Placeholder 5"/>
          <p:cNvSpPr>
            <a:spLocks noGrp="1"/>
          </p:cNvSpPr>
          <p:nvPr>
            <p:ph type="sldNum" sz="quarter" idx="10"/>
          </p:nvPr>
        </p:nvSpPr>
        <p:spPr>
          <a:xfrm>
            <a:off x="6929438" y="6542088"/>
            <a:ext cx="2133600" cy="320675"/>
          </a:xfrm>
        </p:spPr>
        <p:txBody>
          <a:bodyPr/>
          <a:lstStyle>
            <a:lvl1pPr>
              <a:defRPr>
                <a:solidFill>
                  <a:schemeClr val="bg1"/>
                </a:solidFill>
                <a:latin typeface="Arial" charset="0"/>
              </a:defRPr>
            </a:lvl1pPr>
          </a:lstStyle>
          <a:p>
            <a:fld id="{0465E87C-1F8D-304F-94E4-01D530478574}" type="slidenum">
              <a:rPr lang="en-US">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4816632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grpSp>
        <p:nvGrpSpPr>
          <p:cNvPr id="3" name="Group 4"/>
          <p:cNvGrpSpPr>
            <a:grpSpLocks/>
          </p:cNvGrpSpPr>
          <p:nvPr userDrawn="1"/>
        </p:nvGrpSpPr>
        <p:grpSpPr bwMode="auto">
          <a:xfrm>
            <a:off x="771525" y="6550025"/>
            <a:ext cx="8372475" cy="320675"/>
            <a:chOff x="770964" y="6550228"/>
            <a:chExt cx="8373036" cy="321212"/>
          </a:xfrm>
        </p:grpSpPr>
        <p:sp>
          <p:nvSpPr>
            <p:cNvPr id="4" name="Rectangle 3"/>
            <p:cNvSpPr/>
            <p:nvPr userDrawn="1"/>
          </p:nvSpPr>
          <p:spPr>
            <a:xfrm>
              <a:off x="1098011" y="6551819"/>
              <a:ext cx="8045989" cy="319621"/>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solidFill>
                  <a:prstClr val="white"/>
                </a:solidFill>
                <a:latin typeface="Calibri"/>
                <a:sym typeface="Arial" charset="0"/>
              </a:endParaRPr>
            </a:p>
          </p:txBody>
        </p:sp>
        <p:sp>
          <p:nvSpPr>
            <p:cNvPr id="5" name="Right Triangle 4"/>
            <p:cNvSpPr/>
            <p:nvPr userDrawn="1"/>
          </p:nvSpPr>
          <p:spPr>
            <a:xfrm rot="16200000">
              <a:off x="771502" y="6549690"/>
              <a:ext cx="319622" cy="320696"/>
            </a:xfrm>
            <a:prstGeom prst="rtTriangl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solidFill>
                  <a:prstClr val="white"/>
                </a:solidFill>
                <a:latin typeface="Calibri"/>
                <a:sym typeface="Arial" charset="0"/>
              </a:endParaRPr>
            </a:p>
          </p:txBody>
        </p:sp>
      </p:grpSp>
      <p:sp>
        <p:nvSpPr>
          <p:cNvPr id="6" name="TextBox 5"/>
          <p:cNvSpPr txBox="1"/>
          <p:nvPr userDrawn="1"/>
        </p:nvSpPr>
        <p:spPr>
          <a:xfrm>
            <a:off x="1295400" y="6564313"/>
            <a:ext cx="2438400" cy="320675"/>
          </a:xfrm>
          <a:prstGeom prst="rect">
            <a:avLst/>
          </a:prstGeom>
        </p:spPr>
        <p:txBody>
          <a:bodyPr anchor="ctr">
            <a:normAutofit fontScale="55000" lnSpcReduction="20000"/>
          </a:bodyPr>
          <a:lstStyle/>
          <a:p>
            <a:pPr>
              <a:defRPr/>
            </a:pPr>
            <a:r>
              <a:rPr lang="en-US" sz="2800" dirty="0">
                <a:solidFill>
                  <a:prstClr val="white"/>
                </a:solidFill>
                <a:latin typeface="Arial" charset="0"/>
                <a:ea typeface="ＭＳ Ｐゴシック" charset="0"/>
                <a:cs typeface="Arial" charset="0"/>
                <a:sym typeface="Arial" charset="0"/>
              </a:rPr>
              <a:t>www.achievethecore.org</a:t>
            </a:r>
          </a:p>
        </p:txBody>
      </p:sp>
      <p:cxnSp>
        <p:nvCxnSpPr>
          <p:cNvPr id="7" name="Straight Connector 6"/>
          <p:cNvCxnSpPr/>
          <p:nvPr userDrawn="1"/>
        </p:nvCxnSpPr>
        <p:spPr>
          <a:xfrm>
            <a:off x="457200" y="1066800"/>
            <a:ext cx="82296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8" name="Slide Number Placeholder 5"/>
          <p:cNvSpPr>
            <a:spLocks noGrp="1"/>
          </p:cNvSpPr>
          <p:nvPr>
            <p:ph type="sldNum" sz="quarter" idx="10"/>
          </p:nvPr>
        </p:nvSpPr>
        <p:spPr>
          <a:xfrm>
            <a:off x="6929438" y="6542088"/>
            <a:ext cx="2133600" cy="320675"/>
          </a:xfrm>
        </p:spPr>
        <p:txBody>
          <a:bodyPr/>
          <a:lstStyle>
            <a:lvl1pPr>
              <a:defRPr>
                <a:solidFill>
                  <a:schemeClr val="bg1"/>
                </a:solidFill>
                <a:latin typeface="Arial" charset="0"/>
              </a:defRPr>
            </a:lvl1pPr>
          </a:lstStyle>
          <a:p>
            <a:fld id="{122ED3B8-841E-5C49-9454-FFBE20A6462B}" type="slidenum">
              <a:rPr lang="en-US">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8886420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grpSp>
        <p:nvGrpSpPr>
          <p:cNvPr id="2" name="Group 4"/>
          <p:cNvGrpSpPr>
            <a:grpSpLocks/>
          </p:cNvGrpSpPr>
          <p:nvPr userDrawn="1"/>
        </p:nvGrpSpPr>
        <p:grpSpPr bwMode="auto">
          <a:xfrm>
            <a:off x="771525" y="6550025"/>
            <a:ext cx="8372475" cy="320675"/>
            <a:chOff x="770964" y="6550228"/>
            <a:chExt cx="8373036" cy="321212"/>
          </a:xfrm>
        </p:grpSpPr>
        <p:sp>
          <p:nvSpPr>
            <p:cNvPr id="3" name="Rectangle 2"/>
            <p:cNvSpPr/>
            <p:nvPr userDrawn="1"/>
          </p:nvSpPr>
          <p:spPr>
            <a:xfrm>
              <a:off x="1098011" y="6551819"/>
              <a:ext cx="8045989" cy="319621"/>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solidFill>
                  <a:prstClr val="white"/>
                </a:solidFill>
                <a:latin typeface="Calibri"/>
                <a:sym typeface="Arial" charset="0"/>
              </a:endParaRPr>
            </a:p>
          </p:txBody>
        </p:sp>
        <p:sp>
          <p:nvSpPr>
            <p:cNvPr id="4" name="Right Triangle 3"/>
            <p:cNvSpPr/>
            <p:nvPr userDrawn="1"/>
          </p:nvSpPr>
          <p:spPr>
            <a:xfrm rot="16200000">
              <a:off x="771502" y="6549690"/>
              <a:ext cx="319622" cy="320696"/>
            </a:xfrm>
            <a:prstGeom prst="rtTriangl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solidFill>
                  <a:prstClr val="white"/>
                </a:solidFill>
                <a:latin typeface="Calibri"/>
                <a:sym typeface="Arial" charset="0"/>
              </a:endParaRPr>
            </a:p>
          </p:txBody>
        </p:sp>
      </p:grpSp>
      <p:sp>
        <p:nvSpPr>
          <p:cNvPr id="5" name="TextBox 4"/>
          <p:cNvSpPr txBox="1"/>
          <p:nvPr userDrawn="1"/>
        </p:nvSpPr>
        <p:spPr>
          <a:xfrm>
            <a:off x="1295400" y="6564313"/>
            <a:ext cx="2438400" cy="320675"/>
          </a:xfrm>
          <a:prstGeom prst="rect">
            <a:avLst/>
          </a:prstGeom>
        </p:spPr>
        <p:txBody>
          <a:bodyPr anchor="ctr">
            <a:normAutofit fontScale="55000" lnSpcReduction="20000"/>
          </a:bodyPr>
          <a:lstStyle/>
          <a:p>
            <a:pPr>
              <a:defRPr/>
            </a:pPr>
            <a:r>
              <a:rPr lang="en-US" sz="2800" dirty="0">
                <a:solidFill>
                  <a:prstClr val="white"/>
                </a:solidFill>
                <a:latin typeface="Arial" charset="0"/>
                <a:ea typeface="ＭＳ Ｐゴシック" charset="0"/>
                <a:cs typeface="Arial" charset="0"/>
                <a:sym typeface="Arial" charset="0"/>
              </a:rPr>
              <a:t>www.achievethecore.org</a:t>
            </a:r>
          </a:p>
        </p:txBody>
      </p:sp>
      <p:sp>
        <p:nvSpPr>
          <p:cNvPr id="6" name="Slide Number Placeholder 5"/>
          <p:cNvSpPr>
            <a:spLocks noGrp="1"/>
          </p:cNvSpPr>
          <p:nvPr>
            <p:ph type="sldNum" sz="quarter" idx="10"/>
          </p:nvPr>
        </p:nvSpPr>
        <p:spPr>
          <a:xfrm>
            <a:off x="6929438" y="6542088"/>
            <a:ext cx="2133600" cy="320675"/>
          </a:xfrm>
        </p:spPr>
        <p:txBody>
          <a:bodyPr/>
          <a:lstStyle>
            <a:lvl1pPr>
              <a:defRPr>
                <a:solidFill>
                  <a:schemeClr val="bg1"/>
                </a:solidFill>
                <a:latin typeface="Arial" charset="0"/>
              </a:defRPr>
            </a:lvl1pPr>
          </a:lstStyle>
          <a:p>
            <a:fld id="{E610E1E7-D30A-A14F-A158-5555B8154FFE}" type="slidenum">
              <a:rPr lang="en-US">
                <a:solidFill>
                  <a:prstClr val="white"/>
                </a:solidFill>
              </a:rPr>
              <a:pPr/>
              <a:t>‹#›</a:t>
            </a:fld>
            <a:endParaRPr lang="en-US">
              <a:solidFill>
                <a:prstClr val="white"/>
              </a:solidFill>
            </a:endParaRPr>
          </a:p>
        </p:txBody>
      </p:sp>
    </p:spTree>
    <p:extLst>
      <p:ext uri="{BB962C8B-B14F-4D97-AF65-F5344CB8AC3E}">
        <p14:creationId xmlns:p14="http://schemas.microsoft.com/office/powerpoint/2010/main" val="710560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52A9944-CDCC-4EF9-AB3D-19FB9336762A}" type="datetimeFigureOut">
              <a:rPr lang="en-US"/>
              <a:pPr>
                <a:defRPr/>
              </a:pPr>
              <a:t>8/9/12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86CE08C-29B1-4EA1-88E2-BA217185AA84}"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grpSp>
        <p:nvGrpSpPr>
          <p:cNvPr id="5" name="Group 4"/>
          <p:cNvGrpSpPr>
            <a:grpSpLocks/>
          </p:cNvGrpSpPr>
          <p:nvPr userDrawn="1"/>
        </p:nvGrpSpPr>
        <p:grpSpPr bwMode="auto">
          <a:xfrm>
            <a:off x="771525" y="6550025"/>
            <a:ext cx="8372475" cy="320675"/>
            <a:chOff x="770964" y="6550228"/>
            <a:chExt cx="8373036" cy="321212"/>
          </a:xfrm>
        </p:grpSpPr>
        <p:sp>
          <p:nvSpPr>
            <p:cNvPr id="6" name="Rectangle 5"/>
            <p:cNvSpPr/>
            <p:nvPr userDrawn="1"/>
          </p:nvSpPr>
          <p:spPr>
            <a:xfrm>
              <a:off x="1098011" y="6551819"/>
              <a:ext cx="8045989" cy="319621"/>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solidFill>
                  <a:prstClr val="white"/>
                </a:solidFill>
                <a:latin typeface="Calibri"/>
                <a:sym typeface="Arial" charset="0"/>
              </a:endParaRPr>
            </a:p>
          </p:txBody>
        </p:sp>
        <p:sp>
          <p:nvSpPr>
            <p:cNvPr id="7" name="Right Triangle 6"/>
            <p:cNvSpPr/>
            <p:nvPr userDrawn="1"/>
          </p:nvSpPr>
          <p:spPr>
            <a:xfrm rot="16200000">
              <a:off x="771502" y="6549690"/>
              <a:ext cx="319622" cy="320696"/>
            </a:xfrm>
            <a:prstGeom prst="rtTriangl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solidFill>
                  <a:prstClr val="white"/>
                </a:solidFill>
                <a:latin typeface="Calibri"/>
                <a:sym typeface="Arial" charset="0"/>
              </a:endParaRPr>
            </a:p>
          </p:txBody>
        </p:sp>
      </p:grpSp>
      <p:sp>
        <p:nvSpPr>
          <p:cNvPr id="8" name="TextBox 7"/>
          <p:cNvSpPr txBox="1"/>
          <p:nvPr userDrawn="1"/>
        </p:nvSpPr>
        <p:spPr>
          <a:xfrm>
            <a:off x="1295400" y="6564313"/>
            <a:ext cx="2438400" cy="320675"/>
          </a:xfrm>
          <a:prstGeom prst="rect">
            <a:avLst/>
          </a:prstGeom>
        </p:spPr>
        <p:txBody>
          <a:bodyPr anchor="ctr">
            <a:normAutofit fontScale="55000" lnSpcReduction="20000"/>
          </a:bodyPr>
          <a:lstStyle/>
          <a:p>
            <a:pPr>
              <a:defRPr/>
            </a:pPr>
            <a:r>
              <a:rPr lang="en-US" sz="2800" dirty="0">
                <a:solidFill>
                  <a:prstClr val="white"/>
                </a:solidFill>
                <a:latin typeface="Arial" charset="0"/>
                <a:ea typeface="ＭＳ Ｐゴシック" charset="0"/>
                <a:cs typeface="Arial" charset="0"/>
                <a:sym typeface="Arial" charset="0"/>
              </a:rPr>
              <a:t>www.achievethecore.org</a:t>
            </a: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Slide Number Placeholder 5"/>
          <p:cNvSpPr>
            <a:spLocks noGrp="1"/>
          </p:cNvSpPr>
          <p:nvPr>
            <p:ph type="sldNum" sz="quarter" idx="10"/>
          </p:nvPr>
        </p:nvSpPr>
        <p:spPr>
          <a:xfrm>
            <a:off x="6929438" y="6542088"/>
            <a:ext cx="2133600" cy="320675"/>
          </a:xfrm>
        </p:spPr>
        <p:txBody>
          <a:bodyPr/>
          <a:lstStyle>
            <a:lvl1pPr>
              <a:defRPr>
                <a:solidFill>
                  <a:schemeClr val="bg1"/>
                </a:solidFill>
                <a:latin typeface="Arial" charset="0"/>
              </a:defRPr>
            </a:lvl1pPr>
          </a:lstStyle>
          <a:p>
            <a:fld id="{4CE5A6F9-321D-4341-9957-12C380F40297}" type="slidenum">
              <a:rPr lang="en-US">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671922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grpSp>
        <p:nvGrpSpPr>
          <p:cNvPr id="5" name="Group 4"/>
          <p:cNvGrpSpPr>
            <a:grpSpLocks/>
          </p:cNvGrpSpPr>
          <p:nvPr userDrawn="1"/>
        </p:nvGrpSpPr>
        <p:grpSpPr bwMode="auto">
          <a:xfrm>
            <a:off x="771525" y="6550025"/>
            <a:ext cx="8372475" cy="320675"/>
            <a:chOff x="770964" y="6550228"/>
            <a:chExt cx="8373036" cy="321212"/>
          </a:xfrm>
        </p:grpSpPr>
        <p:sp>
          <p:nvSpPr>
            <p:cNvPr id="6" name="Rectangle 5"/>
            <p:cNvSpPr/>
            <p:nvPr userDrawn="1"/>
          </p:nvSpPr>
          <p:spPr>
            <a:xfrm>
              <a:off x="1098011" y="6551819"/>
              <a:ext cx="8045989" cy="319621"/>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solidFill>
                  <a:prstClr val="white"/>
                </a:solidFill>
                <a:latin typeface="Calibri"/>
                <a:sym typeface="Arial" charset="0"/>
              </a:endParaRPr>
            </a:p>
          </p:txBody>
        </p:sp>
        <p:sp>
          <p:nvSpPr>
            <p:cNvPr id="7" name="Right Triangle 6"/>
            <p:cNvSpPr/>
            <p:nvPr userDrawn="1"/>
          </p:nvSpPr>
          <p:spPr>
            <a:xfrm rot="16200000">
              <a:off x="771502" y="6549690"/>
              <a:ext cx="319622" cy="320696"/>
            </a:xfrm>
            <a:prstGeom prst="rtTriangl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solidFill>
                  <a:prstClr val="white"/>
                </a:solidFill>
                <a:latin typeface="Calibri"/>
                <a:sym typeface="Arial" charset="0"/>
              </a:endParaRPr>
            </a:p>
          </p:txBody>
        </p:sp>
      </p:grpSp>
      <p:sp>
        <p:nvSpPr>
          <p:cNvPr id="8" name="TextBox 7"/>
          <p:cNvSpPr txBox="1"/>
          <p:nvPr userDrawn="1"/>
        </p:nvSpPr>
        <p:spPr>
          <a:xfrm>
            <a:off x="1295400" y="6564313"/>
            <a:ext cx="2438400" cy="320675"/>
          </a:xfrm>
          <a:prstGeom prst="rect">
            <a:avLst/>
          </a:prstGeom>
        </p:spPr>
        <p:txBody>
          <a:bodyPr anchor="ctr">
            <a:normAutofit fontScale="55000" lnSpcReduction="20000"/>
          </a:bodyPr>
          <a:lstStyle/>
          <a:p>
            <a:pPr>
              <a:defRPr/>
            </a:pPr>
            <a:r>
              <a:rPr lang="en-US" sz="2800" dirty="0">
                <a:solidFill>
                  <a:prstClr val="white"/>
                </a:solidFill>
                <a:latin typeface="Arial" charset="0"/>
                <a:ea typeface="ＭＳ Ｐゴシック" charset="0"/>
                <a:cs typeface="Arial" charset="0"/>
                <a:sym typeface="Arial" charset="0"/>
              </a:rPr>
              <a:t>www.achievethecore.org</a:t>
            </a: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Slide Number Placeholder 5"/>
          <p:cNvSpPr>
            <a:spLocks noGrp="1"/>
          </p:cNvSpPr>
          <p:nvPr>
            <p:ph type="sldNum" sz="quarter" idx="10"/>
          </p:nvPr>
        </p:nvSpPr>
        <p:spPr>
          <a:xfrm>
            <a:off x="6929438" y="6542088"/>
            <a:ext cx="2133600" cy="320675"/>
          </a:xfrm>
        </p:spPr>
        <p:txBody>
          <a:bodyPr/>
          <a:lstStyle>
            <a:lvl1pPr>
              <a:defRPr>
                <a:solidFill>
                  <a:schemeClr val="bg1"/>
                </a:solidFill>
                <a:latin typeface="Arial" charset="0"/>
              </a:defRPr>
            </a:lvl1pPr>
          </a:lstStyle>
          <a:p>
            <a:fld id="{5A64C5C1-856F-A44E-A4D7-EA13BCAD654C}" type="slidenum">
              <a:rPr lang="en-US">
                <a:solidFill>
                  <a:prstClr val="white"/>
                </a:solidFill>
              </a:rPr>
              <a:pPr/>
              <a:t>‹#›</a:t>
            </a:fld>
            <a:endParaRPr lang="en-US">
              <a:solidFill>
                <a:prstClr val="white"/>
              </a:solidFill>
            </a:endParaRPr>
          </a:p>
        </p:txBody>
      </p:sp>
    </p:spTree>
    <p:extLst>
      <p:ext uri="{BB962C8B-B14F-4D97-AF65-F5344CB8AC3E}">
        <p14:creationId xmlns:p14="http://schemas.microsoft.com/office/powerpoint/2010/main" val="42200782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1_Title and Vertical Text">
    <p:spTree>
      <p:nvGrpSpPr>
        <p:cNvPr id="1" name=""/>
        <p:cNvGrpSpPr/>
        <p:nvPr/>
      </p:nvGrpSpPr>
      <p:grpSpPr>
        <a:xfrm>
          <a:off x="0" y="0"/>
          <a:ext cx="0" cy="0"/>
          <a:chOff x="0" y="0"/>
          <a:chExt cx="0" cy="0"/>
        </a:xfrm>
      </p:grpSpPr>
      <p:grpSp>
        <p:nvGrpSpPr>
          <p:cNvPr id="4" name="Group 4"/>
          <p:cNvGrpSpPr>
            <a:grpSpLocks/>
          </p:cNvGrpSpPr>
          <p:nvPr userDrawn="1"/>
        </p:nvGrpSpPr>
        <p:grpSpPr bwMode="auto">
          <a:xfrm>
            <a:off x="771525" y="6550025"/>
            <a:ext cx="8372475" cy="320675"/>
            <a:chOff x="770964" y="6550228"/>
            <a:chExt cx="8373036" cy="321212"/>
          </a:xfrm>
        </p:grpSpPr>
        <p:sp>
          <p:nvSpPr>
            <p:cNvPr id="5" name="Rectangle 4"/>
            <p:cNvSpPr/>
            <p:nvPr userDrawn="1"/>
          </p:nvSpPr>
          <p:spPr>
            <a:xfrm>
              <a:off x="1098011" y="6551819"/>
              <a:ext cx="8045989" cy="319621"/>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solidFill>
                  <a:prstClr val="white"/>
                </a:solidFill>
                <a:latin typeface="Calibri"/>
                <a:sym typeface="Arial" charset="0"/>
              </a:endParaRPr>
            </a:p>
          </p:txBody>
        </p:sp>
        <p:sp>
          <p:nvSpPr>
            <p:cNvPr id="6" name="Right Triangle 5"/>
            <p:cNvSpPr/>
            <p:nvPr userDrawn="1"/>
          </p:nvSpPr>
          <p:spPr>
            <a:xfrm rot="16200000">
              <a:off x="771502" y="6549690"/>
              <a:ext cx="319622" cy="320696"/>
            </a:xfrm>
            <a:prstGeom prst="rtTriangl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solidFill>
                  <a:prstClr val="white"/>
                </a:solidFill>
                <a:latin typeface="Calibri"/>
                <a:sym typeface="Arial" charset="0"/>
              </a:endParaRPr>
            </a:p>
          </p:txBody>
        </p:sp>
      </p:grpSp>
      <p:sp>
        <p:nvSpPr>
          <p:cNvPr id="7" name="TextBox 6"/>
          <p:cNvSpPr txBox="1"/>
          <p:nvPr userDrawn="1"/>
        </p:nvSpPr>
        <p:spPr>
          <a:xfrm>
            <a:off x="1295400" y="6564313"/>
            <a:ext cx="2438400" cy="320675"/>
          </a:xfrm>
          <a:prstGeom prst="rect">
            <a:avLst/>
          </a:prstGeom>
        </p:spPr>
        <p:txBody>
          <a:bodyPr anchor="ctr">
            <a:normAutofit fontScale="55000" lnSpcReduction="20000"/>
          </a:bodyPr>
          <a:lstStyle/>
          <a:p>
            <a:pPr>
              <a:defRPr/>
            </a:pPr>
            <a:r>
              <a:rPr lang="en-US" sz="2800" dirty="0">
                <a:solidFill>
                  <a:prstClr val="white"/>
                </a:solidFill>
                <a:latin typeface="Arial" charset="0"/>
                <a:ea typeface="ＭＳ Ｐゴシック" charset="0"/>
                <a:cs typeface="Arial" charset="0"/>
                <a:sym typeface="Arial" charset="0"/>
              </a:rPr>
              <a:t>www.achievethecore.org</a:t>
            </a:r>
          </a:p>
        </p:txBody>
      </p:sp>
      <p:cxnSp>
        <p:nvCxnSpPr>
          <p:cNvPr id="8" name="Straight Connector 7"/>
          <p:cNvCxnSpPr/>
          <p:nvPr userDrawn="1"/>
        </p:nvCxnSpPr>
        <p:spPr>
          <a:xfrm>
            <a:off x="457200" y="1066800"/>
            <a:ext cx="82296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5"/>
          <p:cNvSpPr>
            <a:spLocks noGrp="1"/>
          </p:cNvSpPr>
          <p:nvPr>
            <p:ph type="sldNum" sz="quarter" idx="10"/>
          </p:nvPr>
        </p:nvSpPr>
        <p:spPr>
          <a:xfrm>
            <a:off x="6929438" y="6542088"/>
            <a:ext cx="2133600" cy="320675"/>
          </a:xfrm>
        </p:spPr>
        <p:txBody>
          <a:bodyPr/>
          <a:lstStyle>
            <a:lvl1pPr>
              <a:defRPr>
                <a:solidFill>
                  <a:schemeClr val="bg1"/>
                </a:solidFill>
                <a:latin typeface="Arial" charset="0"/>
              </a:defRPr>
            </a:lvl1pPr>
          </a:lstStyle>
          <a:p>
            <a:fld id="{F9F98910-E3FD-9A4F-8708-814D611ED181}" type="slidenum">
              <a:rPr lang="en-US">
                <a:solidFill>
                  <a:prstClr val="white"/>
                </a:solidFill>
              </a:rPr>
              <a:pPr/>
              <a:t>‹#›</a:t>
            </a:fld>
            <a:endParaRPr lang="en-US">
              <a:solidFill>
                <a:prstClr val="white"/>
              </a:solidFill>
            </a:endParaRPr>
          </a:p>
        </p:txBody>
      </p:sp>
    </p:spTree>
    <p:extLst>
      <p:ext uri="{BB962C8B-B14F-4D97-AF65-F5344CB8AC3E}">
        <p14:creationId xmlns:p14="http://schemas.microsoft.com/office/powerpoint/2010/main" val="43626547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1_Vertical Title and Text">
    <p:spTree>
      <p:nvGrpSpPr>
        <p:cNvPr id="1" name=""/>
        <p:cNvGrpSpPr/>
        <p:nvPr/>
      </p:nvGrpSpPr>
      <p:grpSpPr>
        <a:xfrm>
          <a:off x="0" y="0"/>
          <a:ext cx="0" cy="0"/>
          <a:chOff x="0" y="0"/>
          <a:chExt cx="0" cy="0"/>
        </a:xfrm>
      </p:grpSpPr>
      <p:grpSp>
        <p:nvGrpSpPr>
          <p:cNvPr id="4" name="Group 4"/>
          <p:cNvGrpSpPr>
            <a:grpSpLocks/>
          </p:cNvGrpSpPr>
          <p:nvPr userDrawn="1"/>
        </p:nvGrpSpPr>
        <p:grpSpPr bwMode="auto">
          <a:xfrm>
            <a:off x="771525" y="6550025"/>
            <a:ext cx="8372475" cy="320675"/>
            <a:chOff x="770964" y="6550228"/>
            <a:chExt cx="8373036" cy="321212"/>
          </a:xfrm>
        </p:grpSpPr>
        <p:sp>
          <p:nvSpPr>
            <p:cNvPr id="5" name="Rectangle 4"/>
            <p:cNvSpPr/>
            <p:nvPr userDrawn="1"/>
          </p:nvSpPr>
          <p:spPr>
            <a:xfrm>
              <a:off x="1098011" y="6551819"/>
              <a:ext cx="8045989" cy="319621"/>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solidFill>
                  <a:prstClr val="white"/>
                </a:solidFill>
                <a:latin typeface="Calibri"/>
                <a:sym typeface="Arial" charset="0"/>
              </a:endParaRPr>
            </a:p>
          </p:txBody>
        </p:sp>
        <p:sp>
          <p:nvSpPr>
            <p:cNvPr id="6" name="Right Triangle 5"/>
            <p:cNvSpPr/>
            <p:nvPr userDrawn="1"/>
          </p:nvSpPr>
          <p:spPr>
            <a:xfrm rot="16200000">
              <a:off x="771502" y="6549690"/>
              <a:ext cx="319622" cy="320696"/>
            </a:xfrm>
            <a:prstGeom prst="rtTriangl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solidFill>
                  <a:prstClr val="white"/>
                </a:solidFill>
                <a:latin typeface="Calibri"/>
                <a:sym typeface="Arial" charset="0"/>
              </a:endParaRPr>
            </a:p>
          </p:txBody>
        </p:sp>
      </p:grpSp>
      <p:sp>
        <p:nvSpPr>
          <p:cNvPr id="7" name="TextBox 6"/>
          <p:cNvSpPr txBox="1"/>
          <p:nvPr userDrawn="1"/>
        </p:nvSpPr>
        <p:spPr>
          <a:xfrm>
            <a:off x="1295400" y="6564313"/>
            <a:ext cx="2438400" cy="320675"/>
          </a:xfrm>
          <a:prstGeom prst="rect">
            <a:avLst/>
          </a:prstGeom>
        </p:spPr>
        <p:txBody>
          <a:bodyPr anchor="ctr">
            <a:normAutofit fontScale="55000" lnSpcReduction="20000"/>
          </a:bodyPr>
          <a:lstStyle/>
          <a:p>
            <a:pPr>
              <a:defRPr/>
            </a:pPr>
            <a:r>
              <a:rPr lang="en-US" sz="2800" dirty="0">
                <a:solidFill>
                  <a:prstClr val="white"/>
                </a:solidFill>
                <a:latin typeface="Arial" charset="0"/>
                <a:ea typeface="ＭＳ Ｐゴシック" charset="0"/>
                <a:cs typeface="Arial" charset="0"/>
                <a:sym typeface="Arial" charset="0"/>
              </a:rPr>
              <a:t>www.achievethecore.org</a:t>
            </a:r>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5"/>
          <p:cNvSpPr>
            <a:spLocks noGrp="1"/>
          </p:cNvSpPr>
          <p:nvPr>
            <p:ph type="sldNum" sz="quarter" idx="10"/>
          </p:nvPr>
        </p:nvSpPr>
        <p:spPr>
          <a:xfrm>
            <a:off x="6929438" y="6542088"/>
            <a:ext cx="2133600" cy="320675"/>
          </a:xfrm>
        </p:spPr>
        <p:txBody>
          <a:bodyPr/>
          <a:lstStyle>
            <a:lvl1pPr>
              <a:defRPr>
                <a:solidFill>
                  <a:schemeClr val="bg1"/>
                </a:solidFill>
                <a:latin typeface="Arial" charset="0"/>
              </a:defRPr>
            </a:lvl1pPr>
          </a:lstStyle>
          <a:p>
            <a:fld id="{72ED4AC2-0FE1-384C-9E77-AFB5D4E025AC}" type="slidenum">
              <a:rPr lang="en-US">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31029716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4032250"/>
            <a:ext cx="9144000" cy="158750"/>
          </a:xfrm>
          <a:prstGeom prst="rect">
            <a:avLst/>
          </a:prstGeom>
          <a:solidFill>
            <a:srgbClr val="376092"/>
          </a:solidFill>
          <a:ln w="9525">
            <a:solidFill>
              <a:srgbClr val="376092"/>
            </a:solidFill>
            <a:miter lim="800000"/>
            <a:headEnd/>
            <a:tailEnd/>
          </a:ln>
          <a:effectLst>
            <a:outerShdw blurRad="40000" dist="23000" dir="5400000" rotWithShape="0">
              <a:srgbClr val="000000">
                <a:alpha val="34999"/>
              </a:srgbClr>
            </a:outerShdw>
          </a:effectLst>
        </p:spPr>
        <p:txBody>
          <a:bodyPr anchor="ctr"/>
          <a:lstStyle/>
          <a:p>
            <a:pPr algn="ctr">
              <a:defRPr/>
            </a:pPr>
            <a:endParaRPr lang="en-US" sz="1400" dirty="0">
              <a:solidFill>
                <a:srgbClr val="4F81BD"/>
              </a:solidFill>
              <a:latin typeface="Calibri"/>
              <a:ea typeface="ＭＳ Ｐゴシック" charset="0"/>
              <a:cs typeface="Arial" charset="0"/>
              <a:sym typeface="Arial" charset="0"/>
            </a:endParaRPr>
          </a:p>
        </p:txBody>
      </p:sp>
      <p:sp>
        <p:nvSpPr>
          <p:cNvPr id="2" name="Title 1"/>
          <p:cNvSpPr>
            <a:spLocks noGrp="1"/>
          </p:cNvSpPr>
          <p:nvPr>
            <p:ph type="ctrTitle"/>
          </p:nvPr>
        </p:nvSpPr>
        <p:spPr>
          <a:xfrm>
            <a:off x="685800" y="2164976"/>
            <a:ext cx="7696200" cy="1797424"/>
          </a:xfrm>
        </p:spPr>
        <p:txBody>
          <a:bodyPr anchor="b">
            <a:normAutofit/>
          </a:bodyPr>
          <a:lstStyle>
            <a:lvl1pPr algn="l">
              <a:defRPr sz="4000" b="1" baseline="0">
                <a:solidFill>
                  <a:schemeClr val="tx2">
                    <a:lumMod val="75000"/>
                  </a:schemeClr>
                </a:solidFill>
                <a:latin typeface="Century Gothic"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4271682"/>
            <a:ext cx="6400800" cy="1344706"/>
          </a:xfrm>
        </p:spPr>
        <p:txBody>
          <a:bodyPr>
            <a:normAutofit/>
          </a:bodyPr>
          <a:lstStyle>
            <a:lvl1pPr marL="0" indent="0" algn="l">
              <a:buNone/>
              <a:defRPr sz="2800" baseline="0">
                <a:solidFill>
                  <a:schemeClr val="tx1">
                    <a:lumMod val="50000"/>
                    <a:lumOff val="50000"/>
                  </a:schemeClr>
                </a:solidFill>
                <a:latin typeface="Century Gothic"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22604371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4032250"/>
            <a:ext cx="9144000" cy="158750"/>
          </a:xfrm>
          <a:prstGeom prst="rect">
            <a:avLst/>
          </a:prstGeom>
          <a:solidFill>
            <a:srgbClr val="376092"/>
          </a:solidFill>
          <a:ln w="9525">
            <a:solidFill>
              <a:srgbClr val="376092"/>
            </a:solidFill>
            <a:miter lim="800000"/>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US" sz="1400" kern="0" dirty="0">
              <a:solidFill>
                <a:srgbClr val="4F81BD"/>
              </a:solidFill>
              <a:latin typeface="Calibri"/>
              <a:ea typeface="ＭＳ Ｐゴシック" charset="0"/>
              <a:cs typeface="Arial" charset="0"/>
              <a:sym typeface="Arial"/>
            </a:endParaRPr>
          </a:p>
        </p:txBody>
      </p:sp>
      <p:sp>
        <p:nvSpPr>
          <p:cNvPr id="2" name="Title 1"/>
          <p:cNvSpPr>
            <a:spLocks noGrp="1"/>
          </p:cNvSpPr>
          <p:nvPr>
            <p:ph type="ctrTitle"/>
          </p:nvPr>
        </p:nvSpPr>
        <p:spPr>
          <a:xfrm>
            <a:off x="685800" y="2164976"/>
            <a:ext cx="7696200" cy="1797424"/>
          </a:xfrm>
        </p:spPr>
        <p:txBody>
          <a:bodyPr anchor="b">
            <a:normAutofit/>
          </a:bodyPr>
          <a:lstStyle>
            <a:lvl1pPr algn="l">
              <a:defRPr sz="4000" b="1" baseline="0">
                <a:solidFill>
                  <a:schemeClr val="tx2">
                    <a:lumMod val="75000"/>
                  </a:schemeClr>
                </a:solidFill>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4271682"/>
            <a:ext cx="6400800" cy="1344706"/>
          </a:xfrm>
        </p:spPr>
        <p:txBody>
          <a:bodyPr>
            <a:normAutofit/>
          </a:bodyPr>
          <a:lstStyle>
            <a:lvl1pPr marL="0" indent="0" algn="l">
              <a:buNone/>
              <a:defRPr sz="2800" baseline="0">
                <a:solidFill>
                  <a:schemeClr val="tx1">
                    <a:lumMod val="50000"/>
                    <a:lumOff val="50000"/>
                  </a:schemeClr>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67493232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3" name="Slide Number Placeholder 5"/>
          <p:cNvSpPr txBox="1">
            <a:spLocks/>
          </p:cNvSpPr>
          <p:nvPr userDrawn="1"/>
        </p:nvSpPr>
        <p:spPr>
          <a:xfrm>
            <a:off x="6983413" y="6502400"/>
            <a:ext cx="2133600" cy="365125"/>
          </a:xfrm>
          <a:prstGeom prst="rect">
            <a:avLst/>
          </a:prstGeom>
        </p:spPr>
        <p:txBody>
          <a:bodyPr anchor="ctr"/>
          <a:lstStyle>
            <a:lvl1pPr eaLnBrk="0" hangingPunct="0">
              <a:defRPr sz="1400">
                <a:solidFill>
                  <a:srgbClr val="000000"/>
                </a:solidFill>
                <a:latin typeface="Arial" charset="0"/>
                <a:ea typeface="ＭＳ Ｐゴシック" charset="0"/>
                <a:cs typeface="Arial" charset="0"/>
                <a:sym typeface="Arial" charset="0"/>
              </a:defRPr>
            </a:lvl1pPr>
            <a:lvl2pPr marL="742950" indent="-285750" eaLnBrk="0" hangingPunct="0">
              <a:defRPr sz="1400">
                <a:solidFill>
                  <a:srgbClr val="000000"/>
                </a:solidFill>
                <a:latin typeface="Arial" charset="0"/>
                <a:ea typeface="Arial" charset="0"/>
                <a:cs typeface="Arial" charset="0"/>
                <a:sym typeface="Arial" charset="0"/>
              </a:defRPr>
            </a:lvl2pPr>
            <a:lvl3pPr marL="1143000" indent="-228600" eaLnBrk="0" hangingPunct="0">
              <a:defRPr sz="1400">
                <a:solidFill>
                  <a:srgbClr val="000000"/>
                </a:solidFill>
                <a:latin typeface="Arial" charset="0"/>
                <a:ea typeface="Arial" charset="0"/>
                <a:cs typeface="Arial" charset="0"/>
                <a:sym typeface="Arial" charset="0"/>
              </a:defRPr>
            </a:lvl3pPr>
            <a:lvl4pPr marL="1600200" indent="-228600" eaLnBrk="0" hangingPunct="0">
              <a:defRPr sz="1400">
                <a:solidFill>
                  <a:srgbClr val="000000"/>
                </a:solidFill>
                <a:latin typeface="Arial" charset="0"/>
                <a:ea typeface="Arial" charset="0"/>
                <a:cs typeface="Arial" charset="0"/>
                <a:sym typeface="Arial" charset="0"/>
              </a:defRPr>
            </a:lvl4pPr>
            <a:lvl5pPr marL="2057400" indent="-228600" eaLnBrk="0" hangingPunct="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algn="r" eaLnBrk="1" hangingPunct="1"/>
            <a:fld id="{E98AF836-39BA-5940-BA35-1D3C449239FA}" type="slidenum">
              <a:rPr lang="en-US" smtClean="0">
                <a:solidFill>
                  <a:prstClr val="white"/>
                </a:solidFill>
                <a:latin typeface="Calibri" charset="0"/>
              </a:rPr>
              <a:pPr algn="r" eaLnBrk="1" hangingPunct="1"/>
              <a:t>‹#›</a:t>
            </a:fld>
            <a:endParaRPr lang="en-US" smtClean="0">
              <a:solidFill>
                <a:prstClr val="white"/>
              </a:solidFill>
              <a:latin typeface="Calibri" charset="0"/>
            </a:endParaRPr>
          </a:p>
        </p:txBody>
      </p:sp>
      <p:grpSp>
        <p:nvGrpSpPr>
          <p:cNvPr id="4" name="Group 7"/>
          <p:cNvGrpSpPr>
            <a:grpSpLocks/>
          </p:cNvGrpSpPr>
          <p:nvPr userDrawn="1"/>
        </p:nvGrpSpPr>
        <p:grpSpPr bwMode="auto">
          <a:xfrm>
            <a:off x="771525" y="6550025"/>
            <a:ext cx="8372475" cy="320675"/>
            <a:chOff x="770964" y="6550228"/>
            <a:chExt cx="8373036" cy="320040"/>
          </a:xfrm>
        </p:grpSpPr>
        <p:sp>
          <p:nvSpPr>
            <p:cNvPr id="5" name="Rectangle 4"/>
            <p:cNvSpPr/>
            <p:nvPr userDrawn="1"/>
          </p:nvSpPr>
          <p:spPr>
            <a:xfrm>
              <a:off x="1098011" y="6550228"/>
              <a:ext cx="8045989" cy="32004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kern="0" dirty="0">
                <a:solidFill>
                  <a:prstClr val="white"/>
                </a:solidFill>
                <a:latin typeface="Calibri"/>
                <a:sym typeface="Arial"/>
              </a:endParaRPr>
            </a:p>
          </p:txBody>
        </p:sp>
        <p:sp>
          <p:nvSpPr>
            <p:cNvPr id="6" name="Right Triangle 5"/>
            <p:cNvSpPr/>
            <p:nvPr userDrawn="1"/>
          </p:nvSpPr>
          <p:spPr>
            <a:xfrm rot="16200000">
              <a:off x="771292" y="6549900"/>
              <a:ext cx="320040" cy="320696"/>
            </a:xfrm>
            <a:prstGeom prst="rtTriangl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kern="0" dirty="0">
                <a:solidFill>
                  <a:prstClr val="white"/>
                </a:solidFill>
                <a:latin typeface="Calibri"/>
                <a:sym typeface="Arial"/>
              </a:endParaRPr>
            </a:p>
          </p:txBody>
        </p:sp>
      </p:grpSp>
      <p:sp>
        <p:nvSpPr>
          <p:cNvPr id="7" name="TextBox 6"/>
          <p:cNvSpPr txBox="1"/>
          <p:nvPr userDrawn="1"/>
        </p:nvSpPr>
        <p:spPr>
          <a:xfrm>
            <a:off x="1295400" y="6564313"/>
            <a:ext cx="2438400" cy="320675"/>
          </a:xfrm>
          <a:prstGeom prst="rect">
            <a:avLst/>
          </a:prstGeom>
        </p:spPr>
        <p:txBody>
          <a:bodyPr anchor="ctr">
            <a:normAutofit fontScale="55000" lnSpcReduction="20000"/>
          </a:bodyPr>
          <a:lstStyle/>
          <a:p>
            <a:pPr fontAlgn="auto">
              <a:spcBef>
                <a:spcPts val="0"/>
              </a:spcBef>
              <a:spcAft>
                <a:spcPts val="0"/>
              </a:spcAft>
              <a:defRPr/>
            </a:pPr>
            <a:r>
              <a:rPr lang="en-US" sz="2800" kern="0" dirty="0">
                <a:solidFill>
                  <a:prstClr val="white"/>
                </a:solidFill>
                <a:latin typeface="Arial"/>
                <a:ea typeface="Arial"/>
                <a:cs typeface="Arial"/>
                <a:sym typeface="Arial"/>
              </a:rPr>
              <a:t>www.achievethecore.org</a:t>
            </a:r>
          </a:p>
        </p:txBody>
      </p:sp>
      <p:sp>
        <p:nvSpPr>
          <p:cNvPr id="2" name="Title 1"/>
          <p:cNvSpPr>
            <a:spLocks noGrp="1"/>
          </p:cNvSpPr>
          <p:nvPr>
            <p:ph type="title"/>
          </p:nvPr>
        </p:nvSpPr>
        <p:spPr>
          <a:xfrm>
            <a:off x="722313" y="3352800"/>
            <a:ext cx="6440487" cy="1362075"/>
          </a:xfrm>
        </p:spPr>
        <p:txBody>
          <a:bodyPr anchor="t"/>
          <a:lstStyle>
            <a:lvl1pPr algn="l">
              <a:defRPr sz="4000" b="1" cap="all">
                <a:solidFill>
                  <a:schemeClr val="tx2">
                    <a:lumMod val="75000"/>
                  </a:schemeClr>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647698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4261E44-CE56-4D5F-9C7F-8A2CD1378E4C}" type="datetimeFigureOut">
              <a:rPr lang="en-US"/>
              <a:pPr>
                <a:defRPr/>
              </a:pPr>
              <a:t>8/9/12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4646299-DCBC-414B-A5A9-7ABDF2362F9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1A96C8D-D843-4CA3-AAC4-94864E156D40}" type="datetimeFigureOut">
              <a:rPr lang="en-US"/>
              <a:pPr>
                <a:defRPr/>
              </a:pPr>
              <a:t>8/9/12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D0AB41CD-4187-44BB-8576-57334F897494}"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0B30A40-55E3-461D-B232-D60C89569AE6}" type="datetimeFigureOut">
              <a:rPr lang="en-US"/>
              <a:pPr>
                <a:defRPr/>
              </a:pPr>
              <a:t>8/9/12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933210F6-A63A-426A-BDF1-25F1373032A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1E58402-3818-4904-8939-2EE78C97B27B}" type="datetimeFigureOut">
              <a:rPr lang="en-US"/>
              <a:pPr>
                <a:defRPr/>
              </a:pPr>
              <a:t>8/9/12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14FFAE7F-05CE-4029-AE87-7E985C7C87C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A671D0B-B772-41E1-B753-987EEA6AFBC9}" type="datetimeFigureOut">
              <a:rPr lang="en-US"/>
              <a:pPr>
                <a:defRPr/>
              </a:pPr>
              <a:t>8/9/12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2002166-2F41-490E-9249-8FADC9BB78E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B47162A-70E5-4EBB-A7B6-DF07893253CD}" type="datetimeFigureOut">
              <a:rPr lang="en-US"/>
              <a:pPr>
                <a:defRPr/>
              </a:pPr>
              <a:t>8/9/12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53C8890-D0F7-451A-A798-B144825150D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20" Type="http://schemas.openxmlformats.org/officeDocument/2006/relationships/slideLayout" Target="../slideLayouts/slideLayout31.xml"/><Relationship Id="rId21" Type="http://schemas.openxmlformats.org/officeDocument/2006/relationships/slideLayout" Target="../slideLayouts/slideLayout32.xml"/><Relationship Id="rId22" Type="http://schemas.openxmlformats.org/officeDocument/2006/relationships/slideLayout" Target="../slideLayouts/slideLayout33.xml"/><Relationship Id="rId23" Type="http://schemas.openxmlformats.org/officeDocument/2006/relationships/slideLayout" Target="../slideLayouts/slideLayout34.xml"/><Relationship Id="rId24" Type="http://schemas.openxmlformats.org/officeDocument/2006/relationships/slideLayout" Target="../slideLayouts/slideLayout35.xml"/><Relationship Id="rId25" Type="http://schemas.openxmlformats.org/officeDocument/2006/relationships/slideLayout" Target="../slideLayouts/slideLayout36.xml"/><Relationship Id="rId26" Type="http://schemas.openxmlformats.org/officeDocument/2006/relationships/theme" Target="../theme/theme2.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Relationship Id="rId14" Type="http://schemas.openxmlformats.org/officeDocument/2006/relationships/slideLayout" Target="../slideLayouts/slideLayout25.xml"/><Relationship Id="rId15" Type="http://schemas.openxmlformats.org/officeDocument/2006/relationships/slideLayout" Target="../slideLayouts/slideLayout26.xml"/><Relationship Id="rId16" Type="http://schemas.openxmlformats.org/officeDocument/2006/relationships/slideLayout" Target="../slideLayouts/slideLayout27.xml"/><Relationship Id="rId17" Type="http://schemas.openxmlformats.org/officeDocument/2006/relationships/slideLayout" Target="../slideLayouts/slideLayout28.xml"/><Relationship Id="rId18" Type="http://schemas.openxmlformats.org/officeDocument/2006/relationships/slideLayout" Target="../slideLayouts/slideLayout29.xml"/><Relationship Id="rId19" Type="http://schemas.openxmlformats.org/officeDocument/2006/relationships/slideLayout" Target="../slideLayouts/slideLayout30.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3A3A3A"/>
            </a:gs>
            <a:gs pos="37000">
              <a:srgbClr val="000000"/>
            </a:gs>
            <a:gs pos="79000">
              <a:schemeClr val="bg1"/>
            </a:gs>
          </a:gsLst>
          <a:lin ang="5400000" scaled="0"/>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C430323-E022-46C4-8466-6DF4C317887D}" type="datetimeFigureOut">
              <a:rPr lang="en-US"/>
              <a:pPr>
                <a:defRPr/>
              </a:pPr>
              <a:t>8/9/12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410187B8-A45A-4312-B07C-26431861720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98438"/>
            <a:ext cx="8229600"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7023100" y="6475413"/>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FFFFFF"/>
                </a:solidFill>
                <a:latin typeface="Calibri" charset="0"/>
              </a:defRPr>
            </a:lvl1pPr>
          </a:lstStyle>
          <a:p>
            <a:fld id="{A9B79581-EA5C-3144-B96A-B6DA1CDAB4A2}" type="slidenum">
              <a:rPr lang="en-US" sz="1400" smtClean="0">
                <a:ea typeface="ＭＳ Ｐゴシック" charset="0"/>
                <a:cs typeface="Arial" charset="0"/>
                <a:sym typeface="Arial" charset="0"/>
              </a:rPr>
              <a:pPr/>
              <a:t>‹#›</a:t>
            </a:fld>
            <a:endParaRPr lang="en-US" sz="1400" smtClean="0">
              <a:ea typeface="ＭＳ Ｐゴシック" charset="0"/>
              <a:cs typeface="Arial" charset="0"/>
              <a:sym typeface="Arial" charset="0"/>
            </a:endParaRPr>
          </a:p>
        </p:txBody>
      </p:sp>
    </p:spTree>
    <p:extLst>
      <p:ext uri="{BB962C8B-B14F-4D97-AF65-F5344CB8AC3E}">
        <p14:creationId xmlns:p14="http://schemas.microsoft.com/office/powerpoint/2010/main" val="26593495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Lst>
  <p:hf hdr="0" ftr="0" dt="0"/>
  <p:txStyles>
    <p:titleStyle>
      <a:lvl1pPr algn="l" rtl="0" eaLnBrk="0" fontAlgn="base" hangingPunct="0">
        <a:spcBef>
          <a:spcPct val="0"/>
        </a:spcBef>
        <a:spcAft>
          <a:spcPct val="0"/>
        </a:spcAft>
        <a:defRPr sz="2800" b="1" kern="1200">
          <a:solidFill>
            <a:srgbClr val="17375E"/>
          </a:solidFill>
          <a:latin typeface="Century Gothic" pitchFamily="34" charset="0"/>
          <a:ea typeface="ＭＳ Ｐゴシック" charset="0"/>
          <a:cs typeface="+mj-cs"/>
        </a:defRPr>
      </a:lvl1pPr>
      <a:lvl2pPr algn="l" rtl="0" eaLnBrk="0" fontAlgn="base" hangingPunct="0">
        <a:spcBef>
          <a:spcPct val="0"/>
        </a:spcBef>
        <a:spcAft>
          <a:spcPct val="0"/>
        </a:spcAft>
        <a:defRPr sz="2800" b="1">
          <a:solidFill>
            <a:srgbClr val="17375E"/>
          </a:solidFill>
          <a:latin typeface="Century Gothic" pitchFamily="34" charset="0"/>
          <a:ea typeface="ＭＳ Ｐゴシック" charset="0"/>
        </a:defRPr>
      </a:lvl2pPr>
      <a:lvl3pPr algn="l" rtl="0" eaLnBrk="0" fontAlgn="base" hangingPunct="0">
        <a:spcBef>
          <a:spcPct val="0"/>
        </a:spcBef>
        <a:spcAft>
          <a:spcPct val="0"/>
        </a:spcAft>
        <a:defRPr sz="2800" b="1">
          <a:solidFill>
            <a:srgbClr val="17375E"/>
          </a:solidFill>
          <a:latin typeface="Century Gothic" pitchFamily="34" charset="0"/>
          <a:ea typeface="ＭＳ Ｐゴシック" charset="0"/>
        </a:defRPr>
      </a:lvl3pPr>
      <a:lvl4pPr algn="l" rtl="0" eaLnBrk="0" fontAlgn="base" hangingPunct="0">
        <a:spcBef>
          <a:spcPct val="0"/>
        </a:spcBef>
        <a:spcAft>
          <a:spcPct val="0"/>
        </a:spcAft>
        <a:defRPr sz="2800" b="1">
          <a:solidFill>
            <a:srgbClr val="17375E"/>
          </a:solidFill>
          <a:latin typeface="Century Gothic" pitchFamily="34" charset="0"/>
          <a:ea typeface="ＭＳ Ｐゴシック" charset="0"/>
        </a:defRPr>
      </a:lvl4pPr>
      <a:lvl5pPr algn="l" rtl="0" eaLnBrk="0" fontAlgn="base" hangingPunct="0">
        <a:spcBef>
          <a:spcPct val="0"/>
        </a:spcBef>
        <a:spcAft>
          <a:spcPct val="0"/>
        </a:spcAft>
        <a:defRPr sz="2800" b="1">
          <a:solidFill>
            <a:srgbClr val="17375E"/>
          </a:solidFill>
          <a:latin typeface="Century Gothic" pitchFamily="34" charset="0"/>
          <a:ea typeface="ＭＳ Ｐゴシック" charset="0"/>
        </a:defRPr>
      </a:lvl5pPr>
      <a:lvl6pPr marL="457200" algn="l" rtl="0" fontAlgn="base">
        <a:spcBef>
          <a:spcPct val="0"/>
        </a:spcBef>
        <a:spcAft>
          <a:spcPct val="0"/>
        </a:spcAft>
        <a:defRPr sz="2800" b="1">
          <a:solidFill>
            <a:srgbClr val="17375E"/>
          </a:solidFill>
          <a:latin typeface="Century Gothic" pitchFamily="34" charset="0"/>
        </a:defRPr>
      </a:lvl6pPr>
      <a:lvl7pPr marL="914400" algn="l" rtl="0" fontAlgn="base">
        <a:spcBef>
          <a:spcPct val="0"/>
        </a:spcBef>
        <a:spcAft>
          <a:spcPct val="0"/>
        </a:spcAft>
        <a:defRPr sz="2800" b="1">
          <a:solidFill>
            <a:srgbClr val="17375E"/>
          </a:solidFill>
          <a:latin typeface="Century Gothic" pitchFamily="34" charset="0"/>
        </a:defRPr>
      </a:lvl7pPr>
      <a:lvl8pPr marL="1371600" algn="l" rtl="0" fontAlgn="base">
        <a:spcBef>
          <a:spcPct val="0"/>
        </a:spcBef>
        <a:spcAft>
          <a:spcPct val="0"/>
        </a:spcAft>
        <a:defRPr sz="2800" b="1">
          <a:solidFill>
            <a:srgbClr val="17375E"/>
          </a:solidFill>
          <a:latin typeface="Century Gothic" pitchFamily="34" charset="0"/>
        </a:defRPr>
      </a:lvl8pPr>
      <a:lvl9pPr marL="1828800" algn="l" rtl="0" fontAlgn="base">
        <a:spcBef>
          <a:spcPct val="0"/>
        </a:spcBef>
        <a:spcAft>
          <a:spcPct val="0"/>
        </a:spcAft>
        <a:defRPr sz="2800" b="1">
          <a:solidFill>
            <a:srgbClr val="17375E"/>
          </a:solidFill>
          <a:latin typeface="Century Gothic" pitchFamily="34" charset="0"/>
        </a:defRPr>
      </a:lvl9pPr>
    </p:titleStyle>
    <p:bodyStyle>
      <a:lvl1pPr marL="342900" indent="-342900" algn="l" rtl="0" eaLnBrk="0" fontAlgn="base" hangingPunct="0">
        <a:spcBef>
          <a:spcPct val="20000"/>
        </a:spcBef>
        <a:spcAft>
          <a:spcPct val="0"/>
        </a:spcAft>
        <a:buFont typeface="Arial" charset="0"/>
        <a:defRPr sz="2800" kern="1200">
          <a:solidFill>
            <a:srgbClr val="262626"/>
          </a:solidFill>
          <a:latin typeface="+mn-lt"/>
          <a:ea typeface="ＭＳ Ｐゴシック" charset="0"/>
          <a:cs typeface="+mn-cs"/>
        </a:defRPr>
      </a:lvl1pPr>
      <a:lvl2pPr marL="742950" indent="-285750" algn="l" rtl="0" eaLnBrk="0" fontAlgn="base" hangingPunct="0">
        <a:spcBef>
          <a:spcPct val="20000"/>
        </a:spcBef>
        <a:spcAft>
          <a:spcPct val="0"/>
        </a:spcAft>
        <a:buFont typeface="Arial" charset="0"/>
        <a:buChar char="•"/>
        <a:defRPr sz="2400" kern="1200">
          <a:solidFill>
            <a:srgbClr val="262626"/>
          </a:solidFill>
          <a:latin typeface="+mn-lt"/>
          <a:ea typeface="ＭＳ Ｐゴシック" charset="0"/>
          <a:cs typeface="+mn-cs"/>
        </a:defRPr>
      </a:lvl2pPr>
      <a:lvl3pPr marL="1143000" indent="-228600" algn="l" rtl="0" eaLnBrk="0" fontAlgn="base" hangingPunct="0">
        <a:spcBef>
          <a:spcPct val="20000"/>
        </a:spcBef>
        <a:spcAft>
          <a:spcPct val="0"/>
        </a:spcAft>
        <a:buFont typeface="Calibri" charset="0"/>
        <a:buChar char="‒"/>
        <a:defRPr sz="2000" kern="1200">
          <a:solidFill>
            <a:srgbClr val="262626"/>
          </a:solidFill>
          <a:latin typeface="+mn-lt"/>
          <a:ea typeface="ＭＳ Ｐゴシック" charset="0"/>
          <a:cs typeface="+mn-cs"/>
        </a:defRPr>
      </a:lvl3pPr>
      <a:lvl4pPr marL="1600200" indent="-228600" algn="l" rtl="0" eaLnBrk="0" fontAlgn="base" hangingPunct="0">
        <a:spcBef>
          <a:spcPct val="20000"/>
        </a:spcBef>
        <a:spcAft>
          <a:spcPct val="0"/>
        </a:spcAft>
        <a:buFont typeface="Wingdings" charset="0"/>
        <a:buChar char="§"/>
        <a:defRPr kern="1200">
          <a:solidFill>
            <a:srgbClr val="262626"/>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1600" kern="1200">
          <a:solidFill>
            <a:srgbClr val="262626"/>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9.png"/><Relationship Id="rId12" Type="http://schemas.openxmlformats.org/officeDocument/2006/relationships/image" Target="../media/image10.png"/><Relationship Id="rId13" Type="http://schemas.openxmlformats.org/officeDocument/2006/relationships/image" Target="../media/image11.png"/><Relationship Id="rId14" Type="http://schemas.openxmlformats.org/officeDocument/2006/relationships/hyperlink" Target="http://plaeaiowacoreleadership.weebly.com/" TargetMode="External"/><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png"/><Relationship Id="rId9" Type="http://schemas.openxmlformats.org/officeDocument/2006/relationships/image" Target="../media/image7.png"/><Relationship Id="rId10" Type="http://schemas.openxmlformats.org/officeDocument/2006/relationships/image" Target="../media/image8.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1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1" Type="http://schemas.openxmlformats.org/officeDocument/2006/relationships/image" Target="../media/image9.png"/><Relationship Id="rId12" Type="http://schemas.openxmlformats.org/officeDocument/2006/relationships/image" Target="../media/image10.png"/><Relationship Id="rId13" Type="http://schemas.openxmlformats.org/officeDocument/2006/relationships/image" Target="../media/image11.png"/><Relationship Id="rId1" Type="http://schemas.openxmlformats.org/officeDocument/2006/relationships/slideLayout" Target="../slideLayouts/slideLayout7.xml"/><Relationship Id="rId2" Type="http://schemas.openxmlformats.org/officeDocument/2006/relationships/notesSlide" Target="../notesSlides/notesSlide29.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png"/><Relationship Id="rId9" Type="http://schemas.openxmlformats.org/officeDocument/2006/relationships/image" Target="../media/image7.png"/><Relationship Id="rId10" Type="http://schemas.openxmlformats.org/officeDocument/2006/relationships/image" Target="../media/image8.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2.xml"/></Relationships>
</file>

<file path=ppt/slides/_rels/slide34.xml.rels><?xml version="1.0" encoding="UTF-8" standalone="yes"?>
<Relationships xmlns="http://schemas.openxmlformats.org/package/2006/relationships"><Relationship Id="rId11" Type="http://schemas.openxmlformats.org/officeDocument/2006/relationships/image" Target="../media/image9.png"/><Relationship Id="rId12" Type="http://schemas.openxmlformats.org/officeDocument/2006/relationships/image" Target="../media/image10.png"/><Relationship Id="rId13" Type="http://schemas.openxmlformats.org/officeDocument/2006/relationships/image" Target="../media/image11.png"/><Relationship Id="rId1" Type="http://schemas.openxmlformats.org/officeDocument/2006/relationships/slideLayout" Target="../slideLayouts/slideLayout7.xml"/><Relationship Id="rId2" Type="http://schemas.openxmlformats.org/officeDocument/2006/relationships/notesSlide" Target="../notesSlides/notesSlide33.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png"/><Relationship Id="rId9" Type="http://schemas.openxmlformats.org/officeDocument/2006/relationships/image" Target="../media/image7.png"/><Relationship Id="rId10" Type="http://schemas.openxmlformats.org/officeDocument/2006/relationships/image" Target="../media/image8.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5.xml"/></Relationships>
</file>

<file path=ppt/slides/_rels/slide37.xml.rels><?xml version="1.0" encoding="UTF-8" standalone="yes"?>
<Relationships xmlns="http://schemas.openxmlformats.org/package/2006/relationships"><Relationship Id="rId11" Type="http://schemas.openxmlformats.org/officeDocument/2006/relationships/image" Target="../media/image9.png"/><Relationship Id="rId12" Type="http://schemas.openxmlformats.org/officeDocument/2006/relationships/image" Target="../media/image10.png"/><Relationship Id="rId13" Type="http://schemas.openxmlformats.org/officeDocument/2006/relationships/image" Target="../media/image11.png"/><Relationship Id="rId1" Type="http://schemas.openxmlformats.org/officeDocument/2006/relationships/slideLayout" Target="../slideLayouts/slideLayout7.xml"/><Relationship Id="rId2" Type="http://schemas.openxmlformats.org/officeDocument/2006/relationships/notesSlide" Target="../notesSlides/notesSlide36.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png"/><Relationship Id="rId9" Type="http://schemas.openxmlformats.org/officeDocument/2006/relationships/image" Target="../media/image7.png"/><Relationship Id="rId10" Type="http://schemas.openxmlformats.org/officeDocument/2006/relationships/image" Target="../media/image8.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 Id="rId3" Type="http://schemas.openxmlformats.org/officeDocument/2006/relationships/image" Target="../media/image14.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0.xml"/></Relationships>
</file>

<file path=ppt/slides/_rels/slide42.xml.rels><?xml version="1.0" encoding="UTF-8" standalone="yes"?>
<Relationships xmlns="http://schemas.openxmlformats.org/package/2006/relationships"><Relationship Id="rId11" Type="http://schemas.openxmlformats.org/officeDocument/2006/relationships/image" Target="../media/image9.png"/><Relationship Id="rId12" Type="http://schemas.openxmlformats.org/officeDocument/2006/relationships/image" Target="../media/image10.png"/><Relationship Id="rId13" Type="http://schemas.openxmlformats.org/officeDocument/2006/relationships/image" Target="../media/image11.png"/><Relationship Id="rId1" Type="http://schemas.openxmlformats.org/officeDocument/2006/relationships/slideLayout" Target="../slideLayouts/slideLayout7.xml"/><Relationship Id="rId2" Type="http://schemas.openxmlformats.org/officeDocument/2006/relationships/notesSlide" Target="../notesSlides/notesSlide41.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png"/><Relationship Id="rId9" Type="http://schemas.openxmlformats.org/officeDocument/2006/relationships/image" Target="../media/image7.png"/><Relationship Id="rId10" Type="http://schemas.openxmlformats.org/officeDocument/2006/relationships/image" Target="../media/image8.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6.xml"/></Relationships>
</file>

<file path=ppt/slides/_rels/slide5.xml.rels><?xml version="1.0" encoding="UTF-8" standalone="yes"?>
<Relationships xmlns="http://schemas.openxmlformats.org/package/2006/relationships"><Relationship Id="rId11" Type="http://schemas.openxmlformats.org/officeDocument/2006/relationships/image" Target="../media/image9.png"/><Relationship Id="rId12" Type="http://schemas.openxmlformats.org/officeDocument/2006/relationships/image" Target="../media/image10.png"/><Relationship Id="rId13" Type="http://schemas.openxmlformats.org/officeDocument/2006/relationships/image" Target="../media/image11.png"/><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png"/><Relationship Id="rId9" Type="http://schemas.openxmlformats.org/officeDocument/2006/relationships/image" Target="../media/image7.png"/><Relationship Id="rId10"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8" name="Group 147"/>
          <p:cNvGrpSpPr/>
          <p:nvPr/>
        </p:nvGrpSpPr>
        <p:grpSpPr>
          <a:xfrm>
            <a:off x="5468110" y="457200"/>
            <a:ext cx="3136660" cy="2145072"/>
            <a:chOff x="762000" y="1711881"/>
            <a:chExt cx="3413844" cy="2334630"/>
          </a:xfrm>
        </p:grpSpPr>
        <p:sp>
          <p:nvSpPr>
            <p:cNvPr id="146" name="Freeform 44"/>
            <p:cNvSpPr>
              <a:spLocks/>
            </p:cNvSpPr>
            <p:nvPr/>
          </p:nvSpPr>
          <p:spPr bwMode="auto">
            <a:xfrm>
              <a:off x="762000" y="1711881"/>
              <a:ext cx="3413844" cy="2334630"/>
            </a:xfrm>
            <a:custGeom>
              <a:avLst/>
              <a:gdLst/>
              <a:ahLst/>
              <a:cxnLst>
                <a:cxn ang="0">
                  <a:pos x="525" y="344"/>
                </a:cxn>
                <a:cxn ang="0">
                  <a:pos x="508" y="359"/>
                </a:cxn>
                <a:cxn ang="0">
                  <a:pos x="17" y="359"/>
                </a:cxn>
                <a:cxn ang="0">
                  <a:pos x="0" y="344"/>
                </a:cxn>
                <a:cxn ang="0">
                  <a:pos x="0" y="15"/>
                </a:cxn>
                <a:cxn ang="0">
                  <a:pos x="17" y="0"/>
                </a:cxn>
                <a:cxn ang="0">
                  <a:pos x="508" y="0"/>
                </a:cxn>
                <a:cxn ang="0">
                  <a:pos x="525" y="15"/>
                </a:cxn>
                <a:cxn ang="0">
                  <a:pos x="525" y="344"/>
                </a:cxn>
              </a:cxnLst>
              <a:rect l="0" t="0" r="r" b="b"/>
              <a:pathLst>
                <a:path w="525" h="359">
                  <a:moveTo>
                    <a:pt x="525" y="344"/>
                  </a:moveTo>
                  <a:cubicBezTo>
                    <a:pt x="525" y="352"/>
                    <a:pt x="518" y="359"/>
                    <a:pt x="508" y="359"/>
                  </a:cubicBezTo>
                  <a:cubicBezTo>
                    <a:pt x="17" y="359"/>
                    <a:pt x="17" y="359"/>
                    <a:pt x="17" y="359"/>
                  </a:cubicBezTo>
                  <a:cubicBezTo>
                    <a:pt x="8" y="359"/>
                    <a:pt x="0" y="352"/>
                    <a:pt x="0" y="344"/>
                  </a:cubicBezTo>
                  <a:cubicBezTo>
                    <a:pt x="0" y="15"/>
                    <a:pt x="0" y="15"/>
                    <a:pt x="0" y="15"/>
                  </a:cubicBezTo>
                  <a:cubicBezTo>
                    <a:pt x="0" y="7"/>
                    <a:pt x="8" y="0"/>
                    <a:pt x="17" y="0"/>
                  </a:cubicBezTo>
                  <a:cubicBezTo>
                    <a:pt x="508" y="0"/>
                    <a:pt x="508" y="0"/>
                    <a:pt x="508" y="0"/>
                  </a:cubicBezTo>
                  <a:cubicBezTo>
                    <a:pt x="518" y="0"/>
                    <a:pt x="525" y="7"/>
                    <a:pt x="525" y="15"/>
                  </a:cubicBezTo>
                  <a:lnTo>
                    <a:pt x="525" y="344"/>
                  </a:lnTo>
                  <a:close/>
                </a:path>
              </a:pathLst>
            </a:cu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7" name="Freeform 45"/>
            <p:cNvSpPr>
              <a:spLocks/>
            </p:cNvSpPr>
            <p:nvPr/>
          </p:nvSpPr>
          <p:spPr bwMode="auto">
            <a:xfrm>
              <a:off x="841841" y="1791723"/>
              <a:ext cx="3262424" cy="2143434"/>
            </a:xfrm>
            <a:custGeom>
              <a:avLst/>
              <a:gdLst/>
              <a:ahLst/>
              <a:cxnLst>
                <a:cxn ang="0">
                  <a:pos x="502" y="319"/>
                </a:cxn>
                <a:cxn ang="0">
                  <a:pos x="486" y="334"/>
                </a:cxn>
                <a:cxn ang="0">
                  <a:pos x="16" y="334"/>
                </a:cxn>
                <a:cxn ang="0">
                  <a:pos x="0" y="319"/>
                </a:cxn>
                <a:cxn ang="0">
                  <a:pos x="0" y="15"/>
                </a:cxn>
                <a:cxn ang="0">
                  <a:pos x="16" y="0"/>
                </a:cxn>
                <a:cxn ang="0">
                  <a:pos x="486" y="0"/>
                </a:cxn>
                <a:cxn ang="0">
                  <a:pos x="502" y="15"/>
                </a:cxn>
                <a:cxn ang="0">
                  <a:pos x="502" y="319"/>
                </a:cxn>
              </a:cxnLst>
              <a:rect l="0" t="0" r="r" b="b"/>
              <a:pathLst>
                <a:path w="502" h="334">
                  <a:moveTo>
                    <a:pt x="502" y="319"/>
                  </a:moveTo>
                  <a:cubicBezTo>
                    <a:pt x="502" y="328"/>
                    <a:pt x="494" y="334"/>
                    <a:pt x="486" y="334"/>
                  </a:cubicBezTo>
                  <a:cubicBezTo>
                    <a:pt x="16" y="334"/>
                    <a:pt x="16" y="334"/>
                    <a:pt x="16" y="334"/>
                  </a:cubicBezTo>
                  <a:cubicBezTo>
                    <a:pt x="7" y="334"/>
                    <a:pt x="0" y="328"/>
                    <a:pt x="0" y="319"/>
                  </a:cubicBezTo>
                  <a:cubicBezTo>
                    <a:pt x="0" y="15"/>
                    <a:pt x="0" y="15"/>
                    <a:pt x="0" y="15"/>
                  </a:cubicBezTo>
                  <a:cubicBezTo>
                    <a:pt x="0" y="7"/>
                    <a:pt x="7" y="0"/>
                    <a:pt x="16" y="0"/>
                  </a:cubicBezTo>
                  <a:cubicBezTo>
                    <a:pt x="486" y="0"/>
                    <a:pt x="486" y="0"/>
                    <a:pt x="486" y="0"/>
                  </a:cubicBezTo>
                  <a:cubicBezTo>
                    <a:pt x="494" y="0"/>
                    <a:pt x="502" y="7"/>
                    <a:pt x="502" y="15"/>
                  </a:cubicBezTo>
                  <a:lnTo>
                    <a:pt x="502" y="319"/>
                  </a:lnTo>
                  <a:close/>
                </a:path>
              </a:pathLst>
            </a:cu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35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327" name="AutoShape 64"/>
          <p:cNvSpPr>
            <a:spLocks noChangeArrowheads="1"/>
          </p:cNvSpPr>
          <p:nvPr/>
        </p:nvSpPr>
        <p:spPr bwMode="gray">
          <a:xfrm>
            <a:off x="457200" y="228600"/>
            <a:ext cx="5638800" cy="609600"/>
          </a:xfrm>
          <a:prstGeom prst="roundRect">
            <a:avLst>
              <a:gd name="adj" fmla="val 0"/>
            </a:avLst>
          </a:prstGeom>
          <a:noFill/>
          <a:ln w="38100">
            <a:noFill/>
            <a:round/>
            <a:headEnd/>
            <a:tailEnd/>
          </a:ln>
          <a:effectLst/>
        </p:spPr>
        <p:txBody>
          <a:bodyPr wrap="none" anchor="ctr"/>
          <a:lstStyle/>
          <a:p>
            <a:pPr fontAlgn="auto">
              <a:spcBef>
                <a:spcPts val="0"/>
              </a:spcBef>
              <a:spcAft>
                <a:spcPts val="0"/>
              </a:spcAft>
              <a:defRPr/>
            </a:pPr>
            <a:r>
              <a:rPr lang="en-US" sz="2800" b="1" dirty="0" smtClean="0">
                <a:solidFill>
                  <a:schemeClr val="bg1"/>
                </a:solidFill>
              </a:rPr>
              <a:t>Iowa Core:   Leadership</a:t>
            </a:r>
            <a:endParaRPr lang="en-US" sz="2800" kern="0" dirty="0" smtClean="0">
              <a:solidFill>
                <a:schemeClr val="bg1"/>
              </a:solidFill>
              <a:latin typeface="+mn-lt"/>
              <a:ea typeface="굴림" charset="-127"/>
              <a:cs typeface="Arial" pitchFamily="34" charset="0"/>
            </a:endParaRPr>
          </a:p>
        </p:txBody>
      </p:sp>
      <p:sp>
        <p:nvSpPr>
          <p:cNvPr id="155" name="Rectangle 154"/>
          <p:cNvSpPr/>
          <p:nvPr/>
        </p:nvSpPr>
        <p:spPr>
          <a:xfrm>
            <a:off x="5867400" y="762000"/>
            <a:ext cx="2602696" cy="830997"/>
          </a:xfrm>
          <a:prstGeom prst="rect">
            <a:avLst/>
          </a:prstGeom>
        </p:spPr>
        <p:txBody>
          <a:bodyPr wrap="none">
            <a:spAutoFit/>
          </a:bodyPr>
          <a:lstStyle/>
          <a:p>
            <a:r>
              <a:rPr lang="en-US" sz="4800" b="1" kern="0" dirty="0" smtClean="0">
                <a:solidFill>
                  <a:schemeClr val="bg1"/>
                </a:solidFill>
                <a:latin typeface="+mn-lt"/>
                <a:ea typeface="굴림" charset="-127"/>
                <a:cs typeface="Arial" pitchFamily="34" charset="0"/>
              </a:rPr>
              <a:t>Welcome</a:t>
            </a:r>
            <a:endParaRPr lang="en-US" sz="4800" b="1" dirty="0">
              <a:solidFill>
                <a:schemeClr val="bg1"/>
              </a:solidFill>
              <a:latin typeface="+mn-lt"/>
            </a:endParaRPr>
          </a:p>
        </p:txBody>
      </p:sp>
      <p:sp>
        <p:nvSpPr>
          <p:cNvPr id="157" name="Down Arrow 156"/>
          <p:cNvSpPr/>
          <p:nvPr/>
        </p:nvSpPr>
        <p:spPr>
          <a:xfrm flipV="1">
            <a:off x="5638800" y="762740"/>
            <a:ext cx="304800" cy="1523260"/>
          </a:xfrm>
          <a:prstGeom prst="downArrow">
            <a:avLst>
              <a:gd name="adj1" fmla="val 50000"/>
              <a:gd name="adj2" fmla="val 7812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 name="Rectangle 157"/>
          <p:cNvSpPr/>
          <p:nvPr/>
        </p:nvSpPr>
        <p:spPr>
          <a:xfrm>
            <a:off x="533400" y="1076236"/>
            <a:ext cx="3200400" cy="646331"/>
          </a:xfrm>
          <a:prstGeom prst="rect">
            <a:avLst/>
          </a:prstGeom>
        </p:spPr>
        <p:txBody>
          <a:bodyPr wrap="square">
            <a:spAutoFit/>
          </a:bodyPr>
          <a:lstStyle/>
          <a:p>
            <a:pPr algn="just" fontAlgn="auto">
              <a:spcBef>
                <a:spcPts val="0"/>
              </a:spcBef>
              <a:spcAft>
                <a:spcPts val="0"/>
              </a:spcAft>
              <a:defRPr/>
            </a:pPr>
            <a:r>
              <a:rPr lang="en-US" altLang="ko-KR" sz="3600" kern="0" dirty="0" smtClean="0">
                <a:solidFill>
                  <a:schemeClr val="bg1">
                    <a:lumMod val="75000"/>
                  </a:schemeClr>
                </a:solidFill>
                <a:latin typeface="+mn-lt"/>
                <a:ea typeface="굴림" charset="-127"/>
                <a:cs typeface="Arial" pitchFamily="34" charset="0"/>
              </a:rPr>
              <a:t> </a:t>
            </a:r>
          </a:p>
        </p:txBody>
      </p:sp>
      <p:sp>
        <p:nvSpPr>
          <p:cNvPr id="176" name="Down Arrow 175"/>
          <p:cNvSpPr/>
          <p:nvPr/>
        </p:nvSpPr>
        <p:spPr>
          <a:xfrm rot="5400000" flipV="1">
            <a:off x="6362330" y="1714870"/>
            <a:ext cx="152770" cy="990230"/>
          </a:xfrm>
          <a:prstGeom prst="downArrow">
            <a:avLst>
              <a:gd name="adj1" fmla="val 50000"/>
              <a:gd name="adj2" fmla="val 7812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5257800"/>
            <a:ext cx="9144000" cy="1295400"/>
          </a:xfrm>
          <a:prstGeom prst="rect">
            <a:avLst/>
          </a:prstGeom>
          <a:gradFill>
            <a:gsLst>
              <a:gs pos="0">
                <a:schemeClr val="tx1">
                  <a:lumMod val="50000"/>
                  <a:alpha val="16000"/>
                </a:schemeClr>
              </a:gs>
              <a:gs pos="62000">
                <a:schemeClr val="tx1">
                  <a:lumMod val="75000"/>
                  <a:alpha val="68000"/>
                </a:schemeClr>
              </a:gs>
              <a:gs pos="100000">
                <a:schemeClr val="tx1">
                  <a:lumMod val="75000"/>
                  <a:alpha val="45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Rectangle 83"/>
          <p:cNvSpPr/>
          <p:nvPr/>
        </p:nvSpPr>
        <p:spPr>
          <a:xfrm>
            <a:off x="5410200" y="5631385"/>
            <a:ext cx="3733800" cy="338528"/>
          </a:xfrm>
          <a:prstGeom prst="rect">
            <a:avLst/>
          </a:prstGeom>
          <a:gradFill>
            <a:gsLst>
              <a:gs pos="56000">
                <a:schemeClr val="tx1">
                  <a:lumMod val="50000"/>
                </a:schemeClr>
              </a:gs>
              <a:gs pos="0">
                <a:srgbClr val="5E5E5E">
                  <a:alpha val="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5019110" y="5562600"/>
            <a:ext cx="4124890" cy="584776"/>
          </a:xfrm>
          <a:prstGeom prst="rect">
            <a:avLst/>
          </a:prstGeom>
        </p:spPr>
        <p:txBody>
          <a:bodyPr wrap="square">
            <a:spAutoFit/>
          </a:bodyPr>
          <a:lstStyle/>
          <a:p>
            <a:r>
              <a:rPr lang="en-US" sz="3200" b="1" kern="0" dirty="0" smtClean="0">
                <a:solidFill>
                  <a:schemeClr val="bg1"/>
                </a:solidFill>
                <a:effectLst>
                  <a:outerShdw blurRad="38100" dist="38100" dir="2700000" algn="tl">
                    <a:srgbClr val="000000">
                      <a:alpha val="43137"/>
                    </a:srgbClr>
                  </a:outerShdw>
                </a:effectLst>
                <a:ea typeface="굴림" charset="-127"/>
                <a:cs typeface="Arial" pitchFamily="34" charset="0"/>
              </a:rPr>
              <a:t>Iowa Core Overview</a:t>
            </a:r>
            <a:endParaRPr lang="en-US" sz="3200" b="1" dirty="0">
              <a:solidFill>
                <a:schemeClr val="bg1"/>
              </a:solidFill>
              <a:effectLst>
                <a:outerShdw blurRad="38100" dist="38100" dir="2700000" algn="tl">
                  <a:srgbClr val="000000">
                    <a:alpha val="43137"/>
                  </a:srgbClr>
                </a:outerShdw>
              </a:effectLst>
            </a:endParaRPr>
          </a:p>
        </p:txBody>
      </p:sp>
      <p:grpSp>
        <p:nvGrpSpPr>
          <p:cNvPr id="149" name="Group 148"/>
          <p:cNvGrpSpPr/>
          <p:nvPr/>
        </p:nvGrpSpPr>
        <p:grpSpPr>
          <a:xfrm>
            <a:off x="3175" y="2362200"/>
            <a:ext cx="6884988" cy="4495800"/>
            <a:chOff x="3175" y="1747838"/>
            <a:chExt cx="6884988" cy="5110162"/>
          </a:xfrm>
        </p:grpSpPr>
        <p:sp>
          <p:nvSpPr>
            <p:cNvPr id="5127" name="Freeform 7"/>
            <p:cNvSpPr>
              <a:spLocks/>
            </p:cNvSpPr>
            <p:nvPr/>
          </p:nvSpPr>
          <p:spPr bwMode="auto">
            <a:xfrm>
              <a:off x="6172200" y="1784350"/>
              <a:ext cx="715963" cy="346075"/>
            </a:xfrm>
            <a:custGeom>
              <a:avLst/>
              <a:gdLst/>
              <a:ahLst/>
              <a:cxnLst>
                <a:cxn ang="0">
                  <a:pos x="0" y="218"/>
                </a:cxn>
                <a:cxn ang="0">
                  <a:pos x="0" y="194"/>
                </a:cxn>
                <a:cxn ang="0">
                  <a:pos x="239" y="0"/>
                </a:cxn>
                <a:cxn ang="0">
                  <a:pos x="451" y="177"/>
                </a:cxn>
                <a:cxn ang="0">
                  <a:pos x="451" y="201"/>
                </a:cxn>
                <a:cxn ang="0">
                  <a:pos x="0" y="218"/>
                </a:cxn>
              </a:cxnLst>
              <a:rect l="0" t="0" r="r" b="b"/>
              <a:pathLst>
                <a:path w="451" h="218">
                  <a:moveTo>
                    <a:pt x="0" y="218"/>
                  </a:moveTo>
                  <a:lnTo>
                    <a:pt x="0" y="194"/>
                  </a:lnTo>
                  <a:lnTo>
                    <a:pt x="239" y="0"/>
                  </a:lnTo>
                  <a:lnTo>
                    <a:pt x="451" y="177"/>
                  </a:lnTo>
                  <a:lnTo>
                    <a:pt x="451" y="201"/>
                  </a:lnTo>
                  <a:lnTo>
                    <a:pt x="0" y="218"/>
                  </a:lnTo>
                  <a:close/>
                </a:path>
              </a:pathLst>
            </a:custGeom>
            <a:solidFill>
              <a:srgbClr val="4A4A4A"/>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28" name="Freeform 8"/>
            <p:cNvSpPr>
              <a:spLocks/>
            </p:cNvSpPr>
            <p:nvPr/>
          </p:nvSpPr>
          <p:spPr bwMode="auto">
            <a:xfrm>
              <a:off x="938213" y="3846513"/>
              <a:ext cx="3648075" cy="2513012"/>
            </a:xfrm>
            <a:custGeom>
              <a:avLst/>
              <a:gdLst/>
              <a:ahLst/>
              <a:cxnLst>
                <a:cxn ang="0">
                  <a:pos x="0" y="563"/>
                </a:cxn>
                <a:cxn ang="0">
                  <a:pos x="641" y="0"/>
                </a:cxn>
                <a:cxn ang="0">
                  <a:pos x="973" y="19"/>
                </a:cxn>
                <a:cxn ang="0">
                  <a:pos x="475" y="670"/>
                </a:cxn>
                <a:cxn ang="0">
                  <a:pos x="0" y="563"/>
                </a:cxn>
              </a:cxnLst>
              <a:rect l="0" t="0" r="r" b="b"/>
              <a:pathLst>
                <a:path w="973" h="670">
                  <a:moveTo>
                    <a:pt x="0" y="563"/>
                  </a:moveTo>
                  <a:cubicBezTo>
                    <a:pt x="0" y="563"/>
                    <a:pt x="297" y="3"/>
                    <a:pt x="641" y="0"/>
                  </a:cubicBezTo>
                  <a:cubicBezTo>
                    <a:pt x="973" y="19"/>
                    <a:pt x="973" y="19"/>
                    <a:pt x="973" y="19"/>
                  </a:cubicBezTo>
                  <a:cubicBezTo>
                    <a:pt x="973" y="19"/>
                    <a:pt x="564" y="359"/>
                    <a:pt x="475" y="670"/>
                  </a:cubicBezTo>
                  <a:lnTo>
                    <a:pt x="0" y="56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5129" name="Picture 9"/>
            <p:cNvPicPr>
              <a:picLocks noChangeAspect="1" noChangeArrowheads="1"/>
            </p:cNvPicPr>
            <p:nvPr/>
          </p:nvPicPr>
          <p:blipFill>
            <a:blip r:embed="rId3" cstate="print"/>
            <a:srcRect/>
            <a:stretch>
              <a:fillRect/>
            </a:stretch>
          </p:blipFill>
          <p:spPr bwMode="auto">
            <a:xfrm>
              <a:off x="6343650" y="2878138"/>
              <a:ext cx="57150" cy="33337"/>
            </a:xfrm>
            <a:prstGeom prst="rect">
              <a:avLst/>
            </a:prstGeom>
            <a:noFill/>
            <a:ln w="9525">
              <a:noFill/>
              <a:miter lim="800000"/>
              <a:headEnd/>
              <a:tailEnd/>
            </a:ln>
          </p:spPr>
        </p:pic>
        <p:pic>
          <p:nvPicPr>
            <p:cNvPr id="5130" name="Picture 10"/>
            <p:cNvPicPr>
              <a:picLocks noChangeAspect="1" noChangeArrowheads="1"/>
            </p:cNvPicPr>
            <p:nvPr/>
          </p:nvPicPr>
          <p:blipFill>
            <a:blip r:embed="rId4" cstate="print"/>
            <a:srcRect/>
            <a:stretch>
              <a:fillRect/>
            </a:stretch>
          </p:blipFill>
          <p:spPr bwMode="auto">
            <a:xfrm>
              <a:off x="6380163" y="2805113"/>
              <a:ext cx="66675" cy="79375"/>
            </a:xfrm>
            <a:prstGeom prst="rect">
              <a:avLst/>
            </a:prstGeom>
            <a:noFill/>
            <a:ln w="9525">
              <a:noFill/>
              <a:miter lim="800000"/>
              <a:headEnd/>
              <a:tailEnd/>
            </a:ln>
          </p:spPr>
        </p:pic>
        <p:pic>
          <p:nvPicPr>
            <p:cNvPr id="5131" name="Picture 11"/>
            <p:cNvPicPr>
              <a:picLocks noChangeAspect="1" noChangeArrowheads="1"/>
            </p:cNvPicPr>
            <p:nvPr/>
          </p:nvPicPr>
          <p:blipFill>
            <a:blip r:embed="rId5" cstate="print"/>
            <a:srcRect/>
            <a:stretch>
              <a:fillRect/>
            </a:stretch>
          </p:blipFill>
          <p:spPr bwMode="auto">
            <a:xfrm>
              <a:off x="6413500" y="2678113"/>
              <a:ext cx="55563" cy="112712"/>
            </a:xfrm>
            <a:prstGeom prst="rect">
              <a:avLst/>
            </a:prstGeom>
            <a:noFill/>
            <a:ln w="9525">
              <a:noFill/>
              <a:miter lim="800000"/>
              <a:headEnd/>
              <a:tailEnd/>
            </a:ln>
          </p:spPr>
        </p:pic>
        <p:pic>
          <p:nvPicPr>
            <p:cNvPr id="5132" name="Picture 12"/>
            <p:cNvPicPr>
              <a:picLocks noChangeAspect="1" noChangeArrowheads="1"/>
            </p:cNvPicPr>
            <p:nvPr/>
          </p:nvPicPr>
          <p:blipFill>
            <a:blip r:embed="rId6" cstate="print"/>
            <a:srcRect/>
            <a:stretch>
              <a:fillRect/>
            </a:stretch>
          </p:blipFill>
          <p:spPr bwMode="auto">
            <a:xfrm>
              <a:off x="6440488" y="2474913"/>
              <a:ext cx="55563" cy="146050"/>
            </a:xfrm>
            <a:prstGeom prst="rect">
              <a:avLst/>
            </a:prstGeom>
            <a:noFill/>
            <a:ln w="9525">
              <a:noFill/>
              <a:miter lim="800000"/>
              <a:headEnd/>
              <a:tailEnd/>
            </a:ln>
          </p:spPr>
        </p:pic>
        <p:pic>
          <p:nvPicPr>
            <p:cNvPr id="5133" name="Picture 13"/>
            <p:cNvPicPr>
              <a:picLocks noChangeAspect="1" noChangeArrowheads="1"/>
            </p:cNvPicPr>
            <p:nvPr/>
          </p:nvPicPr>
          <p:blipFill>
            <a:blip r:embed="rId7" cstate="print"/>
            <a:srcRect/>
            <a:stretch>
              <a:fillRect/>
            </a:stretch>
          </p:blipFill>
          <p:spPr bwMode="auto">
            <a:xfrm>
              <a:off x="6464300" y="2262188"/>
              <a:ext cx="57150" cy="146050"/>
            </a:xfrm>
            <a:prstGeom prst="rect">
              <a:avLst/>
            </a:prstGeom>
            <a:noFill/>
            <a:ln w="9525">
              <a:noFill/>
              <a:miter lim="800000"/>
              <a:headEnd/>
              <a:tailEnd/>
            </a:ln>
          </p:spPr>
        </p:pic>
        <p:pic>
          <p:nvPicPr>
            <p:cNvPr id="5134" name="Picture 14"/>
            <p:cNvPicPr>
              <a:picLocks noChangeAspect="1" noChangeArrowheads="1"/>
            </p:cNvPicPr>
            <p:nvPr/>
          </p:nvPicPr>
          <p:blipFill>
            <a:blip r:embed="rId8" cstate="print"/>
            <a:srcRect/>
            <a:stretch>
              <a:fillRect/>
            </a:stretch>
          </p:blipFill>
          <p:spPr bwMode="auto">
            <a:xfrm>
              <a:off x="6483350" y="2081213"/>
              <a:ext cx="46038" cy="123825"/>
            </a:xfrm>
            <a:prstGeom prst="rect">
              <a:avLst/>
            </a:prstGeom>
            <a:noFill/>
            <a:ln w="9525">
              <a:noFill/>
              <a:miter lim="800000"/>
              <a:headEnd/>
              <a:tailEnd/>
            </a:ln>
          </p:spPr>
        </p:pic>
        <p:sp>
          <p:nvSpPr>
            <p:cNvPr id="5135" name="Freeform 15"/>
            <p:cNvSpPr>
              <a:spLocks/>
            </p:cNvSpPr>
            <p:nvPr/>
          </p:nvSpPr>
          <p:spPr bwMode="auto">
            <a:xfrm>
              <a:off x="6577013" y="2058988"/>
              <a:ext cx="139700" cy="835025"/>
            </a:xfrm>
            <a:custGeom>
              <a:avLst/>
              <a:gdLst/>
              <a:ahLst/>
              <a:cxnLst>
                <a:cxn ang="0">
                  <a:pos x="37" y="0"/>
                </a:cxn>
                <a:cxn ang="0">
                  <a:pos x="31" y="1"/>
                </a:cxn>
                <a:cxn ang="0">
                  <a:pos x="29" y="50"/>
                </a:cxn>
                <a:cxn ang="0">
                  <a:pos x="24" y="112"/>
                </a:cxn>
                <a:cxn ang="0">
                  <a:pos x="18" y="170"/>
                </a:cxn>
                <a:cxn ang="0">
                  <a:pos x="12" y="206"/>
                </a:cxn>
                <a:cxn ang="0">
                  <a:pos x="9" y="212"/>
                </a:cxn>
                <a:cxn ang="0">
                  <a:pos x="7" y="218"/>
                </a:cxn>
                <a:cxn ang="0">
                  <a:pos x="4" y="221"/>
                </a:cxn>
                <a:cxn ang="0">
                  <a:pos x="2" y="223"/>
                </a:cxn>
                <a:cxn ang="0">
                  <a:pos x="0" y="223"/>
                </a:cxn>
                <a:cxn ang="0">
                  <a:pos x="0" y="223"/>
                </a:cxn>
                <a:cxn ang="0">
                  <a:pos x="6" y="223"/>
                </a:cxn>
                <a:cxn ang="0">
                  <a:pos x="7" y="223"/>
                </a:cxn>
                <a:cxn ang="0">
                  <a:pos x="8" y="223"/>
                </a:cxn>
                <a:cxn ang="0">
                  <a:pos x="10" y="221"/>
                </a:cxn>
                <a:cxn ang="0">
                  <a:pos x="13" y="218"/>
                </a:cxn>
                <a:cxn ang="0">
                  <a:pos x="15" y="212"/>
                </a:cxn>
                <a:cxn ang="0">
                  <a:pos x="17" y="206"/>
                </a:cxn>
                <a:cxn ang="0">
                  <a:pos x="23" y="170"/>
                </a:cxn>
                <a:cxn ang="0">
                  <a:pos x="29" y="112"/>
                </a:cxn>
                <a:cxn ang="0">
                  <a:pos x="34" y="50"/>
                </a:cxn>
                <a:cxn ang="0">
                  <a:pos x="37" y="0"/>
                </a:cxn>
              </a:cxnLst>
              <a:rect l="0" t="0" r="r" b="b"/>
              <a:pathLst>
                <a:path w="37" h="223">
                  <a:moveTo>
                    <a:pt x="37" y="0"/>
                  </a:moveTo>
                  <a:cubicBezTo>
                    <a:pt x="31" y="1"/>
                    <a:pt x="31" y="1"/>
                    <a:pt x="31" y="1"/>
                  </a:cubicBezTo>
                  <a:cubicBezTo>
                    <a:pt x="31" y="14"/>
                    <a:pt x="30" y="31"/>
                    <a:pt x="29" y="50"/>
                  </a:cubicBezTo>
                  <a:cubicBezTo>
                    <a:pt x="27" y="70"/>
                    <a:pt x="26" y="91"/>
                    <a:pt x="24" y="112"/>
                  </a:cubicBezTo>
                  <a:cubicBezTo>
                    <a:pt x="22" y="133"/>
                    <a:pt x="20" y="153"/>
                    <a:pt x="18" y="170"/>
                  </a:cubicBezTo>
                  <a:cubicBezTo>
                    <a:pt x="16" y="187"/>
                    <a:pt x="13" y="200"/>
                    <a:pt x="12" y="206"/>
                  </a:cubicBezTo>
                  <a:cubicBezTo>
                    <a:pt x="11" y="208"/>
                    <a:pt x="10" y="211"/>
                    <a:pt x="9" y="212"/>
                  </a:cubicBezTo>
                  <a:cubicBezTo>
                    <a:pt x="9" y="214"/>
                    <a:pt x="8" y="216"/>
                    <a:pt x="7" y="218"/>
                  </a:cubicBezTo>
                  <a:cubicBezTo>
                    <a:pt x="6" y="219"/>
                    <a:pt x="5" y="220"/>
                    <a:pt x="4" y="221"/>
                  </a:cubicBezTo>
                  <a:cubicBezTo>
                    <a:pt x="4" y="222"/>
                    <a:pt x="3" y="223"/>
                    <a:pt x="2" y="223"/>
                  </a:cubicBezTo>
                  <a:cubicBezTo>
                    <a:pt x="1" y="223"/>
                    <a:pt x="1" y="223"/>
                    <a:pt x="0" y="223"/>
                  </a:cubicBezTo>
                  <a:cubicBezTo>
                    <a:pt x="0" y="223"/>
                    <a:pt x="0" y="223"/>
                    <a:pt x="0" y="223"/>
                  </a:cubicBezTo>
                  <a:cubicBezTo>
                    <a:pt x="6" y="223"/>
                    <a:pt x="6" y="223"/>
                    <a:pt x="6" y="223"/>
                  </a:cubicBezTo>
                  <a:cubicBezTo>
                    <a:pt x="7" y="223"/>
                    <a:pt x="7" y="223"/>
                    <a:pt x="7" y="223"/>
                  </a:cubicBezTo>
                  <a:cubicBezTo>
                    <a:pt x="7" y="223"/>
                    <a:pt x="8" y="223"/>
                    <a:pt x="8" y="223"/>
                  </a:cubicBezTo>
                  <a:cubicBezTo>
                    <a:pt x="9" y="223"/>
                    <a:pt x="9" y="222"/>
                    <a:pt x="10" y="221"/>
                  </a:cubicBezTo>
                  <a:cubicBezTo>
                    <a:pt x="11" y="220"/>
                    <a:pt x="12" y="219"/>
                    <a:pt x="13" y="218"/>
                  </a:cubicBezTo>
                  <a:cubicBezTo>
                    <a:pt x="13" y="216"/>
                    <a:pt x="14" y="214"/>
                    <a:pt x="15" y="212"/>
                  </a:cubicBezTo>
                  <a:cubicBezTo>
                    <a:pt x="16" y="211"/>
                    <a:pt x="17" y="208"/>
                    <a:pt x="17" y="206"/>
                  </a:cubicBezTo>
                  <a:cubicBezTo>
                    <a:pt x="19" y="200"/>
                    <a:pt x="21" y="187"/>
                    <a:pt x="23" y="170"/>
                  </a:cubicBezTo>
                  <a:cubicBezTo>
                    <a:pt x="25" y="153"/>
                    <a:pt x="27" y="133"/>
                    <a:pt x="29" y="112"/>
                  </a:cubicBezTo>
                  <a:cubicBezTo>
                    <a:pt x="31" y="91"/>
                    <a:pt x="32" y="70"/>
                    <a:pt x="34" y="50"/>
                  </a:cubicBezTo>
                  <a:cubicBezTo>
                    <a:pt x="35" y="31"/>
                    <a:pt x="36" y="14"/>
                    <a:pt x="37" y="0"/>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36" name="Freeform 16"/>
            <p:cNvSpPr>
              <a:spLocks/>
            </p:cNvSpPr>
            <p:nvPr/>
          </p:nvSpPr>
          <p:spPr bwMode="auto">
            <a:xfrm>
              <a:off x="6172200" y="2062163"/>
              <a:ext cx="511175" cy="836612"/>
            </a:xfrm>
            <a:custGeom>
              <a:avLst/>
              <a:gdLst/>
              <a:ahLst/>
              <a:cxnLst>
                <a:cxn ang="0">
                  <a:pos x="136" y="0"/>
                </a:cxn>
                <a:cxn ang="0">
                  <a:pos x="47" y="4"/>
                </a:cxn>
                <a:cxn ang="0">
                  <a:pos x="42" y="53"/>
                </a:cxn>
                <a:cxn ang="0">
                  <a:pos x="35" y="113"/>
                </a:cxn>
                <a:cxn ang="0">
                  <a:pos x="26" y="170"/>
                </a:cxn>
                <a:cxn ang="0">
                  <a:pos x="17" y="205"/>
                </a:cxn>
                <a:cxn ang="0">
                  <a:pos x="14" y="212"/>
                </a:cxn>
                <a:cxn ang="0">
                  <a:pos x="10" y="217"/>
                </a:cxn>
                <a:cxn ang="0">
                  <a:pos x="7" y="220"/>
                </a:cxn>
                <a:cxn ang="0">
                  <a:pos x="3" y="222"/>
                </a:cxn>
                <a:cxn ang="0">
                  <a:pos x="2" y="223"/>
                </a:cxn>
                <a:cxn ang="0">
                  <a:pos x="0" y="223"/>
                </a:cxn>
                <a:cxn ang="0">
                  <a:pos x="104" y="222"/>
                </a:cxn>
                <a:cxn ang="0">
                  <a:pos x="106" y="222"/>
                </a:cxn>
                <a:cxn ang="0">
                  <a:pos x="106" y="222"/>
                </a:cxn>
                <a:cxn ang="0">
                  <a:pos x="109" y="220"/>
                </a:cxn>
                <a:cxn ang="0">
                  <a:pos x="111" y="217"/>
                </a:cxn>
                <a:cxn ang="0">
                  <a:pos x="114" y="211"/>
                </a:cxn>
                <a:cxn ang="0">
                  <a:pos x="116" y="205"/>
                </a:cxn>
                <a:cxn ang="0">
                  <a:pos x="122" y="169"/>
                </a:cxn>
                <a:cxn ang="0">
                  <a:pos x="128" y="111"/>
                </a:cxn>
                <a:cxn ang="0">
                  <a:pos x="133" y="50"/>
                </a:cxn>
                <a:cxn ang="0">
                  <a:pos x="136" y="0"/>
                </a:cxn>
              </a:cxnLst>
              <a:rect l="0" t="0" r="r" b="b"/>
              <a:pathLst>
                <a:path w="136" h="223">
                  <a:moveTo>
                    <a:pt x="136" y="0"/>
                  </a:moveTo>
                  <a:cubicBezTo>
                    <a:pt x="47" y="4"/>
                    <a:pt x="47" y="4"/>
                    <a:pt x="47" y="4"/>
                  </a:cubicBezTo>
                  <a:cubicBezTo>
                    <a:pt x="46" y="17"/>
                    <a:pt x="44" y="34"/>
                    <a:pt x="42" y="53"/>
                  </a:cubicBezTo>
                  <a:cubicBezTo>
                    <a:pt x="40" y="72"/>
                    <a:pt x="38" y="93"/>
                    <a:pt x="35" y="113"/>
                  </a:cubicBezTo>
                  <a:cubicBezTo>
                    <a:pt x="32" y="134"/>
                    <a:pt x="29" y="154"/>
                    <a:pt x="26" y="170"/>
                  </a:cubicBezTo>
                  <a:cubicBezTo>
                    <a:pt x="23" y="187"/>
                    <a:pt x="20" y="199"/>
                    <a:pt x="17" y="205"/>
                  </a:cubicBezTo>
                  <a:cubicBezTo>
                    <a:pt x="16" y="208"/>
                    <a:pt x="15" y="210"/>
                    <a:pt x="14" y="212"/>
                  </a:cubicBezTo>
                  <a:cubicBezTo>
                    <a:pt x="13" y="214"/>
                    <a:pt x="11" y="215"/>
                    <a:pt x="10" y="217"/>
                  </a:cubicBezTo>
                  <a:cubicBezTo>
                    <a:pt x="9" y="218"/>
                    <a:pt x="8" y="219"/>
                    <a:pt x="7" y="220"/>
                  </a:cubicBezTo>
                  <a:cubicBezTo>
                    <a:pt x="5" y="221"/>
                    <a:pt x="4" y="222"/>
                    <a:pt x="3" y="222"/>
                  </a:cubicBezTo>
                  <a:cubicBezTo>
                    <a:pt x="2" y="222"/>
                    <a:pt x="2" y="222"/>
                    <a:pt x="2" y="223"/>
                  </a:cubicBezTo>
                  <a:cubicBezTo>
                    <a:pt x="1" y="223"/>
                    <a:pt x="1" y="223"/>
                    <a:pt x="0" y="223"/>
                  </a:cubicBezTo>
                  <a:cubicBezTo>
                    <a:pt x="104" y="222"/>
                    <a:pt x="104" y="222"/>
                    <a:pt x="104" y="222"/>
                  </a:cubicBezTo>
                  <a:cubicBezTo>
                    <a:pt x="105" y="222"/>
                    <a:pt x="105" y="222"/>
                    <a:pt x="106" y="222"/>
                  </a:cubicBezTo>
                  <a:cubicBezTo>
                    <a:pt x="106" y="222"/>
                    <a:pt x="106" y="222"/>
                    <a:pt x="106" y="222"/>
                  </a:cubicBezTo>
                  <a:cubicBezTo>
                    <a:pt x="107" y="222"/>
                    <a:pt x="108" y="221"/>
                    <a:pt x="109" y="220"/>
                  </a:cubicBezTo>
                  <a:cubicBezTo>
                    <a:pt x="109" y="219"/>
                    <a:pt x="110" y="218"/>
                    <a:pt x="111" y="217"/>
                  </a:cubicBezTo>
                  <a:cubicBezTo>
                    <a:pt x="112" y="215"/>
                    <a:pt x="113" y="213"/>
                    <a:pt x="114" y="211"/>
                  </a:cubicBezTo>
                  <a:cubicBezTo>
                    <a:pt x="114" y="210"/>
                    <a:pt x="115" y="207"/>
                    <a:pt x="116" y="205"/>
                  </a:cubicBezTo>
                  <a:cubicBezTo>
                    <a:pt x="118" y="199"/>
                    <a:pt x="120" y="186"/>
                    <a:pt x="122" y="169"/>
                  </a:cubicBezTo>
                  <a:cubicBezTo>
                    <a:pt x="124" y="152"/>
                    <a:pt x="126" y="132"/>
                    <a:pt x="128" y="111"/>
                  </a:cubicBezTo>
                  <a:cubicBezTo>
                    <a:pt x="130" y="90"/>
                    <a:pt x="132" y="69"/>
                    <a:pt x="133" y="50"/>
                  </a:cubicBezTo>
                  <a:cubicBezTo>
                    <a:pt x="135" y="30"/>
                    <a:pt x="136" y="13"/>
                    <a:pt x="136" y="0"/>
                  </a:cubicBezTo>
                  <a:close/>
                </a:path>
              </a:pathLst>
            </a:cu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37" name="Freeform 17"/>
            <p:cNvSpPr>
              <a:spLocks/>
            </p:cNvSpPr>
            <p:nvPr/>
          </p:nvSpPr>
          <p:spPr bwMode="auto">
            <a:xfrm>
              <a:off x="6138863" y="2076450"/>
              <a:ext cx="195263" cy="822325"/>
            </a:xfrm>
            <a:custGeom>
              <a:avLst/>
              <a:gdLst/>
              <a:ahLst/>
              <a:cxnLst>
                <a:cxn ang="0">
                  <a:pos x="52" y="0"/>
                </a:cxn>
                <a:cxn ang="0">
                  <a:pos x="48" y="0"/>
                </a:cxn>
                <a:cxn ang="0">
                  <a:pos x="43" y="49"/>
                </a:cxn>
                <a:cxn ang="0">
                  <a:pos x="36" y="109"/>
                </a:cxn>
                <a:cxn ang="0">
                  <a:pos x="26" y="166"/>
                </a:cxn>
                <a:cxn ang="0">
                  <a:pos x="17" y="201"/>
                </a:cxn>
                <a:cxn ang="0">
                  <a:pos x="14" y="208"/>
                </a:cxn>
                <a:cxn ang="0">
                  <a:pos x="10" y="213"/>
                </a:cxn>
                <a:cxn ang="0">
                  <a:pos x="6" y="216"/>
                </a:cxn>
                <a:cxn ang="0">
                  <a:pos x="3" y="218"/>
                </a:cxn>
                <a:cxn ang="0">
                  <a:pos x="1" y="219"/>
                </a:cxn>
                <a:cxn ang="0">
                  <a:pos x="0" y="219"/>
                </a:cxn>
                <a:cxn ang="0">
                  <a:pos x="6" y="219"/>
                </a:cxn>
                <a:cxn ang="0">
                  <a:pos x="7" y="219"/>
                </a:cxn>
                <a:cxn ang="0">
                  <a:pos x="8" y="218"/>
                </a:cxn>
                <a:cxn ang="0">
                  <a:pos x="12" y="216"/>
                </a:cxn>
                <a:cxn ang="0">
                  <a:pos x="16" y="213"/>
                </a:cxn>
                <a:cxn ang="0">
                  <a:pos x="19" y="208"/>
                </a:cxn>
                <a:cxn ang="0">
                  <a:pos x="23" y="201"/>
                </a:cxn>
                <a:cxn ang="0">
                  <a:pos x="32" y="166"/>
                </a:cxn>
                <a:cxn ang="0">
                  <a:pos x="41" y="109"/>
                </a:cxn>
                <a:cxn ang="0">
                  <a:pos x="48" y="49"/>
                </a:cxn>
                <a:cxn ang="0">
                  <a:pos x="52" y="0"/>
                </a:cxn>
              </a:cxnLst>
              <a:rect l="0" t="0" r="r" b="b"/>
              <a:pathLst>
                <a:path w="52" h="219">
                  <a:moveTo>
                    <a:pt x="52" y="0"/>
                  </a:moveTo>
                  <a:cubicBezTo>
                    <a:pt x="48" y="0"/>
                    <a:pt x="48" y="0"/>
                    <a:pt x="48" y="0"/>
                  </a:cubicBezTo>
                  <a:cubicBezTo>
                    <a:pt x="47" y="13"/>
                    <a:pt x="45" y="30"/>
                    <a:pt x="43" y="49"/>
                  </a:cubicBezTo>
                  <a:cubicBezTo>
                    <a:pt x="41" y="68"/>
                    <a:pt x="38" y="89"/>
                    <a:pt x="36" y="109"/>
                  </a:cubicBezTo>
                  <a:cubicBezTo>
                    <a:pt x="33" y="130"/>
                    <a:pt x="30" y="150"/>
                    <a:pt x="26" y="166"/>
                  </a:cubicBezTo>
                  <a:cubicBezTo>
                    <a:pt x="23" y="183"/>
                    <a:pt x="20" y="195"/>
                    <a:pt x="17" y="201"/>
                  </a:cubicBezTo>
                  <a:cubicBezTo>
                    <a:pt x="16" y="204"/>
                    <a:pt x="15" y="206"/>
                    <a:pt x="14" y="208"/>
                  </a:cubicBezTo>
                  <a:cubicBezTo>
                    <a:pt x="13" y="210"/>
                    <a:pt x="11" y="212"/>
                    <a:pt x="10" y="213"/>
                  </a:cubicBezTo>
                  <a:cubicBezTo>
                    <a:pt x="9" y="214"/>
                    <a:pt x="8" y="215"/>
                    <a:pt x="6" y="216"/>
                  </a:cubicBezTo>
                  <a:cubicBezTo>
                    <a:pt x="5" y="217"/>
                    <a:pt x="4" y="218"/>
                    <a:pt x="3" y="218"/>
                  </a:cubicBezTo>
                  <a:cubicBezTo>
                    <a:pt x="2" y="218"/>
                    <a:pt x="1" y="218"/>
                    <a:pt x="1" y="219"/>
                  </a:cubicBezTo>
                  <a:cubicBezTo>
                    <a:pt x="0" y="219"/>
                    <a:pt x="0" y="219"/>
                    <a:pt x="0" y="219"/>
                  </a:cubicBezTo>
                  <a:cubicBezTo>
                    <a:pt x="6" y="219"/>
                    <a:pt x="6" y="219"/>
                    <a:pt x="6" y="219"/>
                  </a:cubicBezTo>
                  <a:cubicBezTo>
                    <a:pt x="6" y="219"/>
                    <a:pt x="7" y="219"/>
                    <a:pt x="7" y="219"/>
                  </a:cubicBezTo>
                  <a:cubicBezTo>
                    <a:pt x="8" y="218"/>
                    <a:pt x="8" y="218"/>
                    <a:pt x="8" y="218"/>
                  </a:cubicBezTo>
                  <a:cubicBezTo>
                    <a:pt x="10" y="218"/>
                    <a:pt x="11" y="217"/>
                    <a:pt x="12" y="216"/>
                  </a:cubicBezTo>
                  <a:cubicBezTo>
                    <a:pt x="13" y="215"/>
                    <a:pt x="15" y="214"/>
                    <a:pt x="16" y="213"/>
                  </a:cubicBezTo>
                  <a:cubicBezTo>
                    <a:pt x="17" y="211"/>
                    <a:pt x="18" y="210"/>
                    <a:pt x="19" y="208"/>
                  </a:cubicBezTo>
                  <a:cubicBezTo>
                    <a:pt x="20" y="206"/>
                    <a:pt x="22" y="204"/>
                    <a:pt x="23" y="201"/>
                  </a:cubicBezTo>
                  <a:cubicBezTo>
                    <a:pt x="25" y="195"/>
                    <a:pt x="29" y="183"/>
                    <a:pt x="32" y="166"/>
                  </a:cubicBezTo>
                  <a:cubicBezTo>
                    <a:pt x="35" y="150"/>
                    <a:pt x="38" y="130"/>
                    <a:pt x="41" y="109"/>
                  </a:cubicBezTo>
                  <a:cubicBezTo>
                    <a:pt x="43" y="89"/>
                    <a:pt x="46" y="68"/>
                    <a:pt x="48" y="49"/>
                  </a:cubicBezTo>
                  <a:cubicBezTo>
                    <a:pt x="50" y="30"/>
                    <a:pt x="52" y="13"/>
                    <a:pt x="52" y="0"/>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38" name="Freeform 18"/>
            <p:cNvSpPr>
              <a:spLocks/>
            </p:cNvSpPr>
            <p:nvPr/>
          </p:nvSpPr>
          <p:spPr bwMode="auto">
            <a:xfrm>
              <a:off x="6562725" y="2062163"/>
              <a:ext cx="131763" cy="831850"/>
            </a:xfrm>
            <a:custGeom>
              <a:avLst/>
              <a:gdLst/>
              <a:ahLst/>
              <a:cxnLst>
                <a:cxn ang="0">
                  <a:pos x="35" y="0"/>
                </a:cxn>
                <a:cxn ang="0">
                  <a:pos x="33" y="49"/>
                </a:cxn>
                <a:cxn ang="0">
                  <a:pos x="28" y="111"/>
                </a:cxn>
                <a:cxn ang="0">
                  <a:pos x="22" y="169"/>
                </a:cxn>
                <a:cxn ang="0">
                  <a:pos x="16" y="205"/>
                </a:cxn>
                <a:cxn ang="0">
                  <a:pos x="13" y="211"/>
                </a:cxn>
                <a:cxn ang="0">
                  <a:pos x="11" y="217"/>
                </a:cxn>
                <a:cxn ang="0">
                  <a:pos x="8" y="220"/>
                </a:cxn>
                <a:cxn ang="0">
                  <a:pos x="6" y="222"/>
                </a:cxn>
                <a:cxn ang="0">
                  <a:pos x="4" y="222"/>
                </a:cxn>
                <a:cxn ang="0">
                  <a:pos x="4" y="222"/>
                </a:cxn>
                <a:cxn ang="0">
                  <a:pos x="0" y="222"/>
                </a:cxn>
                <a:cxn ang="0">
                  <a:pos x="2" y="222"/>
                </a:cxn>
                <a:cxn ang="0">
                  <a:pos x="2" y="222"/>
                </a:cxn>
                <a:cxn ang="0">
                  <a:pos x="5" y="220"/>
                </a:cxn>
                <a:cxn ang="0">
                  <a:pos x="7" y="217"/>
                </a:cxn>
                <a:cxn ang="0">
                  <a:pos x="10" y="211"/>
                </a:cxn>
                <a:cxn ang="0">
                  <a:pos x="12" y="205"/>
                </a:cxn>
                <a:cxn ang="0">
                  <a:pos x="18" y="169"/>
                </a:cxn>
                <a:cxn ang="0">
                  <a:pos x="24" y="111"/>
                </a:cxn>
                <a:cxn ang="0">
                  <a:pos x="29" y="50"/>
                </a:cxn>
                <a:cxn ang="0">
                  <a:pos x="32" y="0"/>
                </a:cxn>
                <a:cxn ang="0">
                  <a:pos x="35" y="0"/>
                </a:cxn>
              </a:cxnLst>
              <a:rect l="0" t="0" r="r" b="b"/>
              <a:pathLst>
                <a:path w="35" h="222">
                  <a:moveTo>
                    <a:pt x="35" y="0"/>
                  </a:moveTo>
                  <a:cubicBezTo>
                    <a:pt x="35" y="13"/>
                    <a:pt x="34" y="30"/>
                    <a:pt x="33" y="49"/>
                  </a:cubicBezTo>
                  <a:cubicBezTo>
                    <a:pt x="31" y="69"/>
                    <a:pt x="30" y="90"/>
                    <a:pt x="28" y="111"/>
                  </a:cubicBezTo>
                  <a:cubicBezTo>
                    <a:pt x="26" y="132"/>
                    <a:pt x="24" y="152"/>
                    <a:pt x="22" y="169"/>
                  </a:cubicBezTo>
                  <a:cubicBezTo>
                    <a:pt x="20" y="186"/>
                    <a:pt x="17" y="199"/>
                    <a:pt x="16" y="205"/>
                  </a:cubicBezTo>
                  <a:cubicBezTo>
                    <a:pt x="15" y="207"/>
                    <a:pt x="14" y="210"/>
                    <a:pt x="13" y="211"/>
                  </a:cubicBezTo>
                  <a:cubicBezTo>
                    <a:pt x="13" y="213"/>
                    <a:pt x="12" y="215"/>
                    <a:pt x="11" y="217"/>
                  </a:cubicBezTo>
                  <a:cubicBezTo>
                    <a:pt x="10" y="218"/>
                    <a:pt x="9" y="219"/>
                    <a:pt x="8" y="220"/>
                  </a:cubicBezTo>
                  <a:cubicBezTo>
                    <a:pt x="8" y="221"/>
                    <a:pt x="7" y="222"/>
                    <a:pt x="6" y="222"/>
                  </a:cubicBezTo>
                  <a:cubicBezTo>
                    <a:pt x="5" y="222"/>
                    <a:pt x="5" y="222"/>
                    <a:pt x="4" y="222"/>
                  </a:cubicBezTo>
                  <a:cubicBezTo>
                    <a:pt x="4" y="222"/>
                    <a:pt x="4" y="222"/>
                    <a:pt x="4" y="222"/>
                  </a:cubicBezTo>
                  <a:cubicBezTo>
                    <a:pt x="0" y="222"/>
                    <a:pt x="0" y="222"/>
                    <a:pt x="0" y="222"/>
                  </a:cubicBezTo>
                  <a:cubicBezTo>
                    <a:pt x="1" y="222"/>
                    <a:pt x="1" y="222"/>
                    <a:pt x="2" y="222"/>
                  </a:cubicBezTo>
                  <a:cubicBezTo>
                    <a:pt x="2" y="222"/>
                    <a:pt x="2" y="222"/>
                    <a:pt x="2" y="222"/>
                  </a:cubicBezTo>
                  <a:cubicBezTo>
                    <a:pt x="3" y="222"/>
                    <a:pt x="4" y="221"/>
                    <a:pt x="5" y="220"/>
                  </a:cubicBezTo>
                  <a:cubicBezTo>
                    <a:pt x="5" y="219"/>
                    <a:pt x="6" y="218"/>
                    <a:pt x="7" y="217"/>
                  </a:cubicBezTo>
                  <a:cubicBezTo>
                    <a:pt x="8" y="215"/>
                    <a:pt x="9" y="213"/>
                    <a:pt x="10" y="211"/>
                  </a:cubicBezTo>
                  <a:cubicBezTo>
                    <a:pt x="10" y="210"/>
                    <a:pt x="11" y="207"/>
                    <a:pt x="12" y="205"/>
                  </a:cubicBezTo>
                  <a:cubicBezTo>
                    <a:pt x="14" y="199"/>
                    <a:pt x="16" y="186"/>
                    <a:pt x="18" y="169"/>
                  </a:cubicBezTo>
                  <a:cubicBezTo>
                    <a:pt x="20" y="152"/>
                    <a:pt x="22" y="132"/>
                    <a:pt x="24" y="111"/>
                  </a:cubicBezTo>
                  <a:cubicBezTo>
                    <a:pt x="26" y="90"/>
                    <a:pt x="28" y="69"/>
                    <a:pt x="29" y="50"/>
                  </a:cubicBezTo>
                  <a:cubicBezTo>
                    <a:pt x="31" y="30"/>
                    <a:pt x="32" y="13"/>
                    <a:pt x="32" y="0"/>
                  </a:cubicBezTo>
                  <a:cubicBezTo>
                    <a:pt x="35" y="0"/>
                    <a:pt x="35" y="0"/>
                    <a:pt x="35"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39" name="Freeform 19"/>
            <p:cNvSpPr>
              <a:spLocks/>
            </p:cNvSpPr>
            <p:nvPr/>
          </p:nvSpPr>
          <p:spPr bwMode="auto">
            <a:xfrm>
              <a:off x="6161088" y="2076450"/>
              <a:ext cx="187325" cy="822325"/>
            </a:xfrm>
            <a:custGeom>
              <a:avLst/>
              <a:gdLst/>
              <a:ahLst/>
              <a:cxnLst>
                <a:cxn ang="0">
                  <a:pos x="50" y="0"/>
                </a:cxn>
                <a:cxn ang="0">
                  <a:pos x="45" y="49"/>
                </a:cxn>
                <a:cxn ang="0">
                  <a:pos x="38" y="109"/>
                </a:cxn>
                <a:cxn ang="0">
                  <a:pos x="29" y="166"/>
                </a:cxn>
                <a:cxn ang="0">
                  <a:pos x="20" y="201"/>
                </a:cxn>
                <a:cxn ang="0">
                  <a:pos x="17" y="208"/>
                </a:cxn>
                <a:cxn ang="0">
                  <a:pos x="13" y="213"/>
                </a:cxn>
                <a:cxn ang="0">
                  <a:pos x="10" y="216"/>
                </a:cxn>
                <a:cxn ang="0">
                  <a:pos x="6" y="218"/>
                </a:cxn>
                <a:cxn ang="0">
                  <a:pos x="5" y="219"/>
                </a:cxn>
                <a:cxn ang="0">
                  <a:pos x="3" y="219"/>
                </a:cxn>
                <a:cxn ang="0">
                  <a:pos x="0" y="219"/>
                </a:cxn>
                <a:cxn ang="0">
                  <a:pos x="1" y="219"/>
                </a:cxn>
                <a:cxn ang="0">
                  <a:pos x="2" y="218"/>
                </a:cxn>
                <a:cxn ang="0">
                  <a:pos x="6" y="216"/>
                </a:cxn>
                <a:cxn ang="0">
                  <a:pos x="10" y="213"/>
                </a:cxn>
                <a:cxn ang="0">
                  <a:pos x="13" y="208"/>
                </a:cxn>
                <a:cxn ang="0">
                  <a:pos x="17" y="201"/>
                </a:cxn>
                <a:cxn ang="0">
                  <a:pos x="26" y="166"/>
                </a:cxn>
                <a:cxn ang="0">
                  <a:pos x="35" y="109"/>
                </a:cxn>
                <a:cxn ang="0">
                  <a:pos x="42" y="49"/>
                </a:cxn>
                <a:cxn ang="0">
                  <a:pos x="46" y="0"/>
                </a:cxn>
                <a:cxn ang="0">
                  <a:pos x="50" y="0"/>
                </a:cxn>
              </a:cxnLst>
              <a:rect l="0" t="0" r="r" b="b"/>
              <a:pathLst>
                <a:path w="50" h="219">
                  <a:moveTo>
                    <a:pt x="50" y="0"/>
                  </a:moveTo>
                  <a:cubicBezTo>
                    <a:pt x="49" y="13"/>
                    <a:pt x="47" y="30"/>
                    <a:pt x="45" y="49"/>
                  </a:cubicBezTo>
                  <a:cubicBezTo>
                    <a:pt x="43" y="68"/>
                    <a:pt x="41" y="89"/>
                    <a:pt x="38" y="109"/>
                  </a:cubicBezTo>
                  <a:cubicBezTo>
                    <a:pt x="35" y="130"/>
                    <a:pt x="32" y="150"/>
                    <a:pt x="29" y="166"/>
                  </a:cubicBezTo>
                  <a:cubicBezTo>
                    <a:pt x="26" y="183"/>
                    <a:pt x="23" y="195"/>
                    <a:pt x="20" y="201"/>
                  </a:cubicBezTo>
                  <a:cubicBezTo>
                    <a:pt x="19" y="204"/>
                    <a:pt x="18" y="206"/>
                    <a:pt x="17" y="208"/>
                  </a:cubicBezTo>
                  <a:cubicBezTo>
                    <a:pt x="16" y="210"/>
                    <a:pt x="14" y="211"/>
                    <a:pt x="13" y="213"/>
                  </a:cubicBezTo>
                  <a:cubicBezTo>
                    <a:pt x="12" y="214"/>
                    <a:pt x="11" y="215"/>
                    <a:pt x="10" y="216"/>
                  </a:cubicBezTo>
                  <a:cubicBezTo>
                    <a:pt x="8" y="217"/>
                    <a:pt x="7" y="218"/>
                    <a:pt x="6" y="218"/>
                  </a:cubicBezTo>
                  <a:cubicBezTo>
                    <a:pt x="5" y="218"/>
                    <a:pt x="5" y="218"/>
                    <a:pt x="5" y="219"/>
                  </a:cubicBezTo>
                  <a:cubicBezTo>
                    <a:pt x="4" y="219"/>
                    <a:pt x="4" y="219"/>
                    <a:pt x="3" y="219"/>
                  </a:cubicBezTo>
                  <a:cubicBezTo>
                    <a:pt x="0" y="219"/>
                    <a:pt x="0" y="219"/>
                    <a:pt x="0" y="219"/>
                  </a:cubicBezTo>
                  <a:cubicBezTo>
                    <a:pt x="0" y="219"/>
                    <a:pt x="1" y="219"/>
                    <a:pt x="1" y="219"/>
                  </a:cubicBezTo>
                  <a:cubicBezTo>
                    <a:pt x="2" y="218"/>
                    <a:pt x="2" y="218"/>
                    <a:pt x="2" y="218"/>
                  </a:cubicBezTo>
                  <a:cubicBezTo>
                    <a:pt x="4" y="218"/>
                    <a:pt x="5" y="217"/>
                    <a:pt x="6" y="216"/>
                  </a:cubicBezTo>
                  <a:cubicBezTo>
                    <a:pt x="7" y="215"/>
                    <a:pt x="9" y="214"/>
                    <a:pt x="10" y="213"/>
                  </a:cubicBezTo>
                  <a:cubicBezTo>
                    <a:pt x="11" y="211"/>
                    <a:pt x="12" y="210"/>
                    <a:pt x="13" y="208"/>
                  </a:cubicBezTo>
                  <a:cubicBezTo>
                    <a:pt x="14" y="206"/>
                    <a:pt x="16" y="204"/>
                    <a:pt x="17" y="201"/>
                  </a:cubicBezTo>
                  <a:cubicBezTo>
                    <a:pt x="19" y="195"/>
                    <a:pt x="23" y="183"/>
                    <a:pt x="26" y="166"/>
                  </a:cubicBezTo>
                  <a:cubicBezTo>
                    <a:pt x="29" y="150"/>
                    <a:pt x="32" y="130"/>
                    <a:pt x="35" y="109"/>
                  </a:cubicBezTo>
                  <a:cubicBezTo>
                    <a:pt x="37" y="89"/>
                    <a:pt x="40" y="68"/>
                    <a:pt x="42" y="49"/>
                  </a:cubicBezTo>
                  <a:cubicBezTo>
                    <a:pt x="44" y="30"/>
                    <a:pt x="46" y="13"/>
                    <a:pt x="46" y="0"/>
                  </a:cubicBezTo>
                  <a:cubicBezTo>
                    <a:pt x="50" y="0"/>
                    <a:pt x="50" y="0"/>
                    <a:pt x="50"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0" name="Freeform 20"/>
            <p:cNvSpPr>
              <a:spLocks/>
            </p:cNvSpPr>
            <p:nvPr/>
          </p:nvSpPr>
          <p:spPr bwMode="auto">
            <a:xfrm>
              <a:off x="6359525" y="2890838"/>
              <a:ext cx="30163" cy="7937"/>
            </a:xfrm>
            <a:custGeom>
              <a:avLst/>
              <a:gdLst/>
              <a:ahLst/>
              <a:cxnLst>
                <a:cxn ang="0">
                  <a:pos x="8" y="0"/>
                </a:cxn>
                <a:cxn ang="0">
                  <a:pos x="7" y="1"/>
                </a:cxn>
                <a:cxn ang="0">
                  <a:pos x="7" y="1"/>
                </a:cxn>
                <a:cxn ang="0">
                  <a:pos x="6" y="1"/>
                </a:cxn>
                <a:cxn ang="0">
                  <a:pos x="6" y="1"/>
                </a:cxn>
                <a:cxn ang="0">
                  <a:pos x="5" y="1"/>
                </a:cxn>
                <a:cxn ang="0">
                  <a:pos x="5" y="1"/>
                </a:cxn>
                <a:cxn ang="0">
                  <a:pos x="4" y="1"/>
                </a:cxn>
                <a:cxn ang="0">
                  <a:pos x="4" y="1"/>
                </a:cxn>
                <a:cxn ang="0">
                  <a:pos x="0" y="2"/>
                </a:cxn>
                <a:cxn ang="0">
                  <a:pos x="0" y="1"/>
                </a:cxn>
                <a:cxn ang="0">
                  <a:pos x="1" y="1"/>
                </a:cxn>
                <a:cxn ang="0">
                  <a:pos x="1" y="1"/>
                </a:cxn>
                <a:cxn ang="0">
                  <a:pos x="2" y="1"/>
                </a:cxn>
                <a:cxn ang="0">
                  <a:pos x="2" y="1"/>
                </a:cxn>
                <a:cxn ang="0">
                  <a:pos x="3" y="1"/>
                </a:cxn>
                <a:cxn ang="0">
                  <a:pos x="3" y="1"/>
                </a:cxn>
                <a:cxn ang="0">
                  <a:pos x="4" y="0"/>
                </a:cxn>
                <a:cxn ang="0">
                  <a:pos x="8" y="0"/>
                </a:cxn>
              </a:cxnLst>
              <a:rect l="0" t="0" r="r" b="b"/>
              <a:pathLst>
                <a:path w="8" h="2">
                  <a:moveTo>
                    <a:pt x="8" y="0"/>
                  </a:moveTo>
                  <a:cubicBezTo>
                    <a:pt x="8" y="0"/>
                    <a:pt x="7" y="0"/>
                    <a:pt x="7" y="1"/>
                  </a:cubicBezTo>
                  <a:cubicBezTo>
                    <a:pt x="7" y="1"/>
                    <a:pt x="7" y="1"/>
                    <a:pt x="7" y="1"/>
                  </a:cubicBezTo>
                  <a:cubicBezTo>
                    <a:pt x="7" y="1"/>
                    <a:pt x="6" y="1"/>
                    <a:pt x="6" y="1"/>
                  </a:cubicBezTo>
                  <a:cubicBezTo>
                    <a:pt x="6" y="1"/>
                    <a:pt x="6" y="1"/>
                    <a:pt x="6" y="1"/>
                  </a:cubicBezTo>
                  <a:cubicBezTo>
                    <a:pt x="6" y="1"/>
                    <a:pt x="6" y="1"/>
                    <a:pt x="5" y="1"/>
                  </a:cubicBezTo>
                  <a:cubicBezTo>
                    <a:pt x="5" y="1"/>
                    <a:pt x="5" y="1"/>
                    <a:pt x="5" y="1"/>
                  </a:cubicBezTo>
                  <a:cubicBezTo>
                    <a:pt x="5" y="1"/>
                    <a:pt x="4" y="1"/>
                    <a:pt x="4" y="1"/>
                  </a:cubicBezTo>
                  <a:cubicBezTo>
                    <a:pt x="4" y="1"/>
                    <a:pt x="4" y="1"/>
                    <a:pt x="4" y="1"/>
                  </a:cubicBezTo>
                  <a:cubicBezTo>
                    <a:pt x="0" y="2"/>
                    <a:pt x="0" y="2"/>
                    <a:pt x="0" y="2"/>
                  </a:cubicBezTo>
                  <a:cubicBezTo>
                    <a:pt x="0" y="2"/>
                    <a:pt x="0" y="1"/>
                    <a:pt x="0" y="1"/>
                  </a:cubicBezTo>
                  <a:cubicBezTo>
                    <a:pt x="0" y="1"/>
                    <a:pt x="1" y="1"/>
                    <a:pt x="1" y="1"/>
                  </a:cubicBezTo>
                  <a:cubicBezTo>
                    <a:pt x="1" y="1"/>
                    <a:pt x="1" y="1"/>
                    <a:pt x="1" y="1"/>
                  </a:cubicBezTo>
                  <a:cubicBezTo>
                    <a:pt x="2" y="1"/>
                    <a:pt x="2" y="1"/>
                    <a:pt x="2" y="1"/>
                  </a:cubicBezTo>
                  <a:cubicBezTo>
                    <a:pt x="2" y="1"/>
                    <a:pt x="2" y="1"/>
                    <a:pt x="2" y="1"/>
                  </a:cubicBezTo>
                  <a:cubicBezTo>
                    <a:pt x="3" y="1"/>
                    <a:pt x="3" y="1"/>
                    <a:pt x="3" y="1"/>
                  </a:cubicBezTo>
                  <a:cubicBezTo>
                    <a:pt x="3" y="1"/>
                    <a:pt x="3" y="1"/>
                    <a:pt x="3" y="1"/>
                  </a:cubicBezTo>
                  <a:cubicBezTo>
                    <a:pt x="3" y="0"/>
                    <a:pt x="4" y="0"/>
                    <a:pt x="4" y="0"/>
                  </a:cubicBezTo>
                  <a:cubicBezTo>
                    <a:pt x="8" y="0"/>
                    <a:pt x="8" y="0"/>
                    <a:pt x="8"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1" name="Freeform 21"/>
            <p:cNvSpPr>
              <a:spLocks/>
            </p:cNvSpPr>
            <p:nvPr/>
          </p:nvSpPr>
          <p:spPr bwMode="auto">
            <a:xfrm>
              <a:off x="6394450" y="2822575"/>
              <a:ext cx="36513" cy="46037"/>
            </a:xfrm>
            <a:custGeom>
              <a:avLst/>
              <a:gdLst/>
              <a:ahLst/>
              <a:cxnLst>
                <a:cxn ang="0">
                  <a:pos x="6" y="0"/>
                </a:cxn>
                <a:cxn ang="0">
                  <a:pos x="6" y="1"/>
                </a:cxn>
                <a:cxn ang="0">
                  <a:pos x="6" y="1"/>
                </a:cxn>
                <a:cxn ang="0">
                  <a:pos x="5" y="2"/>
                </a:cxn>
                <a:cxn ang="0">
                  <a:pos x="5" y="2"/>
                </a:cxn>
                <a:cxn ang="0">
                  <a:pos x="4" y="5"/>
                </a:cxn>
                <a:cxn ang="0">
                  <a:pos x="3" y="8"/>
                </a:cxn>
                <a:cxn ang="0">
                  <a:pos x="2" y="10"/>
                </a:cxn>
                <a:cxn ang="0">
                  <a:pos x="0" y="12"/>
                </a:cxn>
                <a:cxn ang="0">
                  <a:pos x="4" y="12"/>
                </a:cxn>
                <a:cxn ang="0">
                  <a:pos x="5" y="10"/>
                </a:cxn>
                <a:cxn ang="0">
                  <a:pos x="7" y="8"/>
                </a:cxn>
                <a:cxn ang="0">
                  <a:pos x="8" y="5"/>
                </a:cxn>
                <a:cxn ang="0">
                  <a:pos x="9" y="2"/>
                </a:cxn>
                <a:cxn ang="0">
                  <a:pos x="9" y="2"/>
                </a:cxn>
                <a:cxn ang="0">
                  <a:pos x="9" y="1"/>
                </a:cxn>
                <a:cxn ang="0">
                  <a:pos x="10" y="1"/>
                </a:cxn>
                <a:cxn ang="0">
                  <a:pos x="10" y="0"/>
                </a:cxn>
                <a:cxn ang="0">
                  <a:pos x="6" y="0"/>
                </a:cxn>
              </a:cxnLst>
              <a:rect l="0" t="0" r="r" b="b"/>
              <a:pathLst>
                <a:path w="10" h="12">
                  <a:moveTo>
                    <a:pt x="6" y="0"/>
                  </a:moveTo>
                  <a:cubicBezTo>
                    <a:pt x="6" y="0"/>
                    <a:pt x="6" y="0"/>
                    <a:pt x="6" y="1"/>
                  </a:cubicBezTo>
                  <a:cubicBezTo>
                    <a:pt x="6" y="1"/>
                    <a:pt x="6" y="1"/>
                    <a:pt x="6" y="1"/>
                  </a:cubicBezTo>
                  <a:cubicBezTo>
                    <a:pt x="5" y="1"/>
                    <a:pt x="5" y="2"/>
                    <a:pt x="5" y="2"/>
                  </a:cubicBezTo>
                  <a:cubicBezTo>
                    <a:pt x="5" y="2"/>
                    <a:pt x="5" y="2"/>
                    <a:pt x="5" y="2"/>
                  </a:cubicBezTo>
                  <a:cubicBezTo>
                    <a:pt x="5" y="3"/>
                    <a:pt x="4" y="4"/>
                    <a:pt x="4" y="5"/>
                  </a:cubicBezTo>
                  <a:cubicBezTo>
                    <a:pt x="4" y="6"/>
                    <a:pt x="3" y="7"/>
                    <a:pt x="3" y="8"/>
                  </a:cubicBezTo>
                  <a:cubicBezTo>
                    <a:pt x="2" y="9"/>
                    <a:pt x="2" y="9"/>
                    <a:pt x="2" y="10"/>
                  </a:cubicBezTo>
                  <a:cubicBezTo>
                    <a:pt x="1" y="11"/>
                    <a:pt x="1" y="12"/>
                    <a:pt x="0" y="12"/>
                  </a:cubicBezTo>
                  <a:cubicBezTo>
                    <a:pt x="4" y="12"/>
                    <a:pt x="4" y="12"/>
                    <a:pt x="4" y="12"/>
                  </a:cubicBezTo>
                  <a:cubicBezTo>
                    <a:pt x="5" y="12"/>
                    <a:pt x="5" y="11"/>
                    <a:pt x="5" y="10"/>
                  </a:cubicBezTo>
                  <a:cubicBezTo>
                    <a:pt x="6" y="9"/>
                    <a:pt x="6" y="9"/>
                    <a:pt x="7" y="8"/>
                  </a:cubicBezTo>
                  <a:cubicBezTo>
                    <a:pt x="7" y="7"/>
                    <a:pt x="7" y="6"/>
                    <a:pt x="8" y="5"/>
                  </a:cubicBezTo>
                  <a:cubicBezTo>
                    <a:pt x="8" y="4"/>
                    <a:pt x="9" y="3"/>
                    <a:pt x="9" y="2"/>
                  </a:cubicBezTo>
                  <a:cubicBezTo>
                    <a:pt x="9" y="2"/>
                    <a:pt x="9" y="2"/>
                    <a:pt x="9" y="2"/>
                  </a:cubicBezTo>
                  <a:cubicBezTo>
                    <a:pt x="9" y="1"/>
                    <a:pt x="9" y="1"/>
                    <a:pt x="9" y="1"/>
                  </a:cubicBezTo>
                  <a:cubicBezTo>
                    <a:pt x="9" y="1"/>
                    <a:pt x="9" y="1"/>
                    <a:pt x="10" y="1"/>
                  </a:cubicBezTo>
                  <a:cubicBezTo>
                    <a:pt x="10" y="0"/>
                    <a:pt x="10" y="0"/>
                    <a:pt x="10" y="0"/>
                  </a:cubicBezTo>
                  <a:cubicBezTo>
                    <a:pt x="6" y="0"/>
                    <a:pt x="6" y="0"/>
                    <a:pt x="6"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2" name="Freeform 22"/>
            <p:cNvSpPr>
              <a:spLocks/>
            </p:cNvSpPr>
            <p:nvPr/>
          </p:nvSpPr>
          <p:spPr bwMode="auto">
            <a:xfrm>
              <a:off x="6427788" y="2687638"/>
              <a:ext cx="30163" cy="87312"/>
            </a:xfrm>
            <a:custGeom>
              <a:avLst/>
              <a:gdLst/>
              <a:ahLst/>
              <a:cxnLst>
                <a:cxn ang="0">
                  <a:pos x="4" y="0"/>
                </a:cxn>
                <a:cxn ang="0">
                  <a:pos x="3" y="7"/>
                </a:cxn>
                <a:cxn ang="0">
                  <a:pos x="2" y="13"/>
                </a:cxn>
                <a:cxn ang="0">
                  <a:pos x="1" y="18"/>
                </a:cxn>
                <a:cxn ang="0">
                  <a:pos x="0" y="23"/>
                </a:cxn>
                <a:cxn ang="0">
                  <a:pos x="4" y="23"/>
                </a:cxn>
                <a:cxn ang="0">
                  <a:pos x="5" y="18"/>
                </a:cxn>
                <a:cxn ang="0">
                  <a:pos x="6" y="13"/>
                </a:cxn>
                <a:cxn ang="0">
                  <a:pos x="7" y="7"/>
                </a:cxn>
                <a:cxn ang="0">
                  <a:pos x="8" y="0"/>
                </a:cxn>
                <a:cxn ang="0">
                  <a:pos x="4" y="0"/>
                </a:cxn>
              </a:cxnLst>
              <a:rect l="0" t="0" r="r" b="b"/>
              <a:pathLst>
                <a:path w="8" h="23">
                  <a:moveTo>
                    <a:pt x="4" y="0"/>
                  </a:moveTo>
                  <a:cubicBezTo>
                    <a:pt x="4" y="3"/>
                    <a:pt x="3" y="5"/>
                    <a:pt x="3" y="7"/>
                  </a:cubicBezTo>
                  <a:cubicBezTo>
                    <a:pt x="3" y="9"/>
                    <a:pt x="2" y="11"/>
                    <a:pt x="2" y="13"/>
                  </a:cubicBezTo>
                  <a:cubicBezTo>
                    <a:pt x="2" y="15"/>
                    <a:pt x="1" y="16"/>
                    <a:pt x="1" y="18"/>
                  </a:cubicBezTo>
                  <a:cubicBezTo>
                    <a:pt x="1" y="20"/>
                    <a:pt x="0" y="22"/>
                    <a:pt x="0" y="23"/>
                  </a:cubicBezTo>
                  <a:cubicBezTo>
                    <a:pt x="4" y="23"/>
                    <a:pt x="4" y="23"/>
                    <a:pt x="4" y="23"/>
                  </a:cubicBezTo>
                  <a:cubicBezTo>
                    <a:pt x="4" y="22"/>
                    <a:pt x="4" y="20"/>
                    <a:pt x="5" y="18"/>
                  </a:cubicBezTo>
                  <a:cubicBezTo>
                    <a:pt x="5" y="16"/>
                    <a:pt x="5" y="15"/>
                    <a:pt x="6" y="13"/>
                  </a:cubicBezTo>
                  <a:cubicBezTo>
                    <a:pt x="6" y="11"/>
                    <a:pt x="6" y="9"/>
                    <a:pt x="7" y="7"/>
                  </a:cubicBezTo>
                  <a:cubicBezTo>
                    <a:pt x="7" y="5"/>
                    <a:pt x="7" y="3"/>
                    <a:pt x="8" y="0"/>
                  </a:cubicBezTo>
                  <a:cubicBezTo>
                    <a:pt x="4" y="0"/>
                    <a:pt x="4" y="0"/>
                    <a:pt x="4"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3" name="Freeform 23"/>
            <p:cNvSpPr>
              <a:spLocks/>
            </p:cNvSpPr>
            <p:nvPr/>
          </p:nvSpPr>
          <p:spPr bwMode="auto">
            <a:xfrm>
              <a:off x="6453188" y="2489200"/>
              <a:ext cx="30163" cy="117475"/>
            </a:xfrm>
            <a:custGeom>
              <a:avLst/>
              <a:gdLst/>
              <a:ahLst/>
              <a:cxnLst>
                <a:cxn ang="0">
                  <a:pos x="4" y="0"/>
                </a:cxn>
                <a:cxn ang="0">
                  <a:pos x="3" y="8"/>
                </a:cxn>
                <a:cxn ang="0">
                  <a:pos x="2" y="16"/>
                </a:cxn>
                <a:cxn ang="0">
                  <a:pos x="1" y="23"/>
                </a:cxn>
                <a:cxn ang="0">
                  <a:pos x="0" y="31"/>
                </a:cxn>
                <a:cxn ang="0">
                  <a:pos x="4" y="31"/>
                </a:cxn>
                <a:cxn ang="0">
                  <a:pos x="5" y="23"/>
                </a:cxn>
                <a:cxn ang="0">
                  <a:pos x="6" y="16"/>
                </a:cxn>
                <a:cxn ang="0">
                  <a:pos x="7" y="8"/>
                </a:cxn>
                <a:cxn ang="0">
                  <a:pos x="8" y="0"/>
                </a:cxn>
                <a:cxn ang="0">
                  <a:pos x="4" y="0"/>
                </a:cxn>
              </a:cxnLst>
              <a:rect l="0" t="0" r="r" b="b"/>
              <a:pathLst>
                <a:path w="8" h="31">
                  <a:moveTo>
                    <a:pt x="4" y="0"/>
                  </a:moveTo>
                  <a:cubicBezTo>
                    <a:pt x="4" y="3"/>
                    <a:pt x="4" y="5"/>
                    <a:pt x="3" y="8"/>
                  </a:cubicBezTo>
                  <a:cubicBezTo>
                    <a:pt x="3" y="11"/>
                    <a:pt x="3" y="13"/>
                    <a:pt x="2" y="16"/>
                  </a:cubicBezTo>
                  <a:cubicBezTo>
                    <a:pt x="2" y="18"/>
                    <a:pt x="2" y="21"/>
                    <a:pt x="1" y="23"/>
                  </a:cubicBezTo>
                  <a:cubicBezTo>
                    <a:pt x="1" y="26"/>
                    <a:pt x="1" y="28"/>
                    <a:pt x="0" y="31"/>
                  </a:cubicBezTo>
                  <a:cubicBezTo>
                    <a:pt x="4" y="31"/>
                    <a:pt x="4" y="31"/>
                    <a:pt x="4" y="31"/>
                  </a:cubicBezTo>
                  <a:cubicBezTo>
                    <a:pt x="4" y="28"/>
                    <a:pt x="5" y="26"/>
                    <a:pt x="5" y="23"/>
                  </a:cubicBezTo>
                  <a:cubicBezTo>
                    <a:pt x="5" y="21"/>
                    <a:pt x="6" y="18"/>
                    <a:pt x="6" y="16"/>
                  </a:cubicBezTo>
                  <a:cubicBezTo>
                    <a:pt x="6" y="13"/>
                    <a:pt x="7" y="11"/>
                    <a:pt x="7" y="8"/>
                  </a:cubicBezTo>
                  <a:cubicBezTo>
                    <a:pt x="7" y="5"/>
                    <a:pt x="7" y="3"/>
                    <a:pt x="8" y="0"/>
                  </a:cubicBezTo>
                  <a:cubicBezTo>
                    <a:pt x="4" y="0"/>
                    <a:pt x="4" y="0"/>
                    <a:pt x="4"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4" name="Freeform 24"/>
            <p:cNvSpPr>
              <a:spLocks/>
            </p:cNvSpPr>
            <p:nvPr/>
          </p:nvSpPr>
          <p:spPr bwMode="auto">
            <a:xfrm>
              <a:off x="6480175" y="2276475"/>
              <a:ext cx="25400" cy="115887"/>
            </a:xfrm>
            <a:custGeom>
              <a:avLst/>
              <a:gdLst/>
              <a:ahLst/>
              <a:cxnLst>
                <a:cxn ang="0">
                  <a:pos x="3" y="0"/>
                </a:cxn>
                <a:cxn ang="0">
                  <a:pos x="2" y="8"/>
                </a:cxn>
                <a:cxn ang="0">
                  <a:pos x="2" y="16"/>
                </a:cxn>
                <a:cxn ang="0">
                  <a:pos x="1" y="24"/>
                </a:cxn>
                <a:cxn ang="0">
                  <a:pos x="0" y="31"/>
                </a:cxn>
                <a:cxn ang="0">
                  <a:pos x="4" y="31"/>
                </a:cxn>
                <a:cxn ang="0">
                  <a:pos x="4" y="23"/>
                </a:cxn>
                <a:cxn ang="0">
                  <a:pos x="5" y="16"/>
                </a:cxn>
                <a:cxn ang="0">
                  <a:pos x="6" y="8"/>
                </a:cxn>
                <a:cxn ang="0">
                  <a:pos x="7" y="0"/>
                </a:cxn>
                <a:cxn ang="0">
                  <a:pos x="3" y="0"/>
                </a:cxn>
              </a:cxnLst>
              <a:rect l="0" t="0" r="r" b="b"/>
              <a:pathLst>
                <a:path w="7" h="31">
                  <a:moveTo>
                    <a:pt x="3" y="0"/>
                  </a:moveTo>
                  <a:cubicBezTo>
                    <a:pt x="3" y="3"/>
                    <a:pt x="3" y="5"/>
                    <a:pt x="2" y="8"/>
                  </a:cubicBezTo>
                  <a:cubicBezTo>
                    <a:pt x="2" y="11"/>
                    <a:pt x="2" y="13"/>
                    <a:pt x="2" y="16"/>
                  </a:cubicBezTo>
                  <a:cubicBezTo>
                    <a:pt x="1" y="18"/>
                    <a:pt x="1" y="21"/>
                    <a:pt x="1" y="24"/>
                  </a:cubicBezTo>
                  <a:cubicBezTo>
                    <a:pt x="1" y="26"/>
                    <a:pt x="0" y="29"/>
                    <a:pt x="0" y="31"/>
                  </a:cubicBezTo>
                  <a:cubicBezTo>
                    <a:pt x="4" y="31"/>
                    <a:pt x="4" y="31"/>
                    <a:pt x="4" y="31"/>
                  </a:cubicBezTo>
                  <a:cubicBezTo>
                    <a:pt x="4" y="29"/>
                    <a:pt x="4" y="26"/>
                    <a:pt x="4" y="23"/>
                  </a:cubicBezTo>
                  <a:cubicBezTo>
                    <a:pt x="5" y="21"/>
                    <a:pt x="5" y="18"/>
                    <a:pt x="5" y="16"/>
                  </a:cubicBezTo>
                  <a:cubicBezTo>
                    <a:pt x="5" y="13"/>
                    <a:pt x="6" y="10"/>
                    <a:pt x="6" y="8"/>
                  </a:cubicBezTo>
                  <a:cubicBezTo>
                    <a:pt x="6" y="5"/>
                    <a:pt x="6" y="3"/>
                    <a:pt x="7" y="0"/>
                  </a:cubicBezTo>
                  <a:cubicBezTo>
                    <a:pt x="3" y="0"/>
                    <a:pt x="3" y="0"/>
                    <a:pt x="3"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5" name="Freeform 25"/>
            <p:cNvSpPr>
              <a:spLocks/>
            </p:cNvSpPr>
            <p:nvPr/>
          </p:nvSpPr>
          <p:spPr bwMode="auto">
            <a:xfrm>
              <a:off x="6499225" y="2095500"/>
              <a:ext cx="19050" cy="93662"/>
            </a:xfrm>
            <a:custGeom>
              <a:avLst/>
              <a:gdLst/>
              <a:ahLst/>
              <a:cxnLst>
                <a:cxn ang="0">
                  <a:pos x="2" y="0"/>
                </a:cxn>
                <a:cxn ang="0">
                  <a:pos x="1" y="6"/>
                </a:cxn>
                <a:cxn ang="0">
                  <a:pos x="1" y="12"/>
                </a:cxn>
                <a:cxn ang="0">
                  <a:pos x="1" y="18"/>
                </a:cxn>
                <a:cxn ang="0">
                  <a:pos x="0" y="25"/>
                </a:cxn>
                <a:cxn ang="0">
                  <a:pos x="4" y="25"/>
                </a:cxn>
                <a:cxn ang="0">
                  <a:pos x="4" y="18"/>
                </a:cxn>
                <a:cxn ang="0">
                  <a:pos x="5" y="12"/>
                </a:cxn>
                <a:cxn ang="0">
                  <a:pos x="5" y="6"/>
                </a:cxn>
                <a:cxn ang="0">
                  <a:pos x="5" y="0"/>
                </a:cxn>
                <a:cxn ang="0">
                  <a:pos x="2" y="0"/>
                </a:cxn>
              </a:cxnLst>
              <a:rect l="0" t="0" r="r" b="b"/>
              <a:pathLst>
                <a:path w="5" h="25">
                  <a:moveTo>
                    <a:pt x="2" y="0"/>
                  </a:moveTo>
                  <a:cubicBezTo>
                    <a:pt x="2" y="2"/>
                    <a:pt x="2" y="4"/>
                    <a:pt x="1" y="6"/>
                  </a:cubicBezTo>
                  <a:cubicBezTo>
                    <a:pt x="1" y="8"/>
                    <a:pt x="1" y="10"/>
                    <a:pt x="1" y="12"/>
                  </a:cubicBezTo>
                  <a:cubicBezTo>
                    <a:pt x="1" y="14"/>
                    <a:pt x="1" y="16"/>
                    <a:pt x="1" y="18"/>
                  </a:cubicBezTo>
                  <a:cubicBezTo>
                    <a:pt x="0" y="21"/>
                    <a:pt x="0" y="23"/>
                    <a:pt x="0" y="25"/>
                  </a:cubicBezTo>
                  <a:cubicBezTo>
                    <a:pt x="4" y="25"/>
                    <a:pt x="4" y="25"/>
                    <a:pt x="4" y="25"/>
                  </a:cubicBezTo>
                  <a:cubicBezTo>
                    <a:pt x="4" y="23"/>
                    <a:pt x="4" y="20"/>
                    <a:pt x="4" y="18"/>
                  </a:cubicBezTo>
                  <a:cubicBezTo>
                    <a:pt x="4" y="16"/>
                    <a:pt x="4" y="14"/>
                    <a:pt x="5" y="12"/>
                  </a:cubicBezTo>
                  <a:cubicBezTo>
                    <a:pt x="5" y="10"/>
                    <a:pt x="5" y="8"/>
                    <a:pt x="5" y="6"/>
                  </a:cubicBezTo>
                  <a:cubicBezTo>
                    <a:pt x="5" y="4"/>
                    <a:pt x="5" y="2"/>
                    <a:pt x="5" y="0"/>
                  </a:cubicBezTo>
                  <a:cubicBezTo>
                    <a:pt x="2" y="0"/>
                    <a:pt x="2" y="0"/>
                    <a:pt x="2"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6" name="Freeform 26"/>
            <p:cNvSpPr>
              <a:spLocks/>
            </p:cNvSpPr>
            <p:nvPr/>
          </p:nvSpPr>
          <p:spPr bwMode="auto">
            <a:xfrm>
              <a:off x="5970588" y="2838450"/>
              <a:ext cx="625475" cy="179387"/>
            </a:xfrm>
            <a:custGeom>
              <a:avLst/>
              <a:gdLst/>
              <a:ahLst/>
              <a:cxnLst>
                <a:cxn ang="0">
                  <a:pos x="167" y="48"/>
                </a:cxn>
                <a:cxn ang="0">
                  <a:pos x="44" y="48"/>
                </a:cxn>
                <a:cxn ang="0">
                  <a:pos x="38" y="46"/>
                </a:cxn>
                <a:cxn ang="0">
                  <a:pos x="32" y="41"/>
                </a:cxn>
                <a:cxn ang="0">
                  <a:pos x="25" y="33"/>
                </a:cxn>
                <a:cxn ang="0">
                  <a:pos x="19" y="20"/>
                </a:cxn>
                <a:cxn ang="0">
                  <a:pos x="14" y="12"/>
                </a:cxn>
                <a:cxn ang="0">
                  <a:pos x="10" y="5"/>
                </a:cxn>
                <a:cxn ang="0">
                  <a:pos x="5" y="2"/>
                </a:cxn>
                <a:cxn ang="0">
                  <a:pos x="0" y="0"/>
                </a:cxn>
                <a:cxn ang="0">
                  <a:pos x="138" y="0"/>
                </a:cxn>
                <a:cxn ang="0">
                  <a:pos x="141" y="1"/>
                </a:cxn>
                <a:cxn ang="0">
                  <a:pos x="145" y="5"/>
                </a:cxn>
                <a:cxn ang="0">
                  <a:pos x="148" y="11"/>
                </a:cxn>
                <a:cxn ang="0">
                  <a:pos x="151" y="20"/>
                </a:cxn>
                <a:cxn ang="0">
                  <a:pos x="155" y="33"/>
                </a:cxn>
                <a:cxn ang="0">
                  <a:pos x="159" y="42"/>
                </a:cxn>
                <a:cxn ang="0">
                  <a:pos x="163" y="47"/>
                </a:cxn>
                <a:cxn ang="0">
                  <a:pos x="167" y="48"/>
                </a:cxn>
              </a:cxnLst>
              <a:rect l="0" t="0" r="r" b="b"/>
              <a:pathLst>
                <a:path w="167" h="48">
                  <a:moveTo>
                    <a:pt x="167" y="48"/>
                  </a:moveTo>
                  <a:cubicBezTo>
                    <a:pt x="44" y="48"/>
                    <a:pt x="44" y="48"/>
                    <a:pt x="44" y="48"/>
                  </a:cubicBezTo>
                  <a:cubicBezTo>
                    <a:pt x="42" y="48"/>
                    <a:pt x="40" y="47"/>
                    <a:pt x="38" y="46"/>
                  </a:cubicBezTo>
                  <a:cubicBezTo>
                    <a:pt x="36" y="45"/>
                    <a:pt x="34" y="43"/>
                    <a:pt x="32" y="41"/>
                  </a:cubicBezTo>
                  <a:cubicBezTo>
                    <a:pt x="30" y="39"/>
                    <a:pt x="27" y="36"/>
                    <a:pt x="25" y="33"/>
                  </a:cubicBezTo>
                  <a:cubicBezTo>
                    <a:pt x="23" y="29"/>
                    <a:pt x="21" y="25"/>
                    <a:pt x="19" y="20"/>
                  </a:cubicBezTo>
                  <a:cubicBezTo>
                    <a:pt x="17" y="17"/>
                    <a:pt x="16" y="14"/>
                    <a:pt x="14" y="12"/>
                  </a:cubicBezTo>
                  <a:cubicBezTo>
                    <a:pt x="13" y="9"/>
                    <a:pt x="11" y="7"/>
                    <a:pt x="10" y="5"/>
                  </a:cubicBezTo>
                  <a:cubicBezTo>
                    <a:pt x="8" y="4"/>
                    <a:pt x="6" y="2"/>
                    <a:pt x="5" y="2"/>
                  </a:cubicBezTo>
                  <a:cubicBezTo>
                    <a:pt x="3" y="1"/>
                    <a:pt x="1" y="0"/>
                    <a:pt x="0" y="0"/>
                  </a:cubicBezTo>
                  <a:cubicBezTo>
                    <a:pt x="138" y="0"/>
                    <a:pt x="138" y="0"/>
                    <a:pt x="138" y="0"/>
                  </a:cubicBezTo>
                  <a:cubicBezTo>
                    <a:pt x="139" y="0"/>
                    <a:pt x="140" y="0"/>
                    <a:pt x="141" y="1"/>
                  </a:cubicBezTo>
                  <a:cubicBezTo>
                    <a:pt x="142" y="2"/>
                    <a:pt x="144" y="3"/>
                    <a:pt x="145" y="5"/>
                  </a:cubicBezTo>
                  <a:cubicBezTo>
                    <a:pt x="146" y="7"/>
                    <a:pt x="147" y="9"/>
                    <a:pt x="148" y="11"/>
                  </a:cubicBezTo>
                  <a:cubicBezTo>
                    <a:pt x="149" y="14"/>
                    <a:pt x="150" y="17"/>
                    <a:pt x="151" y="20"/>
                  </a:cubicBezTo>
                  <a:cubicBezTo>
                    <a:pt x="152" y="25"/>
                    <a:pt x="154" y="29"/>
                    <a:pt x="155" y="33"/>
                  </a:cubicBezTo>
                  <a:cubicBezTo>
                    <a:pt x="156" y="36"/>
                    <a:pt x="158" y="39"/>
                    <a:pt x="159" y="42"/>
                  </a:cubicBezTo>
                  <a:cubicBezTo>
                    <a:pt x="161" y="44"/>
                    <a:pt x="162" y="46"/>
                    <a:pt x="163" y="47"/>
                  </a:cubicBezTo>
                  <a:cubicBezTo>
                    <a:pt x="165" y="48"/>
                    <a:pt x="166" y="48"/>
                    <a:pt x="167" y="48"/>
                  </a:cubicBezTo>
                  <a:close/>
                </a:path>
              </a:pathLst>
            </a:custGeom>
            <a:solidFill>
              <a:srgbClr val="1A1A1A"/>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7" name="Freeform 27"/>
            <p:cNvSpPr>
              <a:spLocks/>
            </p:cNvSpPr>
            <p:nvPr/>
          </p:nvSpPr>
          <p:spPr bwMode="auto">
            <a:xfrm>
              <a:off x="5970588" y="2838450"/>
              <a:ext cx="625475" cy="179387"/>
            </a:xfrm>
            <a:custGeom>
              <a:avLst/>
              <a:gdLst/>
              <a:ahLst/>
              <a:cxnLst>
                <a:cxn ang="0">
                  <a:pos x="167" y="48"/>
                </a:cxn>
                <a:cxn ang="0">
                  <a:pos x="44" y="48"/>
                </a:cxn>
                <a:cxn ang="0">
                  <a:pos x="38" y="46"/>
                </a:cxn>
                <a:cxn ang="0">
                  <a:pos x="32" y="41"/>
                </a:cxn>
                <a:cxn ang="0">
                  <a:pos x="25" y="33"/>
                </a:cxn>
                <a:cxn ang="0">
                  <a:pos x="19" y="20"/>
                </a:cxn>
                <a:cxn ang="0">
                  <a:pos x="14" y="12"/>
                </a:cxn>
                <a:cxn ang="0">
                  <a:pos x="10" y="5"/>
                </a:cxn>
                <a:cxn ang="0">
                  <a:pos x="5" y="2"/>
                </a:cxn>
                <a:cxn ang="0">
                  <a:pos x="0" y="0"/>
                </a:cxn>
                <a:cxn ang="0">
                  <a:pos x="138" y="0"/>
                </a:cxn>
                <a:cxn ang="0">
                  <a:pos x="141" y="1"/>
                </a:cxn>
                <a:cxn ang="0">
                  <a:pos x="145" y="5"/>
                </a:cxn>
                <a:cxn ang="0">
                  <a:pos x="148" y="11"/>
                </a:cxn>
                <a:cxn ang="0">
                  <a:pos x="151" y="20"/>
                </a:cxn>
                <a:cxn ang="0">
                  <a:pos x="155" y="33"/>
                </a:cxn>
                <a:cxn ang="0">
                  <a:pos x="159" y="42"/>
                </a:cxn>
                <a:cxn ang="0">
                  <a:pos x="163" y="47"/>
                </a:cxn>
                <a:cxn ang="0">
                  <a:pos x="167" y="48"/>
                </a:cxn>
              </a:cxnLst>
              <a:rect l="0" t="0" r="r" b="b"/>
              <a:pathLst>
                <a:path w="167" h="48">
                  <a:moveTo>
                    <a:pt x="167" y="48"/>
                  </a:moveTo>
                  <a:cubicBezTo>
                    <a:pt x="44" y="48"/>
                    <a:pt x="44" y="48"/>
                    <a:pt x="44" y="48"/>
                  </a:cubicBezTo>
                  <a:cubicBezTo>
                    <a:pt x="42" y="48"/>
                    <a:pt x="40" y="47"/>
                    <a:pt x="38" y="46"/>
                  </a:cubicBezTo>
                  <a:cubicBezTo>
                    <a:pt x="36" y="45"/>
                    <a:pt x="34" y="43"/>
                    <a:pt x="32" y="41"/>
                  </a:cubicBezTo>
                  <a:cubicBezTo>
                    <a:pt x="30" y="39"/>
                    <a:pt x="27" y="36"/>
                    <a:pt x="25" y="33"/>
                  </a:cubicBezTo>
                  <a:cubicBezTo>
                    <a:pt x="23" y="29"/>
                    <a:pt x="21" y="25"/>
                    <a:pt x="19" y="20"/>
                  </a:cubicBezTo>
                  <a:cubicBezTo>
                    <a:pt x="17" y="17"/>
                    <a:pt x="16" y="14"/>
                    <a:pt x="14" y="12"/>
                  </a:cubicBezTo>
                  <a:cubicBezTo>
                    <a:pt x="13" y="9"/>
                    <a:pt x="11" y="7"/>
                    <a:pt x="10" y="5"/>
                  </a:cubicBezTo>
                  <a:cubicBezTo>
                    <a:pt x="8" y="4"/>
                    <a:pt x="6" y="2"/>
                    <a:pt x="5" y="2"/>
                  </a:cubicBezTo>
                  <a:cubicBezTo>
                    <a:pt x="3" y="1"/>
                    <a:pt x="1" y="0"/>
                    <a:pt x="0" y="0"/>
                  </a:cubicBezTo>
                  <a:cubicBezTo>
                    <a:pt x="138" y="0"/>
                    <a:pt x="138" y="0"/>
                    <a:pt x="138" y="0"/>
                  </a:cubicBezTo>
                  <a:cubicBezTo>
                    <a:pt x="139" y="0"/>
                    <a:pt x="140" y="0"/>
                    <a:pt x="141" y="1"/>
                  </a:cubicBezTo>
                  <a:cubicBezTo>
                    <a:pt x="142" y="2"/>
                    <a:pt x="144" y="3"/>
                    <a:pt x="145" y="5"/>
                  </a:cubicBezTo>
                  <a:cubicBezTo>
                    <a:pt x="146" y="7"/>
                    <a:pt x="147" y="9"/>
                    <a:pt x="148" y="11"/>
                  </a:cubicBezTo>
                  <a:cubicBezTo>
                    <a:pt x="149" y="14"/>
                    <a:pt x="150" y="17"/>
                    <a:pt x="151" y="20"/>
                  </a:cubicBezTo>
                  <a:cubicBezTo>
                    <a:pt x="152" y="25"/>
                    <a:pt x="154" y="29"/>
                    <a:pt x="155" y="33"/>
                  </a:cubicBezTo>
                  <a:cubicBezTo>
                    <a:pt x="156" y="36"/>
                    <a:pt x="158" y="39"/>
                    <a:pt x="159" y="42"/>
                  </a:cubicBezTo>
                  <a:cubicBezTo>
                    <a:pt x="161" y="44"/>
                    <a:pt x="162" y="46"/>
                    <a:pt x="163" y="47"/>
                  </a:cubicBezTo>
                  <a:cubicBezTo>
                    <a:pt x="165" y="48"/>
                    <a:pt x="166" y="48"/>
                    <a:pt x="167" y="48"/>
                  </a:cubicBez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5148" name="Picture 28"/>
            <p:cNvPicPr>
              <a:picLocks noChangeAspect="1" noChangeArrowheads="1"/>
            </p:cNvPicPr>
            <p:nvPr/>
          </p:nvPicPr>
          <p:blipFill>
            <a:blip r:embed="rId9" cstate="print"/>
            <a:srcRect/>
            <a:stretch>
              <a:fillRect/>
            </a:stretch>
          </p:blipFill>
          <p:spPr bwMode="auto">
            <a:xfrm>
              <a:off x="5916613" y="3441700"/>
              <a:ext cx="100013" cy="79375"/>
            </a:xfrm>
            <a:prstGeom prst="rect">
              <a:avLst/>
            </a:prstGeom>
            <a:noFill/>
            <a:ln w="9525">
              <a:noFill/>
              <a:miter lim="800000"/>
              <a:headEnd/>
              <a:tailEnd/>
            </a:ln>
          </p:spPr>
        </p:pic>
        <p:pic>
          <p:nvPicPr>
            <p:cNvPr id="5149" name="Picture 29"/>
            <p:cNvPicPr>
              <a:picLocks noChangeAspect="1" noChangeArrowheads="1"/>
            </p:cNvPicPr>
            <p:nvPr/>
          </p:nvPicPr>
          <p:blipFill>
            <a:blip r:embed="rId10" cstate="print"/>
            <a:srcRect/>
            <a:stretch>
              <a:fillRect/>
            </a:stretch>
          </p:blipFill>
          <p:spPr bwMode="auto">
            <a:xfrm>
              <a:off x="5999163" y="3219450"/>
              <a:ext cx="79375" cy="168275"/>
            </a:xfrm>
            <a:prstGeom prst="rect">
              <a:avLst/>
            </a:prstGeom>
            <a:noFill/>
            <a:ln w="9525">
              <a:noFill/>
              <a:miter lim="800000"/>
              <a:headEnd/>
              <a:tailEnd/>
            </a:ln>
          </p:spPr>
        </p:pic>
        <p:pic>
          <p:nvPicPr>
            <p:cNvPr id="5150" name="Picture 30"/>
            <p:cNvPicPr>
              <a:picLocks noChangeAspect="1" noChangeArrowheads="1"/>
            </p:cNvPicPr>
            <p:nvPr/>
          </p:nvPicPr>
          <p:blipFill>
            <a:blip r:embed="rId11" cstate="print"/>
            <a:srcRect/>
            <a:stretch>
              <a:fillRect/>
            </a:stretch>
          </p:blipFill>
          <p:spPr bwMode="auto">
            <a:xfrm>
              <a:off x="6053138" y="2917825"/>
              <a:ext cx="79375" cy="192087"/>
            </a:xfrm>
            <a:prstGeom prst="rect">
              <a:avLst/>
            </a:prstGeom>
            <a:noFill/>
            <a:ln w="9525">
              <a:noFill/>
              <a:miter lim="800000"/>
              <a:headEnd/>
              <a:tailEnd/>
            </a:ln>
          </p:spPr>
        </p:pic>
        <p:pic>
          <p:nvPicPr>
            <p:cNvPr id="5151" name="Picture 31"/>
            <p:cNvPicPr>
              <a:picLocks noChangeAspect="1" noChangeArrowheads="1"/>
            </p:cNvPicPr>
            <p:nvPr/>
          </p:nvPicPr>
          <p:blipFill>
            <a:blip r:embed="rId12" cstate="print"/>
            <a:srcRect/>
            <a:stretch>
              <a:fillRect/>
            </a:stretch>
          </p:blipFill>
          <p:spPr bwMode="auto">
            <a:xfrm>
              <a:off x="6103938" y="2743200"/>
              <a:ext cx="79375" cy="112712"/>
            </a:xfrm>
            <a:prstGeom prst="rect">
              <a:avLst/>
            </a:prstGeom>
            <a:noFill/>
            <a:ln w="9525">
              <a:noFill/>
              <a:miter lim="800000"/>
              <a:headEnd/>
              <a:tailEnd/>
            </a:ln>
          </p:spPr>
        </p:pic>
        <p:pic>
          <p:nvPicPr>
            <p:cNvPr id="5152" name="Picture 32"/>
            <p:cNvPicPr>
              <a:picLocks noChangeAspect="1" noChangeArrowheads="1"/>
            </p:cNvPicPr>
            <p:nvPr/>
          </p:nvPicPr>
          <p:blipFill>
            <a:blip r:embed="rId13" cstate="print"/>
            <a:srcRect/>
            <a:stretch>
              <a:fillRect/>
            </a:stretch>
          </p:blipFill>
          <p:spPr bwMode="auto">
            <a:xfrm>
              <a:off x="6164263" y="2686050"/>
              <a:ext cx="79375" cy="44450"/>
            </a:xfrm>
            <a:prstGeom prst="rect">
              <a:avLst/>
            </a:prstGeom>
            <a:noFill/>
            <a:ln w="9525">
              <a:noFill/>
              <a:miter lim="800000"/>
              <a:headEnd/>
              <a:tailEnd/>
            </a:ln>
          </p:spPr>
        </p:pic>
        <p:sp>
          <p:nvSpPr>
            <p:cNvPr id="5153" name="Freeform 33"/>
            <p:cNvSpPr>
              <a:spLocks/>
            </p:cNvSpPr>
            <p:nvPr/>
          </p:nvSpPr>
          <p:spPr bwMode="auto">
            <a:xfrm>
              <a:off x="6218238" y="2695575"/>
              <a:ext cx="265113" cy="820737"/>
            </a:xfrm>
            <a:custGeom>
              <a:avLst/>
              <a:gdLst/>
              <a:ahLst/>
              <a:cxnLst>
                <a:cxn ang="0">
                  <a:pos x="71" y="0"/>
                </a:cxn>
                <a:cxn ang="0">
                  <a:pos x="64" y="0"/>
                </a:cxn>
                <a:cxn ang="0">
                  <a:pos x="63" y="0"/>
                </a:cxn>
                <a:cxn ang="0">
                  <a:pos x="55" y="8"/>
                </a:cxn>
                <a:cxn ang="0">
                  <a:pos x="46" y="30"/>
                </a:cxn>
                <a:cxn ang="0">
                  <a:pos x="39" y="67"/>
                </a:cxn>
                <a:cxn ang="0">
                  <a:pos x="32" y="118"/>
                </a:cxn>
                <a:cxn ang="0">
                  <a:pos x="28" y="153"/>
                </a:cxn>
                <a:cxn ang="0">
                  <a:pos x="22" y="183"/>
                </a:cxn>
                <a:cxn ang="0">
                  <a:pos x="15" y="204"/>
                </a:cxn>
                <a:cxn ang="0">
                  <a:pos x="6" y="217"/>
                </a:cxn>
                <a:cxn ang="0">
                  <a:pos x="5" y="218"/>
                </a:cxn>
                <a:cxn ang="0">
                  <a:pos x="3" y="219"/>
                </a:cxn>
                <a:cxn ang="0">
                  <a:pos x="2" y="219"/>
                </a:cxn>
                <a:cxn ang="0">
                  <a:pos x="0" y="219"/>
                </a:cxn>
                <a:cxn ang="0">
                  <a:pos x="9" y="219"/>
                </a:cxn>
                <a:cxn ang="0">
                  <a:pos x="10" y="219"/>
                </a:cxn>
                <a:cxn ang="0">
                  <a:pos x="12" y="219"/>
                </a:cxn>
                <a:cxn ang="0">
                  <a:pos x="13" y="218"/>
                </a:cxn>
                <a:cxn ang="0">
                  <a:pos x="14" y="217"/>
                </a:cxn>
                <a:cxn ang="0">
                  <a:pos x="23" y="205"/>
                </a:cxn>
                <a:cxn ang="0">
                  <a:pos x="30" y="183"/>
                </a:cxn>
                <a:cxn ang="0">
                  <a:pos x="36" y="154"/>
                </a:cxn>
                <a:cxn ang="0">
                  <a:pos x="40" y="118"/>
                </a:cxn>
                <a:cxn ang="0">
                  <a:pos x="46" y="67"/>
                </a:cxn>
                <a:cxn ang="0">
                  <a:pos x="54" y="30"/>
                </a:cxn>
                <a:cxn ang="0">
                  <a:pos x="62" y="8"/>
                </a:cxn>
                <a:cxn ang="0">
                  <a:pos x="70" y="0"/>
                </a:cxn>
                <a:cxn ang="0">
                  <a:pos x="71" y="0"/>
                </a:cxn>
              </a:cxnLst>
              <a:rect l="0" t="0" r="r" b="b"/>
              <a:pathLst>
                <a:path w="71" h="219">
                  <a:moveTo>
                    <a:pt x="71" y="0"/>
                  </a:moveTo>
                  <a:cubicBezTo>
                    <a:pt x="64" y="0"/>
                    <a:pt x="64" y="0"/>
                    <a:pt x="64" y="0"/>
                  </a:cubicBezTo>
                  <a:cubicBezTo>
                    <a:pt x="63" y="0"/>
                    <a:pt x="63" y="0"/>
                    <a:pt x="63" y="0"/>
                  </a:cubicBezTo>
                  <a:cubicBezTo>
                    <a:pt x="61" y="1"/>
                    <a:pt x="58" y="3"/>
                    <a:pt x="55" y="8"/>
                  </a:cubicBezTo>
                  <a:cubicBezTo>
                    <a:pt x="52" y="13"/>
                    <a:pt x="49" y="21"/>
                    <a:pt x="46" y="30"/>
                  </a:cubicBezTo>
                  <a:cubicBezTo>
                    <a:pt x="44" y="40"/>
                    <a:pt x="41" y="52"/>
                    <a:pt x="39" y="67"/>
                  </a:cubicBezTo>
                  <a:cubicBezTo>
                    <a:pt x="36" y="82"/>
                    <a:pt x="34" y="99"/>
                    <a:pt x="32" y="118"/>
                  </a:cubicBezTo>
                  <a:cubicBezTo>
                    <a:pt x="31" y="131"/>
                    <a:pt x="30" y="143"/>
                    <a:pt x="28" y="153"/>
                  </a:cubicBezTo>
                  <a:cubicBezTo>
                    <a:pt x="26" y="164"/>
                    <a:pt x="24" y="174"/>
                    <a:pt x="22" y="183"/>
                  </a:cubicBezTo>
                  <a:cubicBezTo>
                    <a:pt x="20" y="191"/>
                    <a:pt x="17" y="199"/>
                    <a:pt x="15" y="204"/>
                  </a:cubicBezTo>
                  <a:cubicBezTo>
                    <a:pt x="12" y="210"/>
                    <a:pt x="9" y="214"/>
                    <a:pt x="6" y="217"/>
                  </a:cubicBezTo>
                  <a:cubicBezTo>
                    <a:pt x="6" y="217"/>
                    <a:pt x="5" y="218"/>
                    <a:pt x="5" y="218"/>
                  </a:cubicBezTo>
                  <a:cubicBezTo>
                    <a:pt x="4" y="218"/>
                    <a:pt x="4" y="218"/>
                    <a:pt x="3" y="219"/>
                  </a:cubicBezTo>
                  <a:cubicBezTo>
                    <a:pt x="3" y="219"/>
                    <a:pt x="2" y="219"/>
                    <a:pt x="2" y="219"/>
                  </a:cubicBezTo>
                  <a:cubicBezTo>
                    <a:pt x="1" y="219"/>
                    <a:pt x="1" y="219"/>
                    <a:pt x="0" y="219"/>
                  </a:cubicBezTo>
                  <a:cubicBezTo>
                    <a:pt x="9" y="219"/>
                    <a:pt x="9" y="219"/>
                    <a:pt x="9" y="219"/>
                  </a:cubicBezTo>
                  <a:cubicBezTo>
                    <a:pt x="9" y="219"/>
                    <a:pt x="10" y="219"/>
                    <a:pt x="10" y="219"/>
                  </a:cubicBezTo>
                  <a:cubicBezTo>
                    <a:pt x="11" y="219"/>
                    <a:pt x="11" y="219"/>
                    <a:pt x="12" y="219"/>
                  </a:cubicBezTo>
                  <a:cubicBezTo>
                    <a:pt x="12" y="219"/>
                    <a:pt x="12" y="218"/>
                    <a:pt x="13" y="218"/>
                  </a:cubicBezTo>
                  <a:cubicBezTo>
                    <a:pt x="13" y="218"/>
                    <a:pt x="14" y="217"/>
                    <a:pt x="14" y="217"/>
                  </a:cubicBezTo>
                  <a:cubicBezTo>
                    <a:pt x="17" y="215"/>
                    <a:pt x="20" y="210"/>
                    <a:pt x="23" y="205"/>
                  </a:cubicBezTo>
                  <a:cubicBezTo>
                    <a:pt x="25" y="199"/>
                    <a:pt x="28" y="191"/>
                    <a:pt x="30" y="183"/>
                  </a:cubicBezTo>
                  <a:cubicBezTo>
                    <a:pt x="32" y="174"/>
                    <a:pt x="34" y="164"/>
                    <a:pt x="36" y="154"/>
                  </a:cubicBezTo>
                  <a:cubicBezTo>
                    <a:pt x="37" y="143"/>
                    <a:pt x="39" y="131"/>
                    <a:pt x="40" y="118"/>
                  </a:cubicBezTo>
                  <a:cubicBezTo>
                    <a:pt x="42" y="99"/>
                    <a:pt x="44" y="82"/>
                    <a:pt x="46" y="67"/>
                  </a:cubicBezTo>
                  <a:cubicBezTo>
                    <a:pt x="48" y="52"/>
                    <a:pt x="51" y="40"/>
                    <a:pt x="54" y="30"/>
                  </a:cubicBezTo>
                  <a:cubicBezTo>
                    <a:pt x="56" y="21"/>
                    <a:pt x="59" y="13"/>
                    <a:pt x="62" y="8"/>
                  </a:cubicBezTo>
                  <a:cubicBezTo>
                    <a:pt x="65" y="3"/>
                    <a:pt x="67" y="1"/>
                    <a:pt x="70" y="0"/>
                  </a:cubicBezTo>
                  <a:cubicBezTo>
                    <a:pt x="71" y="0"/>
                    <a:pt x="71" y="0"/>
                    <a:pt x="71" y="0"/>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54" name="Freeform 34"/>
            <p:cNvSpPr>
              <a:spLocks/>
            </p:cNvSpPr>
            <p:nvPr/>
          </p:nvSpPr>
          <p:spPr bwMode="auto">
            <a:xfrm>
              <a:off x="5659438" y="2695575"/>
              <a:ext cx="782638" cy="820737"/>
            </a:xfrm>
            <a:custGeom>
              <a:avLst/>
              <a:gdLst/>
              <a:ahLst/>
              <a:cxnLst>
                <a:cxn ang="0">
                  <a:pos x="209" y="0"/>
                </a:cxn>
                <a:cxn ang="0">
                  <a:pos x="92" y="2"/>
                </a:cxn>
                <a:cxn ang="0">
                  <a:pos x="90" y="2"/>
                </a:cxn>
                <a:cxn ang="0">
                  <a:pos x="78" y="10"/>
                </a:cxn>
                <a:cxn ang="0">
                  <a:pos x="66" y="31"/>
                </a:cxn>
                <a:cxn ang="0">
                  <a:pos x="55" y="67"/>
                </a:cxn>
                <a:cxn ang="0">
                  <a:pos x="46" y="116"/>
                </a:cxn>
                <a:cxn ang="0">
                  <a:pos x="39" y="151"/>
                </a:cxn>
                <a:cxn ang="0">
                  <a:pos x="31" y="179"/>
                </a:cxn>
                <a:cxn ang="0">
                  <a:pos x="20" y="200"/>
                </a:cxn>
                <a:cxn ang="0">
                  <a:pos x="8" y="212"/>
                </a:cxn>
                <a:cxn ang="0">
                  <a:pos x="6" y="213"/>
                </a:cxn>
                <a:cxn ang="0">
                  <a:pos x="4" y="214"/>
                </a:cxn>
                <a:cxn ang="0">
                  <a:pos x="2" y="214"/>
                </a:cxn>
                <a:cxn ang="0">
                  <a:pos x="0" y="214"/>
                </a:cxn>
                <a:cxn ang="0">
                  <a:pos x="144" y="219"/>
                </a:cxn>
                <a:cxn ang="0">
                  <a:pos x="145" y="219"/>
                </a:cxn>
                <a:cxn ang="0">
                  <a:pos x="147" y="218"/>
                </a:cxn>
                <a:cxn ang="0">
                  <a:pos x="148" y="218"/>
                </a:cxn>
                <a:cxn ang="0">
                  <a:pos x="150" y="217"/>
                </a:cxn>
                <a:cxn ang="0">
                  <a:pos x="159" y="204"/>
                </a:cxn>
                <a:cxn ang="0">
                  <a:pos x="166" y="183"/>
                </a:cxn>
                <a:cxn ang="0">
                  <a:pos x="172" y="153"/>
                </a:cxn>
                <a:cxn ang="0">
                  <a:pos x="177" y="118"/>
                </a:cxn>
                <a:cxn ang="0">
                  <a:pos x="183" y="67"/>
                </a:cxn>
                <a:cxn ang="0">
                  <a:pos x="191" y="30"/>
                </a:cxn>
                <a:cxn ang="0">
                  <a:pos x="199" y="8"/>
                </a:cxn>
                <a:cxn ang="0">
                  <a:pos x="208" y="0"/>
                </a:cxn>
                <a:cxn ang="0">
                  <a:pos x="209" y="0"/>
                </a:cxn>
              </a:cxnLst>
              <a:rect l="0" t="0" r="r" b="b"/>
              <a:pathLst>
                <a:path w="209" h="219">
                  <a:moveTo>
                    <a:pt x="209" y="0"/>
                  </a:moveTo>
                  <a:cubicBezTo>
                    <a:pt x="92" y="2"/>
                    <a:pt x="92" y="2"/>
                    <a:pt x="92" y="2"/>
                  </a:cubicBezTo>
                  <a:cubicBezTo>
                    <a:pt x="91" y="2"/>
                    <a:pt x="91" y="2"/>
                    <a:pt x="90" y="2"/>
                  </a:cubicBezTo>
                  <a:cubicBezTo>
                    <a:pt x="86" y="2"/>
                    <a:pt x="82" y="5"/>
                    <a:pt x="78" y="10"/>
                  </a:cubicBezTo>
                  <a:cubicBezTo>
                    <a:pt x="74" y="15"/>
                    <a:pt x="70" y="22"/>
                    <a:pt x="66" y="31"/>
                  </a:cubicBezTo>
                  <a:cubicBezTo>
                    <a:pt x="62" y="41"/>
                    <a:pt x="59" y="53"/>
                    <a:pt x="55" y="67"/>
                  </a:cubicBezTo>
                  <a:cubicBezTo>
                    <a:pt x="52" y="81"/>
                    <a:pt x="48" y="98"/>
                    <a:pt x="46" y="116"/>
                  </a:cubicBezTo>
                  <a:cubicBezTo>
                    <a:pt x="44" y="129"/>
                    <a:pt x="42" y="140"/>
                    <a:pt x="39" y="151"/>
                  </a:cubicBezTo>
                  <a:cubicBezTo>
                    <a:pt x="37" y="162"/>
                    <a:pt x="34" y="171"/>
                    <a:pt x="31" y="179"/>
                  </a:cubicBezTo>
                  <a:cubicBezTo>
                    <a:pt x="28" y="188"/>
                    <a:pt x="24" y="195"/>
                    <a:pt x="20" y="200"/>
                  </a:cubicBezTo>
                  <a:cubicBezTo>
                    <a:pt x="16" y="206"/>
                    <a:pt x="12" y="210"/>
                    <a:pt x="8" y="212"/>
                  </a:cubicBezTo>
                  <a:cubicBezTo>
                    <a:pt x="8" y="213"/>
                    <a:pt x="7" y="213"/>
                    <a:pt x="6" y="213"/>
                  </a:cubicBezTo>
                  <a:cubicBezTo>
                    <a:pt x="5" y="214"/>
                    <a:pt x="5" y="214"/>
                    <a:pt x="4" y="214"/>
                  </a:cubicBezTo>
                  <a:cubicBezTo>
                    <a:pt x="3" y="214"/>
                    <a:pt x="3" y="214"/>
                    <a:pt x="2" y="214"/>
                  </a:cubicBezTo>
                  <a:cubicBezTo>
                    <a:pt x="1" y="214"/>
                    <a:pt x="1" y="214"/>
                    <a:pt x="0" y="214"/>
                  </a:cubicBezTo>
                  <a:cubicBezTo>
                    <a:pt x="48" y="216"/>
                    <a:pt x="96" y="217"/>
                    <a:pt x="144" y="219"/>
                  </a:cubicBezTo>
                  <a:cubicBezTo>
                    <a:pt x="144" y="219"/>
                    <a:pt x="145" y="219"/>
                    <a:pt x="145" y="219"/>
                  </a:cubicBezTo>
                  <a:cubicBezTo>
                    <a:pt x="146" y="219"/>
                    <a:pt x="146" y="219"/>
                    <a:pt x="147" y="218"/>
                  </a:cubicBezTo>
                  <a:cubicBezTo>
                    <a:pt x="147" y="218"/>
                    <a:pt x="148" y="218"/>
                    <a:pt x="148" y="218"/>
                  </a:cubicBezTo>
                  <a:cubicBezTo>
                    <a:pt x="149" y="217"/>
                    <a:pt x="149" y="217"/>
                    <a:pt x="150" y="217"/>
                  </a:cubicBezTo>
                  <a:cubicBezTo>
                    <a:pt x="153" y="214"/>
                    <a:pt x="156" y="210"/>
                    <a:pt x="159" y="204"/>
                  </a:cubicBezTo>
                  <a:cubicBezTo>
                    <a:pt x="161" y="198"/>
                    <a:pt x="164" y="191"/>
                    <a:pt x="166" y="183"/>
                  </a:cubicBezTo>
                  <a:cubicBezTo>
                    <a:pt x="168" y="174"/>
                    <a:pt x="170" y="164"/>
                    <a:pt x="172" y="153"/>
                  </a:cubicBezTo>
                  <a:cubicBezTo>
                    <a:pt x="174" y="142"/>
                    <a:pt x="175" y="131"/>
                    <a:pt x="177" y="118"/>
                  </a:cubicBezTo>
                  <a:cubicBezTo>
                    <a:pt x="178" y="99"/>
                    <a:pt x="181" y="82"/>
                    <a:pt x="183" y="67"/>
                  </a:cubicBezTo>
                  <a:cubicBezTo>
                    <a:pt x="185" y="52"/>
                    <a:pt x="188" y="40"/>
                    <a:pt x="191" y="30"/>
                  </a:cubicBezTo>
                  <a:cubicBezTo>
                    <a:pt x="194" y="21"/>
                    <a:pt x="196" y="13"/>
                    <a:pt x="199" y="8"/>
                  </a:cubicBezTo>
                  <a:cubicBezTo>
                    <a:pt x="202" y="3"/>
                    <a:pt x="205" y="1"/>
                    <a:pt x="208" y="0"/>
                  </a:cubicBezTo>
                  <a:cubicBezTo>
                    <a:pt x="209" y="0"/>
                    <a:pt x="209" y="0"/>
                    <a:pt x="209" y="0"/>
                  </a:cubicBezTo>
                  <a:close/>
                </a:path>
              </a:pathLst>
            </a:cu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55" name="Freeform 35"/>
            <p:cNvSpPr>
              <a:spLocks/>
            </p:cNvSpPr>
            <p:nvPr/>
          </p:nvSpPr>
          <p:spPr bwMode="auto">
            <a:xfrm>
              <a:off x="5610225" y="2703513"/>
              <a:ext cx="374650" cy="795337"/>
            </a:xfrm>
            <a:custGeom>
              <a:avLst/>
              <a:gdLst/>
              <a:ahLst/>
              <a:cxnLst>
                <a:cxn ang="0">
                  <a:pos x="100" y="0"/>
                </a:cxn>
                <a:cxn ang="0">
                  <a:pos x="94" y="0"/>
                </a:cxn>
                <a:cxn ang="0">
                  <a:pos x="93" y="0"/>
                </a:cxn>
                <a:cxn ang="0">
                  <a:pos x="80" y="8"/>
                </a:cxn>
                <a:cxn ang="0">
                  <a:pos x="68" y="29"/>
                </a:cxn>
                <a:cxn ang="0">
                  <a:pos x="57" y="65"/>
                </a:cxn>
                <a:cxn ang="0">
                  <a:pos x="47" y="114"/>
                </a:cxn>
                <a:cxn ang="0">
                  <a:pos x="40" y="149"/>
                </a:cxn>
                <a:cxn ang="0">
                  <a:pos x="32" y="177"/>
                </a:cxn>
                <a:cxn ang="0">
                  <a:pos x="21" y="198"/>
                </a:cxn>
                <a:cxn ang="0">
                  <a:pos x="9" y="210"/>
                </a:cxn>
                <a:cxn ang="0">
                  <a:pos x="6" y="211"/>
                </a:cxn>
                <a:cxn ang="0">
                  <a:pos x="4" y="212"/>
                </a:cxn>
                <a:cxn ang="0">
                  <a:pos x="2" y="212"/>
                </a:cxn>
                <a:cxn ang="0">
                  <a:pos x="0" y="212"/>
                </a:cxn>
                <a:cxn ang="0">
                  <a:pos x="8" y="212"/>
                </a:cxn>
                <a:cxn ang="0">
                  <a:pos x="10" y="212"/>
                </a:cxn>
                <a:cxn ang="0">
                  <a:pos x="12" y="212"/>
                </a:cxn>
                <a:cxn ang="0">
                  <a:pos x="14" y="211"/>
                </a:cxn>
                <a:cxn ang="0">
                  <a:pos x="16" y="210"/>
                </a:cxn>
                <a:cxn ang="0">
                  <a:pos x="28" y="198"/>
                </a:cxn>
                <a:cxn ang="0">
                  <a:pos x="39" y="177"/>
                </a:cxn>
                <a:cxn ang="0">
                  <a:pos x="48" y="149"/>
                </a:cxn>
                <a:cxn ang="0">
                  <a:pos x="54" y="114"/>
                </a:cxn>
                <a:cxn ang="0">
                  <a:pos x="64" y="65"/>
                </a:cxn>
                <a:cxn ang="0">
                  <a:pos x="75" y="29"/>
                </a:cxn>
                <a:cxn ang="0">
                  <a:pos x="87" y="8"/>
                </a:cxn>
                <a:cxn ang="0">
                  <a:pos x="99" y="0"/>
                </a:cxn>
                <a:cxn ang="0">
                  <a:pos x="100" y="0"/>
                </a:cxn>
              </a:cxnLst>
              <a:rect l="0" t="0" r="r" b="b"/>
              <a:pathLst>
                <a:path w="100" h="212">
                  <a:moveTo>
                    <a:pt x="100" y="0"/>
                  </a:moveTo>
                  <a:cubicBezTo>
                    <a:pt x="94" y="0"/>
                    <a:pt x="94" y="0"/>
                    <a:pt x="94" y="0"/>
                  </a:cubicBezTo>
                  <a:cubicBezTo>
                    <a:pt x="93" y="0"/>
                    <a:pt x="93" y="0"/>
                    <a:pt x="93" y="0"/>
                  </a:cubicBezTo>
                  <a:cubicBezTo>
                    <a:pt x="89" y="0"/>
                    <a:pt x="85" y="3"/>
                    <a:pt x="80" y="8"/>
                  </a:cubicBezTo>
                  <a:cubicBezTo>
                    <a:pt x="76" y="13"/>
                    <a:pt x="72" y="20"/>
                    <a:pt x="68" y="29"/>
                  </a:cubicBezTo>
                  <a:cubicBezTo>
                    <a:pt x="64" y="39"/>
                    <a:pt x="60" y="51"/>
                    <a:pt x="57" y="65"/>
                  </a:cubicBezTo>
                  <a:cubicBezTo>
                    <a:pt x="53" y="79"/>
                    <a:pt x="50" y="96"/>
                    <a:pt x="47" y="114"/>
                  </a:cubicBezTo>
                  <a:cubicBezTo>
                    <a:pt x="45" y="127"/>
                    <a:pt x="43" y="138"/>
                    <a:pt x="40" y="149"/>
                  </a:cubicBezTo>
                  <a:cubicBezTo>
                    <a:pt x="38" y="159"/>
                    <a:pt x="35" y="169"/>
                    <a:pt x="32" y="177"/>
                  </a:cubicBezTo>
                  <a:cubicBezTo>
                    <a:pt x="28" y="185"/>
                    <a:pt x="25" y="192"/>
                    <a:pt x="21" y="198"/>
                  </a:cubicBezTo>
                  <a:cubicBezTo>
                    <a:pt x="17" y="204"/>
                    <a:pt x="13" y="208"/>
                    <a:pt x="9" y="210"/>
                  </a:cubicBezTo>
                  <a:cubicBezTo>
                    <a:pt x="8" y="210"/>
                    <a:pt x="7" y="211"/>
                    <a:pt x="6" y="211"/>
                  </a:cubicBezTo>
                  <a:cubicBezTo>
                    <a:pt x="6" y="211"/>
                    <a:pt x="5" y="211"/>
                    <a:pt x="4" y="212"/>
                  </a:cubicBezTo>
                  <a:cubicBezTo>
                    <a:pt x="4" y="212"/>
                    <a:pt x="3" y="212"/>
                    <a:pt x="2" y="212"/>
                  </a:cubicBezTo>
                  <a:cubicBezTo>
                    <a:pt x="1" y="212"/>
                    <a:pt x="1" y="212"/>
                    <a:pt x="0" y="212"/>
                  </a:cubicBezTo>
                  <a:cubicBezTo>
                    <a:pt x="8" y="212"/>
                    <a:pt x="8" y="212"/>
                    <a:pt x="8" y="212"/>
                  </a:cubicBezTo>
                  <a:cubicBezTo>
                    <a:pt x="8" y="212"/>
                    <a:pt x="9" y="212"/>
                    <a:pt x="10" y="212"/>
                  </a:cubicBezTo>
                  <a:cubicBezTo>
                    <a:pt x="11" y="212"/>
                    <a:pt x="11" y="212"/>
                    <a:pt x="12" y="212"/>
                  </a:cubicBezTo>
                  <a:cubicBezTo>
                    <a:pt x="13" y="212"/>
                    <a:pt x="13" y="211"/>
                    <a:pt x="14" y="211"/>
                  </a:cubicBezTo>
                  <a:cubicBezTo>
                    <a:pt x="15" y="211"/>
                    <a:pt x="16" y="211"/>
                    <a:pt x="16" y="210"/>
                  </a:cubicBezTo>
                  <a:cubicBezTo>
                    <a:pt x="20" y="208"/>
                    <a:pt x="25" y="204"/>
                    <a:pt x="28" y="198"/>
                  </a:cubicBezTo>
                  <a:cubicBezTo>
                    <a:pt x="32" y="193"/>
                    <a:pt x="36" y="186"/>
                    <a:pt x="39" y="177"/>
                  </a:cubicBezTo>
                  <a:cubicBezTo>
                    <a:pt x="42" y="169"/>
                    <a:pt x="45" y="159"/>
                    <a:pt x="48" y="149"/>
                  </a:cubicBezTo>
                  <a:cubicBezTo>
                    <a:pt x="50" y="138"/>
                    <a:pt x="52" y="127"/>
                    <a:pt x="54" y="114"/>
                  </a:cubicBezTo>
                  <a:cubicBezTo>
                    <a:pt x="57" y="96"/>
                    <a:pt x="60" y="79"/>
                    <a:pt x="64" y="65"/>
                  </a:cubicBezTo>
                  <a:cubicBezTo>
                    <a:pt x="67" y="51"/>
                    <a:pt x="71" y="39"/>
                    <a:pt x="75" y="29"/>
                  </a:cubicBezTo>
                  <a:cubicBezTo>
                    <a:pt x="79" y="20"/>
                    <a:pt x="83" y="13"/>
                    <a:pt x="87" y="8"/>
                  </a:cubicBezTo>
                  <a:cubicBezTo>
                    <a:pt x="91" y="3"/>
                    <a:pt x="95" y="0"/>
                    <a:pt x="99" y="0"/>
                  </a:cubicBezTo>
                  <a:cubicBezTo>
                    <a:pt x="100" y="0"/>
                    <a:pt x="100" y="0"/>
                    <a:pt x="100" y="0"/>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56" name="Freeform 36"/>
            <p:cNvSpPr>
              <a:spLocks/>
            </p:cNvSpPr>
            <p:nvPr/>
          </p:nvSpPr>
          <p:spPr bwMode="auto">
            <a:xfrm>
              <a:off x="5932488" y="3452813"/>
              <a:ext cx="68263" cy="52387"/>
            </a:xfrm>
            <a:custGeom>
              <a:avLst/>
              <a:gdLst/>
              <a:ahLst/>
              <a:cxnLst>
                <a:cxn ang="0">
                  <a:pos x="13" y="0"/>
                </a:cxn>
                <a:cxn ang="0">
                  <a:pos x="10" y="4"/>
                </a:cxn>
                <a:cxn ang="0">
                  <a:pos x="8" y="8"/>
                </a:cxn>
                <a:cxn ang="0">
                  <a:pos x="5" y="10"/>
                </a:cxn>
                <a:cxn ang="0">
                  <a:pos x="2" y="12"/>
                </a:cxn>
                <a:cxn ang="0">
                  <a:pos x="2" y="13"/>
                </a:cxn>
                <a:cxn ang="0">
                  <a:pos x="1" y="13"/>
                </a:cxn>
                <a:cxn ang="0">
                  <a:pos x="0" y="14"/>
                </a:cxn>
                <a:cxn ang="0">
                  <a:pos x="0" y="14"/>
                </a:cxn>
                <a:cxn ang="0">
                  <a:pos x="5" y="14"/>
                </a:cxn>
                <a:cxn ang="0">
                  <a:pos x="6" y="14"/>
                </a:cxn>
                <a:cxn ang="0">
                  <a:pos x="6" y="13"/>
                </a:cxn>
                <a:cxn ang="0">
                  <a:pos x="7" y="13"/>
                </a:cxn>
                <a:cxn ang="0">
                  <a:pos x="8" y="13"/>
                </a:cxn>
                <a:cxn ang="0">
                  <a:pos x="10" y="10"/>
                </a:cxn>
                <a:cxn ang="0">
                  <a:pos x="13" y="8"/>
                </a:cxn>
                <a:cxn ang="0">
                  <a:pos x="16" y="4"/>
                </a:cxn>
                <a:cxn ang="0">
                  <a:pos x="18" y="0"/>
                </a:cxn>
                <a:cxn ang="0">
                  <a:pos x="13" y="0"/>
                </a:cxn>
              </a:cxnLst>
              <a:rect l="0" t="0" r="r" b="b"/>
              <a:pathLst>
                <a:path w="18" h="14">
                  <a:moveTo>
                    <a:pt x="13" y="0"/>
                  </a:moveTo>
                  <a:cubicBezTo>
                    <a:pt x="12" y="2"/>
                    <a:pt x="11" y="3"/>
                    <a:pt x="10" y="4"/>
                  </a:cubicBezTo>
                  <a:cubicBezTo>
                    <a:pt x="9" y="5"/>
                    <a:pt x="9" y="6"/>
                    <a:pt x="8" y="8"/>
                  </a:cubicBezTo>
                  <a:cubicBezTo>
                    <a:pt x="7" y="9"/>
                    <a:pt x="6" y="9"/>
                    <a:pt x="5" y="10"/>
                  </a:cubicBezTo>
                  <a:cubicBezTo>
                    <a:pt x="4" y="11"/>
                    <a:pt x="3" y="12"/>
                    <a:pt x="2" y="12"/>
                  </a:cubicBezTo>
                  <a:cubicBezTo>
                    <a:pt x="2" y="13"/>
                    <a:pt x="2" y="13"/>
                    <a:pt x="2" y="13"/>
                  </a:cubicBezTo>
                  <a:cubicBezTo>
                    <a:pt x="1" y="13"/>
                    <a:pt x="1" y="13"/>
                    <a:pt x="1" y="13"/>
                  </a:cubicBezTo>
                  <a:cubicBezTo>
                    <a:pt x="1" y="13"/>
                    <a:pt x="0" y="13"/>
                    <a:pt x="0" y="14"/>
                  </a:cubicBezTo>
                  <a:cubicBezTo>
                    <a:pt x="0" y="14"/>
                    <a:pt x="0" y="14"/>
                    <a:pt x="0" y="14"/>
                  </a:cubicBezTo>
                  <a:cubicBezTo>
                    <a:pt x="5" y="14"/>
                    <a:pt x="5" y="14"/>
                    <a:pt x="5" y="14"/>
                  </a:cubicBezTo>
                  <a:cubicBezTo>
                    <a:pt x="5" y="14"/>
                    <a:pt x="6" y="14"/>
                    <a:pt x="6" y="14"/>
                  </a:cubicBezTo>
                  <a:cubicBezTo>
                    <a:pt x="6" y="14"/>
                    <a:pt x="6" y="13"/>
                    <a:pt x="6" y="13"/>
                  </a:cubicBezTo>
                  <a:cubicBezTo>
                    <a:pt x="7" y="13"/>
                    <a:pt x="7" y="13"/>
                    <a:pt x="7" y="13"/>
                  </a:cubicBezTo>
                  <a:cubicBezTo>
                    <a:pt x="7" y="13"/>
                    <a:pt x="8" y="13"/>
                    <a:pt x="8" y="13"/>
                  </a:cubicBezTo>
                  <a:cubicBezTo>
                    <a:pt x="9" y="12"/>
                    <a:pt x="10" y="11"/>
                    <a:pt x="10" y="10"/>
                  </a:cubicBezTo>
                  <a:cubicBezTo>
                    <a:pt x="11" y="10"/>
                    <a:pt x="12" y="9"/>
                    <a:pt x="13" y="8"/>
                  </a:cubicBezTo>
                  <a:cubicBezTo>
                    <a:pt x="14" y="7"/>
                    <a:pt x="15" y="6"/>
                    <a:pt x="16" y="4"/>
                  </a:cubicBezTo>
                  <a:cubicBezTo>
                    <a:pt x="16" y="3"/>
                    <a:pt x="17" y="2"/>
                    <a:pt x="18" y="0"/>
                  </a:cubicBezTo>
                  <a:cubicBezTo>
                    <a:pt x="13" y="0"/>
                    <a:pt x="13" y="0"/>
                    <a:pt x="13"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57" name="Freeform 37"/>
            <p:cNvSpPr>
              <a:spLocks/>
            </p:cNvSpPr>
            <p:nvPr/>
          </p:nvSpPr>
          <p:spPr bwMode="auto">
            <a:xfrm>
              <a:off x="6015038" y="3232150"/>
              <a:ext cx="52388" cy="142875"/>
            </a:xfrm>
            <a:custGeom>
              <a:avLst/>
              <a:gdLst/>
              <a:ahLst/>
              <a:cxnLst>
                <a:cxn ang="0">
                  <a:pos x="9" y="0"/>
                </a:cxn>
                <a:cxn ang="0">
                  <a:pos x="7" y="11"/>
                </a:cxn>
                <a:cxn ang="0">
                  <a:pos x="5" y="20"/>
                </a:cxn>
                <a:cxn ang="0">
                  <a:pos x="2" y="29"/>
                </a:cxn>
                <a:cxn ang="0">
                  <a:pos x="0" y="37"/>
                </a:cxn>
                <a:cxn ang="0">
                  <a:pos x="5" y="38"/>
                </a:cxn>
                <a:cxn ang="0">
                  <a:pos x="8" y="29"/>
                </a:cxn>
                <a:cxn ang="0">
                  <a:pos x="10" y="20"/>
                </a:cxn>
                <a:cxn ang="0">
                  <a:pos x="12" y="11"/>
                </a:cxn>
                <a:cxn ang="0">
                  <a:pos x="14" y="1"/>
                </a:cxn>
                <a:cxn ang="0">
                  <a:pos x="9" y="0"/>
                </a:cxn>
              </a:cxnLst>
              <a:rect l="0" t="0" r="r" b="b"/>
              <a:pathLst>
                <a:path w="14" h="38">
                  <a:moveTo>
                    <a:pt x="9" y="0"/>
                  </a:moveTo>
                  <a:cubicBezTo>
                    <a:pt x="8" y="4"/>
                    <a:pt x="8" y="7"/>
                    <a:pt x="7" y="11"/>
                  </a:cubicBezTo>
                  <a:cubicBezTo>
                    <a:pt x="6" y="14"/>
                    <a:pt x="5" y="17"/>
                    <a:pt x="5" y="20"/>
                  </a:cubicBezTo>
                  <a:cubicBezTo>
                    <a:pt x="4" y="23"/>
                    <a:pt x="3" y="26"/>
                    <a:pt x="2" y="29"/>
                  </a:cubicBezTo>
                  <a:cubicBezTo>
                    <a:pt x="2" y="32"/>
                    <a:pt x="1" y="35"/>
                    <a:pt x="0" y="37"/>
                  </a:cubicBezTo>
                  <a:cubicBezTo>
                    <a:pt x="5" y="38"/>
                    <a:pt x="5" y="38"/>
                    <a:pt x="5" y="38"/>
                  </a:cubicBezTo>
                  <a:cubicBezTo>
                    <a:pt x="6" y="35"/>
                    <a:pt x="7" y="32"/>
                    <a:pt x="8" y="29"/>
                  </a:cubicBezTo>
                  <a:cubicBezTo>
                    <a:pt x="8" y="26"/>
                    <a:pt x="9" y="23"/>
                    <a:pt x="10" y="20"/>
                  </a:cubicBezTo>
                  <a:cubicBezTo>
                    <a:pt x="11" y="17"/>
                    <a:pt x="11" y="14"/>
                    <a:pt x="12" y="11"/>
                  </a:cubicBezTo>
                  <a:cubicBezTo>
                    <a:pt x="13" y="7"/>
                    <a:pt x="13" y="4"/>
                    <a:pt x="14" y="1"/>
                  </a:cubicBezTo>
                  <a:cubicBezTo>
                    <a:pt x="9" y="0"/>
                    <a:pt x="9" y="0"/>
                    <a:pt x="9"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58" name="Freeform 38"/>
            <p:cNvSpPr>
              <a:spLocks/>
            </p:cNvSpPr>
            <p:nvPr/>
          </p:nvSpPr>
          <p:spPr bwMode="auto">
            <a:xfrm>
              <a:off x="6199188" y="2695575"/>
              <a:ext cx="258763" cy="820737"/>
            </a:xfrm>
            <a:custGeom>
              <a:avLst/>
              <a:gdLst/>
              <a:ahLst/>
              <a:cxnLst>
                <a:cxn ang="0">
                  <a:pos x="69" y="0"/>
                </a:cxn>
                <a:cxn ang="0">
                  <a:pos x="68" y="0"/>
                </a:cxn>
                <a:cxn ang="0">
                  <a:pos x="60" y="8"/>
                </a:cxn>
                <a:cxn ang="0">
                  <a:pos x="51" y="30"/>
                </a:cxn>
                <a:cxn ang="0">
                  <a:pos x="44" y="67"/>
                </a:cxn>
                <a:cxn ang="0">
                  <a:pos x="37" y="118"/>
                </a:cxn>
                <a:cxn ang="0">
                  <a:pos x="33" y="153"/>
                </a:cxn>
                <a:cxn ang="0">
                  <a:pos x="27" y="183"/>
                </a:cxn>
                <a:cxn ang="0">
                  <a:pos x="20" y="204"/>
                </a:cxn>
                <a:cxn ang="0">
                  <a:pos x="11" y="217"/>
                </a:cxn>
                <a:cxn ang="0">
                  <a:pos x="10" y="218"/>
                </a:cxn>
                <a:cxn ang="0">
                  <a:pos x="8" y="219"/>
                </a:cxn>
                <a:cxn ang="0">
                  <a:pos x="7" y="219"/>
                </a:cxn>
                <a:cxn ang="0">
                  <a:pos x="5" y="219"/>
                </a:cxn>
                <a:cxn ang="0">
                  <a:pos x="0" y="219"/>
                </a:cxn>
                <a:cxn ang="0">
                  <a:pos x="1" y="219"/>
                </a:cxn>
                <a:cxn ang="0">
                  <a:pos x="3" y="218"/>
                </a:cxn>
                <a:cxn ang="0">
                  <a:pos x="4" y="218"/>
                </a:cxn>
                <a:cxn ang="0">
                  <a:pos x="6" y="217"/>
                </a:cxn>
                <a:cxn ang="0">
                  <a:pos x="15" y="204"/>
                </a:cxn>
                <a:cxn ang="0">
                  <a:pos x="22" y="183"/>
                </a:cxn>
                <a:cxn ang="0">
                  <a:pos x="28" y="153"/>
                </a:cxn>
                <a:cxn ang="0">
                  <a:pos x="33" y="118"/>
                </a:cxn>
                <a:cxn ang="0">
                  <a:pos x="39" y="67"/>
                </a:cxn>
                <a:cxn ang="0">
                  <a:pos x="47" y="30"/>
                </a:cxn>
                <a:cxn ang="0">
                  <a:pos x="55" y="8"/>
                </a:cxn>
                <a:cxn ang="0">
                  <a:pos x="64" y="0"/>
                </a:cxn>
                <a:cxn ang="0">
                  <a:pos x="65" y="0"/>
                </a:cxn>
                <a:cxn ang="0">
                  <a:pos x="69" y="0"/>
                </a:cxn>
              </a:cxnLst>
              <a:rect l="0" t="0" r="r" b="b"/>
              <a:pathLst>
                <a:path w="69" h="219">
                  <a:moveTo>
                    <a:pt x="69" y="0"/>
                  </a:moveTo>
                  <a:cubicBezTo>
                    <a:pt x="68" y="0"/>
                    <a:pt x="68" y="0"/>
                    <a:pt x="68" y="0"/>
                  </a:cubicBezTo>
                  <a:cubicBezTo>
                    <a:pt x="66" y="1"/>
                    <a:pt x="63" y="3"/>
                    <a:pt x="60" y="8"/>
                  </a:cubicBezTo>
                  <a:cubicBezTo>
                    <a:pt x="57" y="13"/>
                    <a:pt x="54" y="21"/>
                    <a:pt x="51" y="30"/>
                  </a:cubicBezTo>
                  <a:cubicBezTo>
                    <a:pt x="49" y="40"/>
                    <a:pt x="46" y="52"/>
                    <a:pt x="44" y="67"/>
                  </a:cubicBezTo>
                  <a:cubicBezTo>
                    <a:pt x="41" y="82"/>
                    <a:pt x="39" y="99"/>
                    <a:pt x="37" y="118"/>
                  </a:cubicBezTo>
                  <a:cubicBezTo>
                    <a:pt x="36" y="131"/>
                    <a:pt x="35" y="143"/>
                    <a:pt x="33" y="153"/>
                  </a:cubicBezTo>
                  <a:cubicBezTo>
                    <a:pt x="31" y="164"/>
                    <a:pt x="29" y="174"/>
                    <a:pt x="27" y="183"/>
                  </a:cubicBezTo>
                  <a:cubicBezTo>
                    <a:pt x="25" y="191"/>
                    <a:pt x="22" y="199"/>
                    <a:pt x="20" y="204"/>
                  </a:cubicBezTo>
                  <a:cubicBezTo>
                    <a:pt x="17" y="210"/>
                    <a:pt x="14" y="214"/>
                    <a:pt x="11" y="217"/>
                  </a:cubicBezTo>
                  <a:cubicBezTo>
                    <a:pt x="11" y="217"/>
                    <a:pt x="10" y="218"/>
                    <a:pt x="10" y="218"/>
                  </a:cubicBezTo>
                  <a:cubicBezTo>
                    <a:pt x="9" y="218"/>
                    <a:pt x="9" y="218"/>
                    <a:pt x="8" y="219"/>
                  </a:cubicBezTo>
                  <a:cubicBezTo>
                    <a:pt x="8" y="219"/>
                    <a:pt x="7" y="219"/>
                    <a:pt x="7" y="219"/>
                  </a:cubicBezTo>
                  <a:cubicBezTo>
                    <a:pt x="6" y="219"/>
                    <a:pt x="6" y="219"/>
                    <a:pt x="5" y="219"/>
                  </a:cubicBezTo>
                  <a:cubicBezTo>
                    <a:pt x="0" y="219"/>
                    <a:pt x="0" y="219"/>
                    <a:pt x="0" y="219"/>
                  </a:cubicBezTo>
                  <a:cubicBezTo>
                    <a:pt x="0" y="219"/>
                    <a:pt x="1" y="219"/>
                    <a:pt x="1" y="219"/>
                  </a:cubicBezTo>
                  <a:cubicBezTo>
                    <a:pt x="2" y="219"/>
                    <a:pt x="2" y="219"/>
                    <a:pt x="3" y="218"/>
                  </a:cubicBezTo>
                  <a:cubicBezTo>
                    <a:pt x="3" y="218"/>
                    <a:pt x="4" y="218"/>
                    <a:pt x="4" y="218"/>
                  </a:cubicBezTo>
                  <a:cubicBezTo>
                    <a:pt x="5" y="217"/>
                    <a:pt x="5" y="217"/>
                    <a:pt x="6" y="217"/>
                  </a:cubicBezTo>
                  <a:cubicBezTo>
                    <a:pt x="9" y="214"/>
                    <a:pt x="12" y="210"/>
                    <a:pt x="15" y="204"/>
                  </a:cubicBezTo>
                  <a:cubicBezTo>
                    <a:pt x="17" y="198"/>
                    <a:pt x="20" y="191"/>
                    <a:pt x="22" y="183"/>
                  </a:cubicBezTo>
                  <a:cubicBezTo>
                    <a:pt x="24" y="174"/>
                    <a:pt x="26" y="164"/>
                    <a:pt x="28" y="153"/>
                  </a:cubicBezTo>
                  <a:cubicBezTo>
                    <a:pt x="30" y="142"/>
                    <a:pt x="31" y="131"/>
                    <a:pt x="33" y="118"/>
                  </a:cubicBezTo>
                  <a:cubicBezTo>
                    <a:pt x="34" y="99"/>
                    <a:pt x="37" y="82"/>
                    <a:pt x="39" y="67"/>
                  </a:cubicBezTo>
                  <a:cubicBezTo>
                    <a:pt x="41" y="52"/>
                    <a:pt x="44" y="40"/>
                    <a:pt x="47" y="30"/>
                  </a:cubicBezTo>
                  <a:cubicBezTo>
                    <a:pt x="50" y="21"/>
                    <a:pt x="52" y="13"/>
                    <a:pt x="55" y="8"/>
                  </a:cubicBezTo>
                  <a:cubicBezTo>
                    <a:pt x="58" y="3"/>
                    <a:pt x="61" y="1"/>
                    <a:pt x="64" y="0"/>
                  </a:cubicBezTo>
                  <a:cubicBezTo>
                    <a:pt x="65" y="0"/>
                    <a:pt x="65" y="0"/>
                    <a:pt x="65" y="0"/>
                  </a:cubicBezTo>
                  <a:cubicBezTo>
                    <a:pt x="69" y="0"/>
                    <a:pt x="69" y="0"/>
                    <a:pt x="69"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59" name="Freeform 39"/>
            <p:cNvSpPr>
              <a:spLocks/>
            </p:cNvSpPr>
            <p:nvPr/>
          </p:nvSpPr>
          <p:spPr bwMode="auto">
            <a:xfrm>
              <a:off x="5640388" y="2703513"/>
              <a:ext cx="363538" cy="795337"/>
            </a:xfrm>
            <a:custGeom>
              <a:avLst/>
              <a:gdLst/>
              <a:ahLst/>
              <a:cxnLst>
                <a:cxn ang="0">
                  <a:pos x="97" y="0"/>
                </a:cxn>
                <a:cxn ang="0">
                  <a:pos x="95" y="0"/>
                </a:cxn>
                <a:cxn ang="0">
                  <a:pos x="83" y="8"/>
                </a:cxn>
                <a:cxn ang="0">
                  <a:pos x="71" y="29"/>
                </a:cxn>
                <a:cxn ang="0">
                  <a:pos x="60" y="65"/>
                </a:cxn>
                <a:cxn ang="0">
                  <a:pos x="51" y="114"/>
                </a:cxn>
                <a:cxn ang="0">
                  <a:pos x="44" y="149"/>
                </a:cxn>
                <a:cxn ang="0">
                  <a:pos x="36" y="177"/>
                </a:cxn>
                <a:cxn ang="0">
                  <a:pos x="25" y="198"/>
                </a:cxn>
                <a:cxn ang="0">
                  <a:pos x="13" y="210"/>
                </a:cxn>
                <a:cxn ang="0">
                  <a:pos x="11" y="211"/>
                </a:cxn>
                <a:cxn ang="0">
                  <a:pos x="9" y="212"/>
                </a:cxn>
                <a:cxn ang="0">
                  <a:pos x="7" y="212"/>
                </a:cxn>
                <a:cxn ang="0">
                  <a:pos x="5" y="212"/>
                </a:cxn>
                <a:cxn ang="0">
                  <a:pos x="0" y="212"/>
                </a:cxn>
                <a:cxn ang="0">
                  <a:pos x="2" y="212"/>
                </a:cxn>
                <a:cxn ang="0">
                  <a:pos x="4" y="212"/>
                </a:cxn>
                <a:cxn ang="0">
                  <a:pos x="6" y="211"/>
                </a:cxn>
                <a:cxn ang="0">
                  <a:pos x="8" y="210"/>
                </a:cxn>
                <a:cxn ang="0">
                  <a:pos x="20" y="198"/>
                </a:cxn>
                <a:cxn ang="0">
                  <a:pos x="31" y="177"/>
                </a:cxn>
                <a:cxn ang="0">
                  <a:pos x="40" y="149"/>
                </a:cxn>
                <a:cxn ang="0">
                  <a:pos x="46" y="114"/>
                </a:cxn>
                <a:cxn ang="0">
                  <a:pos x="56" y="65"/>
                </a:cxn>
                <a:cxn ang="0">
                  <a:pos x="67" y="29"/>
                </a:cxn>
                <a:cxn ang="0">
                  <a:pos x="79" y="8"/>
                </a:cxn>
                <a:cxn ang="0">
                  <a:pos x="91" y="0"/>
                </a:cxn>
                <a:cxn ang="0">
                  <a:pos x="92" y="0"/>
                </a:cxn>
                <a:cxn ang="0">
                  <a:pos x="97" y="0"/>
                </a:cxn>
              </a:cxnLst>
              <a:rect l="0" t="0" r="r" b="b"/>
              <a:pathLst>
                <a:path w="97" h="212">
                  <a:moveTo>
                    <a:pt x="97" y="0"/>
                  </a:moveTo>
                  <a:cubicBezTo>
                    <a:pt x="96" y="0"/>
                    <a:pt x="96" y="0"/>
                    <a:pt x="95" y="0"/>
                  </a:cubicBezTo>
                  <a:cubicBezTo>
                    <a:pt x="91" y="0"/>
                    <a:pt x="87" y="3"/>
                    <a:pt x="83" y="8"/>
                  </a:cubicBezTo>
                  <a:cubicBezTo>
                    <a:pt x="79" y="13"/>
                    <a:pt x="75" y="20"/>
                    <a:pt x="71" y="29"/>
                  </a:cubicBezTo>
                  <a:cubicBezTo>
                    <a:pt x="67" y="39"/>
                    <a:pt x="64" y="51"/>
                    <a:pt x="60" y="65"/>
                  </a:cubicBezTo>
                  <a:cubicBezTo>
                    <a:pt x="57" y="79"/>
                    <a:pt x="53" y="96"/>
                    <a:pt x="51" y="114"/>
                  </a:cubicBezTo>
                  <a:cubicBezTo>
                    <a:pt x="49" y="127"/>
                    <a:pt x="47" y="138"/>
                    <a:pt x="44" y="149"/>
                  </a:cubicBezTo>
                  <a:cubicBezTo>
                    <a:pt x="42" y="160"/>
                    <a:pt x="39" y="169"/>
                    <a:pt x="36" y="177"/>
                  </a:cubicBezTo>
                  <a:cubicBezTo>
                    <a:pt x="33" y="186"/>
                    <a:pt x="29" y="193"/>
                    <a:pt x="25" y="198"/>
                  </a:cubicBezTo>
                  <a:cubicBezTo>
                    <a:pt x="21" y="204"/>
                    <a:pt x="17" y="208"/>
                    <a:pt x="13" y="210"/>
                  </a:cubicBezTo>
                  <a:cubicBezTo>
                    <a:pt x="13" y="211"/>
                    <a:pt x="12" y="211"/>
                    <a:pt x="11" y="211"/>
                  </a:cubicBezTo>
                  <a:cubicBezTo>
                    <a:pt x="10" y="212"/>
                    <a:pt x="10" y="212"/>
                    <a:pt x="9" y="212"/>
                  </a:cubicBezTo>
                  <a:cubicBezTo>
                    <a:pt x="8" y="212"/>
                    <a:pt x="8" y="212"/>
                    <a:pt x="7" y="212"/>
                  </a:cubicBezTo>
                  <a:cubicBezTo>
                    <a:pt x="6" y="212"/>
                    <a:pt x="6" y="212"/>
                    <a:pt x="5" y="212"/>
                  </a:cubicBezTo>
                  <a:cubicBezTo>
                    <a:pt x="0" y="212"/>
                    <a:pt x="0" y="212"/>
                    <a:pt x="0" y="212"/>
                  </a:cubicBezTo>
                  <a:cubicBezTo>
                    <a:pt x="0" y="212"/>
                    <a:pt x="1" y="212"/>
                    <a:pt x="2" y="212"/>
                  </a:cubicBezTo>
                  <a:cubicBezTo>
                    <a:pt x="3" y="212"/>
                    <a:pt x="3" y="212"/>
                    <a:pt x="4" y="212"/>
                  </a:cubicBezTo>
                  <a:cubicBezTo>
                    <a:pt x="5" y="212"/>
                    <a:pt x="5" y="211"/>
                    <a:pt x="6" y="211"/>
                  </a:cubicBezTo>
                  <a:cubicBezTo>
                    <a:pt x="7" y="211"/>
                    <a:pt x="8" y="211"/>
                    <a:pt x="8" y="210"/>
                  </a:cubicBezTo>
                  <a:cubicBezTo>
                    <a:pt x="12" y="208"/>
                    <a:pt x="17" y="204"/>
                    <a:pt x="20" y="198"/>
                  </a:cubicBezTo>
                  <a:cubicBezTo>
                    <a:pt x="24" y="193"/>
                    <a:pt x="28" y="186"/>
                    <a:pt x="31" y="177"/>
                  </a:cubicBezTo>
                  <a:cubicBezTo>
                    <a:pt x="34" y="169"/>
                    <a:pt x="37" y="159"/>
                    <a:pt x="40" y="149"/>
                  </a:cubicBezTo>
                  <a:cubicBezTo>
                    <a:pt x="42" y="138"/>
                    <a:pt x="44" y="127"/>
                    <a:pt x="46" y="114"/>
                  </a:cubicBezTo>
                  <a:cubicBezTo>
                    <a:pt x="49" y="96"/>
                    <a:pt x="52" y="79"/>
                    <a:pt x="56" y="65"/>
                  </a:cubicBezTo>
                  <a:cubicBezTo>
                    <a:pt x="59" y="51"/>
                    <a:pt x="63" y="39"/>
                    <a:pt x="67" y="29"/>
                  </a:cubicBezTo>
                  <a:cubicBezTo>
                    <a:pt x="71" y="20"/>
                    <a:pt x="75" y="13"/>
                    <a:pt x="79" y="8"/>
                  </a:cubicBezTo>
                  <a:cubicBezTo>
                    <a:pt x="83" y="3"/>
                    <a:pt x="87" y="0"/>
                    <a:pt x="91" y="0"/>
                  </a:cubicBezTo>
                  <a:cubicBezTo>
                    <a:pt x="92" y="0"/>
                    <a:pt x="92" y="0"/>
                    <a:pt x="92" y="0"/>
                  </a:cubicBezTo>
                  <a:cubicBezTo>
                    <a:pt x="97" y="0"/>
                    <a:pt x="97" y="0"/>
                    <a:pt x="97"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0" name="Freeform 40"/>
            <p:cNvSpPr>
              <a:spLocks/>
            </p:cNvSpPr>
            <p:nvPr/>
          </p:nvSpPr>
          <p:spPr bwMode="auto">
            <a:xfrm>
              <a:off x="6067425" y="2940050"/>
              <a:ext cx="44450" cy="153987"/>
            </a:xfrm>
            <a:custGeom>
              <a:avLst/>
              <a:gdLst/>
              <a:ahLst/>
              <a:cxnLst>
                <a:cxn ang="0">
                  <a:pos x="7" y="0"/>
                </a:cxn>
                <a:cxn ang="0">
                  <a:pos x="5" y="9"/>
                </a:cxn>
                <a:cxn ang="0">
                  <a:pos x="4" y="19"/>
                </a:cxn>
                <a:cxn ang="0">
                  <a:pos x="2" y="30"/>
                </a:cxn>
                <a:cxn ang="0">
                  <a:pos x="0" y="41"/>
                </a:cxn>
                <a:cxn ang="0">
                  <a:pos x="5" y="41"/>
                </a:cxn>
                <a:cxn ang="0">
                  <a:pos x="7" y="30"/>
                </a:cxn>
                <a:cxn ang="0">
                  <a:pos x="9" y="19"/>
                </a:cxn>
                <a:cxn ang="0">
                  <a:pos x="10" y="9"/>
                </a:cxn>
                <a:cxn ang="0">
                  <a:pos x="12" y="0"/>
                </a:cxn>
                <a:cxn ang="0">
                  <a:pos x="7" y="0"/>
                </a:cxn>
              </a:cxnLst>
              <a:rect l="0" t="0" r="r" b="b"/>
              <a:pathLst>
                <a:path w="12" h="41">
                  <a:moveTo>
                    <a:pt x="7" y="0"/>
                  </a:moveTo>
                  <a:cubicBezTo>
                    <a:pt x="7" y="3"/>
                    <a:pt x="6" y="6"/>
                    <a:pt x="5" y="9"/>
                  </a:cubicBezTo>
                  <a:cubicBezTo>
                    <a:pt x="5" y="12"/>
                    <a:pt x="4" y="16"/>
                    <a:pt x="4" y="19"/>
                  </a:cubicBezTo>
                  <a:cubicBezTo>
                    <a:pt x="3" y="23"/>
                    <a:pt x="2" y="26"/>
                    <a:pt x="2" y="30"/>
                  </a:cubicBezTo>
                  <a:cubicBezTo>
                    <a:pt x="1" y="34"/>
                    <a:pt x="1" y="37"/>
                    <a:pt x="0" y="41"/>
                  </a:cubicBezTo>
                  <a:cubicBezTo>
                    <a:pt x="5" y="41"/>
                    <a:pt x="5" y="41"/>
                    <a:pt x="5" y="41"/>
                  </a:cubicBezTo>
                  <a:cubicBezTo>
                    <a:pt x="6" y="37"/>
                    <a:pt x="6" y="34"/>
                    <a:pt x="7" y="30"/>
                  </a:cubicBezTo>
                  <a:cubicBezTo>
                    <a:pt x="7" y="26"/>
                    <a:pt x="8" y="23"/>
                    <a:pt x="9" y="19"/>
                  </a:cubicBezTo>
                  <a:cubicBezTo>
                    <a:pt x="9" y="16"/>
                    <a:pt x="10" y="12"/>
                    <a:pt x="10" y="9"/>
                  </a:cubicBezTo>
                  <a:cubicBezTo>
                    <a:pt x="11" y="6"/>
                    <a:pt x="12" y="3"/>
                    <a:pt x="12" y="0"/>
                  </a:cubicBezTo>
                  <a:cubicBezTo>
                    <a:pt x="7" y="0"/>
                    <a:pt x="7" y="0"/>
                    <a:pt x="7"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1" name="Freeform 41"/>
            <p:cNvSpPr>
              <a:spLocks/>
            </p:cNvSpPr>
            <p:nvPr/>
          </p:nvSpPr>
          <p:spPr bwMode="auto">
            <a:xfrm>
              <a:off x="6119813" y="2755900"/>
              <a:ext cx="49213" cy="85725"/>
            </a:xfrm>
            <a:custGeom>
              <a:avLst/>
              <a:gdLst/>
              <a:ahLst/>
              <a:cxnLst>
                <a:cxn ang="0">
                  <a:pos x="9" y="0"/>
                </a:cxn>
                <a:cxn ang="0">
                  <a:pos x="6" y="5"/>
                </a:cxn>
                <a:cxn ang="0">
                  <a:pos x="4" y="10"/>
                </a:cxn>
                <a:cxn ang="0">
                  <a:pos x="2" y="16"/>
                </a:cxn>
                <a:cxn ang="0">
                  <a:pos x="0" y="23"/>
                </a:cxn>
                <a:cxn ang="0">
                  <a:pos x="5" y="23"/>
                </a:cxn>
                <a:cxn ang="0">
                  <a:pos x="7" y="16"/>
                </a:cxn>
                <a:cxn ang="0">
                  <a:pos x="9" y="10"/>
                </a:cxn>
                <a:cxn ang="0">
                  <a:pos x="11" y="5"/>
                </a:cxn>
                <a:cxn ang="0">
                  <a:pos x="13" y="0"/>
                </a:cxn>
                <a:cxn ang="0">
                  <a:pos x="9" y="0"/>
                </a:cxn>
              </a:cxnLst>
              <a:rect l="0" t="0" r="r" b="b"/>
              <a:pathLst>
                <a:path w="13" h="23">
                  <a:moveTo>
                    <a:pt x="9" y="0"/>
                  </a:moveTo>
                  <a:cubicBezTo>
                    <a:pt x="8" y="1"/>
                    <a:pt x="7" y="3"/>
                    <a:pt x="6" y="5"/>
                  </a:cubicBezTo>
                  <a:cubicBezTo>
                    <a:pt x="6" y="6"/>
                    <a:pt x="5" y="8"/>
                    <a:pt x="4" y="10"/>
                  </a:cubicBezTo>
                  <a:cubicBezTo>
                    <a:pt x="3" y="12"/>
                    <a:pt x="3" y="14"/>
                    <a:pt x="2" y="16"/>
                  </a:cubicBezTo>
                  <a:cubicBezTo>
                    <a:pt x="1" y="18"/>
                    <a:pt x="1" y="20"/>
                    <a:pt x="0" y="23"/>
                  </a:cubicBezTo>
                  <a:cubicBezTo>
                    <a:pt x="5" y="23"/>
                    <a:pt x="5" y="23"/>
                    <a:pt x="5" y="23"/>
                  </a:cubicBezTo>
                  <a:cubicBezTo>
                    <a:pt x="5" y="20"/>
                    <a:pt x="6" y="18"/>
                    <a:pt x="7" y="16"/>
                  </a:cubicBezTo>
                  <a:cubicBezTo>
                    <a:pt x="8" y="14"/>
                    <a:pt x="8" y="12"/>
                    <a:pt x="9" y="10"/>
                  </a:cubicBezTo>
                  <a:cubicBezTo>
                    <a:pt x="10" y="8"/>
                    <a:pt x="10" y="6"/>
                    <a:pt x="11" y="5"/>
                  </a:cubicBezTo>
                  <a:cubicBezTo>
                    <a:pt x="12" y="3"/>
                    <a:pt x="13" y="1"/>
                    <a:pt x="13" y="0"/>
                  </a:cubicBezTo>
                  <a:cubicBezTo>
                    <a:pt x="9" y="0"/>
                    <a:pt x="9" y="0"/>
                    <a:pt x="9"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2" name="Freeform 42"/>
            <p:cNvSpPr>
              <a:spLocks/>
            </p:cNvSpPr>
            <p:nvPr/>
          </p:nvSpPr>
          <p:spPr bwMode="auto">
            <a:xfrm>
              <a:off x="6180138" y="2700338"/>
              <a:ext cx="49213" cy="14287"/>
            </a:xfrm>
            <a:custGeom>
              <a:avLst/>
              <a:gdLst/>
              <a:ahLst/>
              <a:cxnLst>
                <a:cxn ang="0">
                  <a:pos x="13" y="0"/>
                </a:cxn>
                <a:cxn ang="0">
                  <a:pos x="13" y="0"/>
                </a:cxn>
                <a:cxn ang="0">
                  <a:pos x="12" y="0"/>
                </a:cxn>
                <a:cxn ang="0">
                  <a:pos x="12" y="0"/>
                </a:cxn>
                <a:cxn ang="0">
                  <a:pos x="12" y="0"/>
                </a:cxn>
                <a:cxn ang="0">
                  <a:pos x="10" y="0"/>
                </a:cxn>
                <a:cxn ang="0">
                  <a:pos x="8" y="1"/>
                </a:cxn>
                <a:cxn ang="0">
                  <a:pos x="6" y="3"/>
                </a:cxn>
                <a:cxn ang="0">
                  <a:pos x="5" y="4"/>
                </a:cxn>
                <a:cxn ang="0">
                  <a:pos x="0" y="4"/>
                </a:cxn>
                <a:cxn ang="0">
                  <a:pos x="2" y="3"/>
                </a:cxn>
                <a:cxn ang="0">
                  <a:pos x="4" y="1"/>
                </a:cxn>
                <a:cxn ang="0">
                  <a:pos x="5" y="1"/>
                </a:cxn>
                <a:cxn ang="0">
                  <a:pos x="7" y="0"/>
                </a:cxn>
                <a:cxn ang="0">
                  <a:pos x="8" y="0"/>
                </a:cxn>
                <a:cxn ang="0">
                  <a:pos x="8" y="0"/>
                </a:cxn>
                <a:cxn ang="0">
                  <a:pos x="8" y="0"/>
                </a:cxn>
                <a:cxn ang="0">
                  <a:pos x="8" y="0"/>
                </a:cxn>
                <a:cxn ang="0">
                  <a:pos x="13" y="0"/>
                </a:cxn>
              </a:cxnLst>
              <a:rect l="0" t="0" r="r" b="b"/>
              <a:pathLst>
                <a:path w="13" h="4">
                  <a:moveTo>
                    <a:pt x="13" y="0"/>
                  </a:moveTo>
                  <a:cubicBezTo>
                    <a:pt x="13" y="0"/>
                    <a:pt x="13" y="0"/>
                    <a:pt x="13" y="0"/>
                  </a:cubicBezTo>
                  <a:cubicBezTo>
                    <a:pt x="12" y="0"/>
                    <a:pt x="12" y="0"/>
                    <a:pt x="12" y="0"/>
                  </a:cubicBezTo>
                  <a:cubicBezTo>
                    <a:pt x="12" y="0"/>
                    <a:pt x="12" y="0"/>
                    <a:pt x="12" y="0"/>
                  </a:cubicBezTo>
                  <a:cubicBezTo>
                    <a:pt x="12" y="0"/>
                    <a:pt x="12" y="0"/>
                    <a:pt x="12" y="0"/>
                  </a:cubicBezTo>
                  <a:cubicBezTo>
                    <a:pt x="11" y="0"/>
                    <a:pt x="11" y="0"/>
                    <a:pt x="10" y="0"/>
                  </a:cubicBezTo>
                  <a:cubicBezTo>
                    <a:pt x="9" y="1"/>
                    <a:pt x="9" y="1"/>
                    <a:pt x="8" y="1"/>
                  </a:cubicBezTo>
                  <a:cubicBezTo>
                    <a:pt x="8" y="2"/>
                    <a:pt x="7" y="2"/>
                    <a:pt x="6" y="3"/>
                  </a:cubicBezTo>
                  <a:cubicBezTo>
                    <a:pt x="6" y="3"/>
                    <a:pt x="5" y="4"/>
                    <a:pt x="5" y="4"/>
                  </a:cubicBezTo>
                  <a:cubicBezTo>
                    <a:pt x="0" y="4"/>
                    <a:pt x="0" y="4"/>
                    <a:pt x="0" y="4"/>
                  </a:cubicBezTo>
                  <a:cubicBezTo>
                    <a:pt x="1" y="4"/>
                    <a:pt x="1" y="3"/>
                    <a:pt x="2" y="3"/>
                  </a:cubicBezTo>
                  <a:cubicBezTo>
                    <a:pt x="2" y="2"/>
                    <a:pt x="3" y="2"/>
                    <a:pt x="4" y="1"/>
                  </a:cubicBezTo>
                  <a:cubicBezTo>
                    <a:pt x="4" y="1"/>
                    <a:pt x="5" y="1"/>
                    <a:pt x="5" y="1"/>
                  </a:cubicBezTo>
                  <a:cubicBezTo>
                    <a:pt x="6" y="0"/>
                    <a:pt x="7" y="0"/>
                    <a:pt x="7" y="0"/>
                  </a:cubicBezTo>
                  <a:cubicBezTo>
                    <a:pt x="7" y="0"/>
                    <a:pt x="7" y="0"/>
                    <a:pt x="8" y="0"/>
                  </a:cubicBezTo>
                  <a:cubicBezTo>
                    <a:pt x="8" y="0"/>
                    <a:pt x="8" y="0"/>
                    <a:pt x="8" y="0"/>
                  </a:cubicBezTo>
                  <a:cubicBezTo>
                    <a:pt x="8" y="0"/>
                    <a:pt x="8" y="0"/>
                    <a:pt x="8" y="0"/>
                  </a:cubicBezTo>
                  <a:cubicBezTo>
                    <a:pt x="8" y="0"/>
                    <a:pt x="8" y="0"/>
                    <a:pt x="8" y="0"/>
                  </a:cubicBezTo>
                  <a:cubicBezTo>
                    <a:pt x="13" y="0"/>
                    <a:pt x="13" y="0"/>
                    <a:pt x="13"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3" name="Freeform 43"/>
            <p:cNvSpPr>
              <a:spLocks/>
            </p:cNvSpPr>
            <p:nvPr/>
          </p:nvSpPr>
          <p:spPr bwMode="auto">
            <a:xfrm>
              <a:off x="5594350" y="2816225"/>
              <a:ext cx="641350" cy="881062"/>
            </a:xfrm>
            <a:custGeom>
              <a:avLst/>
              <a:gdLst/>
              <a:ahLst/>
              <a:cxnLst>
                <a:cxn ang="0">
                  <a:pos x="171" y="235"/>
                </a:cxn>
                <a:cxn ang="0">
                  <a:pos x="0" y="228"/>
                </a:cxn>
                <a:cxn ang="0">
                  <a:pos x="125" y="94"/>
                </a:cxn>
                <a:cxn ang="0">
                  <a:pos x="171" y="235"/>
                </a:cxn>
              </a:cxnLst>
              <a:rect l="0" t="0" r="r" b="b"/>
              <a:pathLst>
                <a:path w="171" h="235">
                  <a:moveTo>
                    <a:pt x="171" y="235"/>
                  </a:moveTo>
                  <a:cubicBezTo>
                    <a:pt x="0" y="228"/>
                    <a:pt x="0" y="228"/>
                    <a:pt x="0" y="228"/>
                  </a:cubicBezTo>
                  <a:cubicBezTo>
                    <a:pt x="0" y="228"/>
                    <a:pt x="87" y="0"/>
                    <a:pt x="125" y="94"/>
                  </a:cubicBezTo>
                  <a:cubicBezTo>
                    <a:pt x="162" y="188"/>
                    <a:pt x="171" y="235"/>
                    <a:pt x="171" y="235"/>
                  </a:cubicBez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4" name="Freeform 44"/>
            <p:cNvSpPr>
              <a:spLocks/>
            </p:cNvSpPr>
            <p:nvPr/>
          </p:nvSpPr>
          <p:spPr bwMode="auto">
            <a:xfrm>
              <a:off x="4883150" y="4327525"/>
              <a:ext cx="171450" cy="123825"/>
            </a:xfrm>
            <a:custGeom>
              <a:avLst/>
              <a:gdLst/>
              <a:ahLst/>
              <a:cxnLst>
                <a:cxn ang="0">
                  <a:pos x="9" y="33"/>
                </a:cxn>
                <a:cxn ang="0">
                  <a:pos x="0" y="33"/>
                </a:cxn>
                <a:cxn ang="0">
                  <a:pos x="4" y="31"/>
                </a:cxn>
                <a:cxn ang="0">
                  <a:pos x="8" y="29"/>
                </a:cxn>
                <a:cxn ang="0">
                  <a:pos x="11" y="26"/>
                </a:cxn>
                <a:cxn ang="0">
                  <a:pos x="15" y="24"/>
                </a:cxn>
                <a:cxn ang="0">
                  <a:pos x="19" y="21"/>
                </a:cxn>
                <a:cxn ang="0">
                  <a:pos x="23" y="17"/>
                </a:cxn>
                <a:cxn ang="0">
                  <a:pos x="27" y="14"/>
                </a:cxn>
                <a:cxn ang="0">
                  <a:pos x="30" y="10"/>
                </a:cxn>
                <a:cxn ang="0">
                  <a:pos x="32" y="7"/>
                </a:cxn>
                <a:cxn ang="0">
                  <a:pos x="34" y="5"/>
                </a:cxn>
                <a:cxn ang="0">
                  <a:pos x="36" y="3"/>
                </a:cxn>
                <a:cxn ang="0">
                  <a:pos x="38" y="0"/>
                </a:cxn>
                <a:cxn ang="0">
                  <a:pos x="46" y="1"/>
                </a:cxn>
                <a:cxn ang="0">
                  <a:pos x="44" y="3"/>
                </a:cxn>
                <a:cxn ang="0">
                  <a:pos x="43" y="6"/>
                </a:cxn>
                <a:cxn ang="0">
                  <a:pos x="41" y="8"/>
                </a:cxn>
                <a:cxn ang="0">
                  <a:pos x="39" y="10"/>
                </a:cxn>
                <a:cxn ang="0">
                  <a:pos x="35" y="14"/>
                </a:cxn>
                <a:cxn ang="0">
                  <a:pos x="31" y="18"/>
                </a:cxn>
                <a:cxn ang="0">
                  <a:pos x="28" y="21"/>
                </a:cxn>
                <a:cxn ang="0">
                  <a:pos x="24" y="25"/>
                </a:cxn>
                <a:cxn ang="0">
                  <a:pos x="20" y="27"/>
                </a:cxn>
                <a:cxn ang="0">
                  <a:pos x="16" y="30"/>
                </a:cxn>
                <a:cxn ang="0">
                  <a:pos x="13" y="32"/>
                </a:cxn>
                <a:cxn ang="0">
                  <a:pos x="9" y="33"/>
                </a:cxn>
              </a:cxnLst>
              <a:rect l="0" t="0" r="r" b="b"/>
              <a:pathLst>
                <a:path w="46" h="33">
                  <a:moveTo>
                    <a:pt x="9" y="33"/>
                  </a:moveTo>
                  <a:cubicBezTo>
                    <a:pt x="0" y="33"/>
                    <a:pt x="0" y="33"/>
                    <a:pt x="0" y="33"/>
                  </a:cubicBezTo>
                  <a:cubicBezTo>
                    <a:pt x="1" y="32"/>
                    <a:pt x="3" y="32"/>
                    <a:pt x="4" y="31"/>
                  </a:cubicBezTo>
                  <a:cubicBezTo>
                    <a:pt x="5" y="30"/>
                    <a:pt x="6" y="30"/>
                    <a:pt x="8" y="29"/>
                  </a:cubicBezTo>
                  <a:cubicBezTo>
                    <a:pt x="9" y="28"/>
                    <a:pt x="10" y="27"/>
                    <a:pt x="11" y="26"/>
                  </a:cubicBezTo>
                  <a:cubicBezTo>
                    <a:pt x="13" y="26"/>
                    <a:pt x="14" y="25"/>
                    <a:pt x="15" y="24"/>
                  </a:cubicBezTo>
                  <a:cubicBezTo>
                    <a:pt x="16" y="23"/>
                    <a:pt x="18" y="22"/>
                    <a:pt x="19" y="21"/>
                  </a:cubicBezTo>
                  <a:cubicBezTo>
                    <a:pt x="20" y="20"/>
                    <a:pt x="21" y="19"/>
                    <a:pt x="23" y="17"/>
                  </a:cubicBezTo>
                  <a:cubicBezTo>
                    <a:pt x="24" y="16"/>
                    <a:pt x="25" y="15"/>
                    <a:pt x="27" y="14"/>
                  </a:cubicBezTo>
                  <a:cubicBezTo>
                    <a:pt x="28" y="12"/>
                    <a:pt x="29" y="11"/>
                    <a:pt x="30" y="10"/>
                  </a:cubicBezTo>
                  <a:cubicBezTo>
                    <a:pt x="31" y="9"/>
                    <a:pt x="32" y="8"/>
                    <a:pt x="32" y="7"/>
                  </a:cubicBezTo>
                  <a:cubicBezTo>
                    <a:pt x="33" y="7"/>
                    <a:pt x="34" y="6"/>
                    <a:pt x="34" y="5"/>
                  </a:cubicBezTo>
                  <a:cubicBezTo>
                    <a:pt x="35" y="4"/>
                    <a:pt x="35" y="4"/>
                    <a:pt x="36" y="3"/>
                  </a:cubicBezTo>
                  <a:cubicBezTo>
                    <a:pt x="37" y="2"/>
                    <a:pt x="37" y="1"/>
                    <a:pt x="38" y="0"/>
                  </a:cubicBezTo>
                  <a:cubicBezTo>
                    <a:pt x="46" y="1"/>
                    <a:pt x="46" y="1"/>
                    <a:pt x="46" y="1"/>
                  </a:cubicBezTo>
                  <a:cubicBezTo>
                    <a:pt x="46" y="2"/>
                    <a:pt x="45" y="3"/>
                    <a:pt x="44" y="3"/>
                  </a:cubicBezTo>
                  <a:cubicBezTo>
                    <a:pt x="44" y="4"/>
                    <a:pt x="43" y="5"/>
                    <a:pt x="43" y="6"/>
                  </a:cubicBezTo>
                  <a:cubicBezTo>
                    <a:pt x="42" y="7"/>
                    <a:pt x="41" y="7"/>
                    <a:pt x="41" y="8"/>
                  </a:cubicBezTo>
                  <a:cubicBezTo>
                    <a:pt x="40" y="9"/>
                    <a:pt x="39" y="10"/>
                    <a:pt x="39" y="10"/>
                  </a:cubicBezTo>
                  <a:cubicBezTo>
                    <a:pt x="38" y="12"/>
                    <a:pt x="36" y="13"/>
                    <a:pt x="35" y="14"/>
                  </a:cubicBezTo>
                  <a:cubicBezTo>
                    <a:pt x="34" y="16"/>
                    <a:pt x="33" y="17"/>
                    <a:pt x="31" y="18"/>
                  </a:cubicBezTo>
                  <a:cubicBezTo>
                    <a:pt x="30" y="19"/>
                    <a:pt x="29" y="20"/>
                    <a:pt x="28" y="21"/>
                  </a:cubicBezTo>
                  <a:cubicBezTo>
                    <a:pt x="26" y="23"/>
                    <a:pt x="25" y="24"/>
                    <a:pt x="24" y="25"/>
                  </a:cubicBezTo>
                  <a:cubicBezTo>
                    <a:pt x="22" y="26"/>
                    <a:pt x="21" y="26"/>
                    <a:pt x="20" y="27"/>
                  </a:cubicBezTo>
                  <a:cubicBezTo>
                    <a:pt x="19" y="28"/>
                    <a:pt x="18" y="29"/>
                    <a:pt x="16" y="30"/>
                  </a:cubicBezTo>
                  <a:cubicBezTo>
                    <a:pt x="15" y="30"/>
                    <a:pt x="14" y="31"/>
                    <a:pt x="13" y="32"/>
                  </a:cubicBezTo>
                  <a:cubicBezTo>
                    <a:pt x="11" y="32"/>
                    <a:pt x="10" y="33"/>
                    <a:pt x="9" y="33"/>
                  </a:cubicBezTo>
                  <a:close/>
                </a:path>
              </a:pathLst>
            </a:custGeom>
            <a:solidFill>
              <a:srgbClr val="B0B0B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5" name="Freeform 45"/>
            <p:cNvSpPr>
              <a:spLocks/>
            </p:cNvSpPr>
            <p:nvPr/>
          </p:nvSpPr>
          <p:spPr bwMode="auto">
            <a:xfrm>
              <a:off x="5118100" y="3917950"/>
              <a:ext cx="117475" cy="250825"/>
            </a:xfrm>
            <a:custGeom>
              <a:avLst/>
              <a:gdLst/>
              <a:ahLst/>
              <a:cxnLst>
                <a:cxn ang="0">
                  <a:pos x="8" y="67"/>
                </a:cxn>
                <a:cxn ang="0">
                  <a:pos x="0" y="66"/>
                </a:cxn>
                <a:cxn ang="0">
                  <a:pos x="7" y="51"/>
                </a:cxn>
                <a:cxn ang="0">
                  <a:pos x="13" y="35"/>
                </a:cxn>
                <a:cxn ang="0">
                  <a:pos x="18" y="18"/>
                </a:cxn>
                <a:cxn ang="0">
                  <a:pos x="23" y="0"/>
                </a:cxn>
                <a:cxn ang="0">
                  <a:pos x="31" y="0"/>
                </a:cxn>
                <a:cxn ang="0">
                  <a:pos x="26" y="18"/>
                </a:cxn>
                <a:cxn ang="0">
                  <a:pos x="21" y="35"/>
                </a:cxn>
                <a:cxn ang="0">
                  <a:pos x="15" y="52"/>
                </a:cxn>
                <a:cxn ang="0">
                  <a:pos x="8" y="67"/>
                </a:cxn>
              </a:cxnLst>
              <a:rect l="0" t="0" r="r" b="b"/>
              <a:pathLst>
                <a:path w="31" h="67">
                  <a:moveTo>
                    <a:pt x="8" y="67"/>
                  </a:moveTo>
                  <a:cubicBezTo>
                    <a:pt x="0" y="66"/>
                    <a:pt x="0" y="66"/>
                    <a:pt x="0" y="66"/>
                  </a:cubicBezTo>
                  <a:cubicBezTo>
                    <a:pt x="2" y="61"/>
                    <a:pt x="4" y="56"/>
                    <a:pt x="7" y="51"/>
                  </a:cubicBezTo>
                  <a:cubicBezTo>
                    <a:pt x="9" y="46"/>
                    <a:pt x="11" y="40"/>
                    <a:pt x="13" y="35"/>
                  </a:cubicBezTo>
                  <a:cubicBezTo>
                    <a:pt x="15" y="29"/>
                    <a:pt x="16" y="23"/>
                    <a:pt x="18" y="18"/>
                  </a:cubicBezTo>
                  <a:cubicBezTo>
                    <a:pt x="20" y="12"/>
                    <a:pt x="22" y="6"/>
                    <a:pt x="23" y="0"/>
                  </a:cubicBezTo>
                  <a:cubicBezTo>
                    <a:pt x="31" y="0"/>
                    <a:pt x="31" y="0"/>
                    <a:pt x="31" y="0"/>
                  </a:cubicBezTo>
                  <a:cubicBezTo>
                    <a:pt x="30" y="6"/>
                    <a:pt x="28" y="12"/>
                    <a:pt x="26" y="18"/>
                  </a:cubicBezTo>
                  <a:cubicBezTo>
                    <a:pt x="24" y="24"/>
                    <a:pt x="23" y="30"/>
                    <a:pt x="21" y="35"/>
                  </a:cubicBezTo>
                  <a:cubicBezTo>
                    <a:pt x="19" y="41"/>
                    <a:pt x="17" y="46"/>
                    <a:pt x="15" y="52"/>
                  </a:cubicBezTo>
                  <a:cubicBezTo>
                    <a:pt x="12" y="57"/>
                    <a:pt x="10" y="62"/>
                    <a:pt x="8" y="67"/>
                  </a:cubicBezTo>
                  <a:close/>
                </a:path>
              </a:pathLst>
            </a:custGeom>
            <a:solidFill>
              <a:srgbClr val="B0B0B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6" name="Freeform 46"/>
            <p:cNvSpPr>
              <a:spLocks/>
            </p:cNvSpPr>
            <p:nvPr/>
          </p:nvSpPr>
          <p:spPr bwMode="auto">
            <a:xfrm>
              <a:off x="5254625" y="3389313"/>
              <a:ext cx="77788" cy="292100"/>
            </a:xfrm>
            <a:custGeom>
              <a:avLst/>
              <a:gdLst/>
              <a:ahLst/>
              <a:cxnLst>
                <a:cxn ang="0">
                  <a:pos x="8" y="78"/>
                </a:cxn>
                <a:cxn ang="0">
                  <a:pos x="0" y="78"/>
                </a:cxn>
                <a:cxn ang="0">
                  <a:pos x="1" y="74"/>
                </a:cxn>
                <a:cxn ang="0">
                  <a:pos x="1" y="71"/>
                </a:cxn>
                <a:cxn ang="0">
                  <a:pos x="2" y="68"/>
                </a:cxn>
                <a:cxn ang="0">
                  <a:pos x="2" y="64"/>
                </a:cxn>
                <a:cxn ang="0">
                  <a:pos x="4" y="47"/>
                </a:cxn>
                <a:cxn ang="0">
                  <a:pos x="7" y="31"/>
                </a:cxn>
                <a:cxn ang="0">
                  <a:pos x="10" y="15"/>
                </a:cxn>
                <a:cxn ang="0">
                  <a:pos x="13" y="0"/>
                </a:cxn>
                <a:cxn ang="0">
                  <a:pos x="21" y="1"/>
                </a:cxn>
                <a:cxn ang="0">
                  <a:pos x="18" y="16"/>
                </a:cxn>
                <a:cxn ang="0">
                  <a:pos x="15" y="31"/>
                </a:cxn>
                <a:cxn ang="0">
                  <a:pos x="12" y="48"/>
                </a:cxn>
                <a:cxn ang="0">
                  <a:pos x="10" y="65"/>
                </a:cxn>
                <a:cxn ang="0">
                  <a:pos x="9" y="68"/>
                </a:cxn>
                <a:cxn ang="0">
                  <a:pos x="9" y="71"/>
                </a:cxn>
                <a:cxn ang="0">
                  <a:pos x="8" y="75"/>
                </a:cxn>
                <a:cxn ang="0">
                  <a:pos x="8" y="78"/>
                </a:cxn>
              </a:cxnLst>
              <a:rect l="0" t="0" r="r" b="b"/>
              <a:pathLst>
                <a:path w="21" h="78">
                  <a:moveTo>
                    <a:pt x="8" y="78"/>
                  </a:moveTo>
                  <a:cubicBezTo>
                    <a:pt x="0" y="78"/>
                    <a:pt x="0" y="78"/>
                    <a:pt x="0" y="78"/>
                  </a:cubicBezTo>
                  <a:cubicBezTo>
                    <a:pt x="0" y="77"/>
                    <a:pt x="0" y="76"/>
                    <a:pt x="1" y="74"/>
                  </a:cubicBezTo>
                  <a:cubicBezTo>
                    <a:pt x="1" y="73"/>
                    <a:pt x="1" y="72"/>
                    <a:pt x="1" y="71"/>
                  </a:cubicBezTo>
                  <a:cubicBezTo>
                    <a:pt x="1" y="70"/>
                    <a:pt x="1" y="69"/>
                    <a:pt x="2" y="68"/>
                  </a:cubicBezTo>
                  <a:cubicBezTo>
                    <a:pt x="2" y="67"/>
                    <a:pt x="2" y="65"/>
                    <a:pt x="2" y="64"/>
                  </a:cubicBezTo>
                  <a:cubicBezTo>
                    <a:pt x="3" y="59"/>
                    <a:pt x="4" y="53"/>
                    <a:pt x="4" y="47"/>
                  </a:cubicBezTo>
                  <a:cubicBezTo>
                    <a:pt x="5" y="42"/>
                    <a:pt x="6" y="36"/>
                    <a:pt x="7" y="31"/>
                  </a:cubicBezTo>
                  <a:cubicBezTo>
                    <a:pt x="8" y="26"/>
                    <a:pt x="9" y="20"/>
                    <a:pt x="10" y="15"/>
                  </a:cubicBezTo>
                  <a:cubicBezTo>
                    <a:pt x="11" y="10"/>
                    <a:pt x="12" y="5"/>
                    <a:pt x="13" y="0"/>
                  </a:cubicBezTo>
                  <a:cubicBezTo>
                    <a:pt x="21" y="1"/>
                    <a:pt x="21" y="1"/>
                    <a:pt x="21" y="1"/>
                  </a:cubicBezTo>
                  <a:cubicBezTo>
                    <a:pt x="20" y="5"/>
                    <a:pt x="19" y="10"/>
                    <a:pt x="18" y="16"/>
                  </a:cubicBezTo>
                  <a:cubicBezTo>
                    <a:pt x="17" y="21"/>
                    <a:pt x="16" y="26"/>
                    <a:pt x="15" y="31"/>
                  </a:cubicBezTo>
                  <a:cubicBezTo>
                    <a:pt x="14" y="37"/>
                    <a:pt x="13" y="42"/>
                    <a:pt x="12" y="48"/>
                  </a:cubicBezTo>
                  <a:cubicBezTo>
                    <a:pt x="11" y="53"/>
                    <a:pt x="10" y="59"/>
                    <a:pt x="10" y="65"/>
                  </a:cubicBezTo>
                  <a:cubicBezTo>
                    <a:pt x="10" y="66"/>
                    <a:pt x="9" y="67"/>
                    <a:pt x="9" y="68"/>
                  </a:cubicBezTo>
                  <a:cubicBezTo>
                    <a:pt x="9" y="69"/>
                    <a:pt x="9" y="70"/>
                    <a:pt x="9" y="71"/>
                  </a:cubicBezTo>
                  <a:cubicBezTo>
                    <a:pt x="9" y="73"/>
                    <a:pt x="8" y="74"/>
                    <a:pt x="8" y="75"/>
                  </a:cubicBezTo>
                  <a:cubicBezTo>
                    <a:pt x="8" y="76"/>
                    <a:pt x="8" y="77"/>
                    <a:pt x="8" y="78"/>
                  </a:cubicBezTo>
                  <a:close/>
                </a:path>
              </a:pathLst>
            </a:custGeom>
            <a:solidFill>
              <a:srgbClr val="B0B0B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7" name="Freeform 47"/>
            <p:cNvSpPr>
              <a:spLocks/>
            </p:cNvSpPr>
            <p:nvPr/>
          </p:nvSpPr>
          <p:spPr bwMode="auto">
            <a:xfrm>
              <a:off x="5354638" y="3028950"/>
              <a:ext cx="104775" cy="169862"/>
            </a:xfrm>
            <a:custGeom>
              <a:avLst/>
              <a:gdLst/>
              <a:ahLst/>
              <a:cxnLst>
                <a:cxn ang="0">
                  <a:pos x="8" y="45"/>
                </a:cxn>
                <a:cxn ang="0">
                  <a:pos x="0" y="45"/>
                </a:cxn>
                <a:cxn ang="0">
                  <a:pos x="5" y="32"/>
                </a:cxn>
                <a:cxn ang="0">
                  <a:pos x="10" y="20"/>
                </a:cxn>
                <a:cxn ang="0">
                  <a:pos x="15" y="9"/>
                </a:cxn>
                <a:cxn ang="0">
                  <a:pos x="21" y="0"/>
                </a:cxn>
                <a:cxn ang="0">
                  <a:pos x="28" y="0"/>
                </a:cxn>
                <a:cxn ang="0">
                  <a:pos x="23" y="9"/>
                </a:cxn>
                <a:cxn ang="0">
                  <a:pos x="18" y="20"/>
                </a:cxn>
                <a:cxn ang="0">
                  <a:pos x="13" y="32"/>
                </a:cxn>
                <a:cxn ang="0">
                  <a:pos x="8" y="45"/>
                </a:cxn>
              </a:cxnLst>
              <a:rect l="0" t="0" r="r" b="b"/>
              <a:pathLst>
                <a:path w="28" h="45">
                  <a:moveTo>
                    <a:pt x="8" y="45"/>
                  </a:moveTo>
                  <a:cubicBezTo>
                    <a:pt x="0" y="45"/>
                    <a:pt x="0" y="45"/>
                    <a:pt x="0" y="45"/>
                  </a:cubicBezTo>
                  <a:cubicBezTo>
                    <a:pt x="2" y="41"/>
                    <a:pt x="4" y="36"/>
                    <a:pt x="5" y="32"/>
                  </a:cubicBezTo>
                  <a:cubicBezTo>
                    <a:pt x="7" y="28"/>
                    <a:pt x="9" y="24"/>
                    <a:pt x="10" y="20"/>
                  </a:cubicBezTo>
                  <a:cubicBezTo>
                    <a:pt x="12" y="16"/>
                    <a:pt x="14" y="13"/>
                    <a:pt x="15" y="9"/>
                  </a:cubicBezTo>
                  <a:cubicBezTo>
                    <a:pt x="17" y="6"/>
                    <a:pt x="19" y="3"/>
                    <a:pt x="21" y="0"/>
                  </a:cubicBezTo>
                  <a:cubicBezTo>
                    <a:pt x="28" y="0"/>
                    <a:pt x="28" y="0"/>
                    <a:pt x="28" y="0"/>
                  </a:cubicBezTo>
                  <a:cubicBezTo>
                    <a:pt x="26" y="3"/>
                    <a:pt x="24" y="6"/>
                    <a:pt x="23" y="9"/>
                  </a:cubicBezTo>
                  <a:cubicBezTo>
                    <a:pt x="21" y="13"/>
                    <a:pt x="19" y="16"/>
                    <a:pt x="18" y="20"/>
                  </a:cubicBezTo>
                  <a:cubicBezTo>
                    <a:pt x="16" y="24"/>
                    <a:pt x="14" y="28"/>
                    <a:pt x="13" y="32"/>
                  </a:cubicBezTo>
                  <a:cubicBezTo>
                    <a:pt x="11" y="36"/>
                    <a:pt x="9" y="41"/>
                    <a:pt x="8" y="45"/>
                  </a:cubicBezTo>
                  <a:close/>
                </a:path>
              </a:pathLst>
            </a:custGeom>
            <a:solidFill>
              <a:srgbClr val="B0B0B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8" name="Freeform 48"/>
            <p:cNvSpPr>
              <a:spLocks/>
            </p:cNvSpPr>
            <p:nvPr/>
          </p:nvSpPr>
          <p:spPr bwMode="auto">
            <a:xfrm>
              <a:off x="5497513" y="2917825"/>
              <a:ext cx="96838" cy="28575"/>
            </a:xfrm>
            <a:custGeom>
              <a:avLst/>
              <a:gdLst/>
              <a:ahLst/>
              <a:cxnLst>
                <a:cxn ang="0">
                  <a:pos x="26" y="0"/>
                </a:cxn>
                <a:cxn ang="0">
                  <a:pos x="25" y="0"/>
                </a:cxn>
                <a:cxn ang="0">
                  <a:pos x="24" y="0"/>
                </a:cxn>
                <a:cxn ang="0">
                  <a:pos x="23" y="0"/>
                </a:cxn>
                <a:cxn ang="0">
                  <a:pos x="22" y="1"/>
                </a:cxn>
                <a:cxn ang="0">
                  <a:pos x="20" y="1"/>
                </a:cxn>
                <a:cxn ang="0">
                  <a:pos x="19" y="1"/>
                </a:cxn>
                <a:cxn ang="0">
                  <a:pos x="17" y="2"/>
                </a:cxn>
                <a:cxn ang="0">
                  <a:pos x="16" y="2"/>
                </a:cxn>
                <a:cxn ang="0">
                  <a:pos x="14" y="4"/>
                </a:cxn>
                <a:cxn ang="0">
                  <a:pos x="12" y="5"/>
                </a:cxn>
                <a:cxn ang="0">
                  <a:pos x="9" y="6"/>
                </a:cxn>
                <a:cxn ang="0">
                  <a:pos x="7" y="8"/>
                </a:cxn>
                <a:cxn ang="0">
                  <a:pos x="0" y="8"/>
                </a:cxn>
                <a:cxn ang="0">
                  <a:pos x="3" y="6"/>
                </a:cxn>
                <a:cxn ang="0">
                  <a:pos x="5" y="5"/>
                </a:cxn>
                <a:cxn ang="0">
                  <a:pos x="7" y="4"/>
                </a:cxn>
                <a:cxn ang="0">
                  <a:pos x="9" y="2"/>
                </a:cxn>
                <a:cxn ang="0">
                  <a:pos x="10" y="2"/>
                </a:cxn>
                <a:cxn ang="0">
                  <a:pos x="12" y="1"/>
                </a:cxn>
                <a:cxn ang="0">
                  <a:pos x="13" y="1"/>
                </a:cxn>
                <a:cxn ang="0">
                  <a:pos x="15" y="1"/>
                </a:cxn>
                <a:cxn ang="0">
                  <a:pos x="16" y="0"/>
                </a:cxn>
                <a:cxn ang="0">
                  <a:pos x="17" y="0"/>
                </a:cxn>
                <a:cxn ang="0">
                  <a:pos x="18" y="0"/>
                </a:cxn>
                <a:cxn ang="0">
                  <a:pos x="19" y="0"/>
                </a:cxn>
                <a:cxn ang="0">
                  <a:pos x="26" y="0"/>
                </a:cxn>
              </a:cxnLst>
              <a:rect l="0" t="0" r="r" b="b"/>
              <a:pathLst>
                <a:path w="26" h="8">
                  <a:moveTo>
                    <a:pt x="26" y="0"/>
                  </a:moveTo>
                  <a:cubicBezTo>
                    <a:pt x="26" y="0"/>
                    <a:pt x="25" y="0"/>
                    <a:pt x="25" y="0"/>
                  </a:cubicBezTo>
                  <a:cubicBezTo>
                    <a:pt x="25" y="0"/>
                    <a:pt x="24" y="0"/>
                    <a:pt x="24" y="0"/>
                  </a:cubicBezTo>
                  <a:cubicBezTo>
                    <a:pt x="23" y="0"/>
                    <a:pt x="23" y="0"/>
                    <a:pt x="23" y="0"/>
                  </a:cubicBezTo>
                  <a:cubicBezTo>
                    <a:pt x="22" y="0"/>
                    <a:pt x="22" y="0"/>
                    <a:pt x="22" y="1"/>
                  </a:cubicBezTo>
                  <a:cubicBezTo>
                    <a:pt x="21" y="1"/>
                    <a:pt x="21" y="1"/>
                    <a:pt x="20" y="1"/>
                  </a:cubicBezTo>
                  <a:cubicBezTo>
                    <a:pt x="20" y="1"/>
                    <a:pt x="19" y="1"/>
                    <a:pt x="19" y="1"/>
                  </a:cubicBezTo>
                  <a:cubicBezTo>
                    <a:pt x="18" y="1"/>
                    <a:pt x="18" y="2"/>
                    <a:pt x="17" y="2"/>
                  </a:cubicBezTo>
                  <a:cubicBezTo>
                    <a:pt x="17" y="2"/>
                    <a:pt x="16" y="2"/>
                    <a:pt x="16" y="2"/>
                  </a:cubicBezTo>
                  <a:cubicBezTo>
                    <a:pt x="15" y="3"/>
                    <a:pt x="14" y="3"/>
                    <a:pt x="14" y="4"/>
                  </a:cubicBezTo>
                  <a:cubicBezTo>
                    <a:pt x="13" y="4"/>
                    <a:pt x="12" y="4"/>
                    <a:pt x="12" y="5"/>
                  </a:cubicBezTo>
                  <a:cubicBezTo>
                    <a:pt x="11" y="5"/>
                    <a:pt x="10" y="6"/>
                    <a:pt x="9" y="6"/>
                  </a:cubicBezTo>
                  <a:cubicBezTo>
                    <a:pt x="9" y="7"/>
                    <a:pt x="8" y="7"/>
                    <a:pt x="7" y="8"/>
                  </a:cubicBezTo>
                  <a:cubicBezTo>
                    <a:pt x="0" y="8"/>
                    <a:pt x="0" y="8"/>
                    <a:pt x="0" y="8"/>
                  </a:cubicBezTo>
                  <a:cubicBezTo>
                    <a:pt x="1" y="7"/>
                    <a:pt x="2" y="7"/>
                    <a:pt x="3" y="6"/>
                  </a:cubicBezTo>
                  <a:cubicBezTo>
                    <a:pt x="3" y="6"/>
                    <a:pt x="4" y="5"/>
                    <a:pt x="5" y="5"/>
                  </a:cubicBezTo>
                  <a:cubicBezTo>
                    <a:pt x="5" y="4"/>
                    <a:pt x="6" y="4"/>
                    <a:pt x="7" y="4"/>
                  </a:cubicBezTo>
                  <a:cubicBezTo>
                    <a:pt x="8" y="3"/>
                    <a:pt x="8" y="3"/>
                    <a:pt x="9" y="2"/>
                  </a:cubicBezTo>
                  <a:cubicBezTo>
                    <a:pt x="9" y="2"/>
                    <a:pt x="10" y="2"/>
                    <a:pt x="10" y="2"/>
                  </a:cubicBezTo>
                  <a:cubicBezTo>
                    <a:pt x="11" y="2"/>
                    <a:pt x="11" y="1"/>
                    <a:pt x="12" y="1"/>
                  </a:cubicBezTo>
                  <a:cubicBezTo>
                    <a:pt x="12" y="1"/>
                    <a:pt x="13" y="1"/>
                    <a:pt x="13" y="1"/>
                  </a:cubicBezTo>
                  <a:cubicBezTo>
                    <a:pt x="14" y="1"/>
                    <a:pt x="14" y="1"/>
                    <a:pt x="15" y="1"/>
                  </a:cubicBezTo>
                  <a:cubicBezTo>
                    <a:pt x="15" y="0"/>
                    <a:pt x="16" y="0"/>
                    <a:pt x="16" y="0"/>
                  </a:cubicBezTo>
                  <a:cubicBezTo>
                    <a:pt x="16" y="0"/>
                    <a:pt x="17" y="0"/>
                    <a:pt x="17" y="0"/>
                  </a:cubicBezTo>
                  <a:cubicBezTo>
                    <a:pt x="17" y="0"/>
                    <a:pt x="18" y="0"/>
                    <a:pt x="18" y="0"/>
                  </a:cubicBezTo>
                  <a:cubicBezTo>
                    <a:pt x="19" y="0"/>
                    <a:pt x="19" y="0"/>
                    <a:pt x="19" y="0"/>
                  </a:cubicBezTo>
                  <a:cubicBezTo>
                    <a:pt x="26" y="0"/>
                    <a:pt x="26" y="0"/>
                    <a:pt x="26" y="0"/>
                  </a:cubicBezTo>
                  <a:close/>
                </a:path>
              </a:pathLst>
            </a:custGeom>
            <a:solidFill>
              <a:srgbClr val="B0B0B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9" name="Freeform 49"/>
            <p:cNvSpPr>
              <a:spLocks/>
            </p:cNvSpPr>
            <p:nvPr/>
          </p:nvSpPr>
          <p:spPr bwMode="auto">
            <a:xfrm>
              <a:off x="5291138" y="2917825"/>
              <a:ext cx="682625" cy="1600200"/>
            </a:xfrm>
            <a:custGeom>
              <a:avLst/>
              <a:gdLst/>
              <a:ahLst/>
              <a:cxnLst>
                <a:cxn ang="0">
                  <a:pos x="182" y="0"/>
                </a:cxn>
                <a:cxn ang="0">
                  <a:pos x="172" y="0"/>
                </a:cxn>
                <a:cxn ang="0">
                  <a:pos x="170" y="0"/>
                </a:cxn>
                <a:cxn ang="0">
                  <a:pos x="169" y="0"/>
                </a:cxn>
                <a:cxn ang="0">
                  <a:pos x="166" y="1"/>
                </a:cxn>
                <a:cxn ang="0">
                  <a:pos x="164" y="2"/>
                </a:cxn>
                <a:cxn ang="0">
                  <a:pos x="147" y="22"/>
                </a:cxn>
                <a:cxn ang="0">
                  <a:pos x="130" y="62"/>
                </a:cxn>
                <a:cxn ang="0">
                  <a:pos x="116" y="120"/>
                </a:cxn>
                <a:cxn ang="0">
                  <a:pos x="105" y="195"/>
                </a:cxn>
                <a:cxn ang="0">
                  <a:pos x="96" y="256"/>
                </a:cxn>
                <a:cxn ang="0">
                  <a:pos x="84" y="311"/>
                </a:cxn>
                <a:cxn ang="0">
                  <a:pos x="67" y="359"/>
                </a:cxn>
                <a:cxn ang="0">
                  <a:pos x="47" y="396"/>
                </a:cxn>
                <a:cxn ang="0">
                  <a:pos x="44" y="400"/>
                </a:cxn>
                <a:cxn ang="0">
                  <a:pos x="41" y="404"/>
                </a:cxn>
                <a:cxn ang="0">
                  <a:pos x="37" y="408"/>
                </a:cxn>
                <a:cxn ang="0">
                  <a:pos x="34" y="411"/>
                </a:cxn>
                <a:cxn ang="0">
                  <a:pos x="26" y="418"/>
                </a:cxn>
                <a:cxn ang="0">
                  <a:pos x="17" y="422"/>
                </a:cxn>
                <a:cxn ang="0">
                  <a:pos x="9" y="425"/>
                </a:cxn>
                <a:cxn ang="0">
                  <a:pos x="0" y="425"/>
                </a:cxn>
                <a:cxn ang="0">
                  <a:pos x="14" y="426"/>
                </a:cxn>
                <a:cxn ang="0">
                  <a:pos x="23" y="426"/>
                </a:cxn>
                <a:cxn ang="0">
                  <a:pos x="31" y="423"/>
                </a:cxn>
                <a:cxn ang="0">
                  <a:pos x="39" y="419"/>
                </a:cxn>
                <a:cxn ang="0">
                  <a:pos x="47" y="412"/>
                </a:cxn>
                <a:cxn ang="0">
                  <a:pos x="51" y="409"/>
                </a:cxn>
                <a:cxn ang="0">
                  <a:pos x="54" y="405"/>
                </a:cxn>
                <a:cxn ang="0">
                  <a:pos x="57" y="401"/>
                </a:cxn>
                <a:cxn ang="0">
                  <a:pos x="60" y="397"/>
                </a:cxn>
                <a:cxn ang="0">
                  <a:pos x="80" y="359"/>
                </a:cxn>
                <a:cxn ang="0">
                  <a:pos x="96" y="312"/>
                </a:cxn>
                <a:cxn ang="0">
                  <a:pos x="108" y="256"/>
                </a:cxn>
                <a:cxn ang="0">
                  <a:pos x="117" y="195"/>
                </a:cxn>
                <a:cxn ang="0">
                  <a:pos x="127" y="120"/>
                </a:cxn>
                <a:cxn ang="0">
                  <a:pos x="141" y="62"/>
                </a:cxn>
                <a:cxn ang="0">
                  <a:pos x="157" y="22"/>
                </a:cxn>
                <a:cxn ang="0">
                  <a:pos x="174" y="2"/>
                </a:cxn>
                <a:cxn ang="0">
                  <a:pos x="176" y="1"/>
                </a:cxn>
                <a:cxn ang="0">
                  <a:pos x="179" y="0"/>
                </a:cxn>
                <a:cxn ang="0">
                  <a:pos x="181" y="0"/>
                </a:cxn>
                <a:cxn ang="0">
                  <a:pos x="182" y="0"/>
                </a:cxn>
              </a:cxnLst>
              <a:rect l="0" t="0" r="r" b="b"/>
              <a:pathLst>
                <a:path w="182" h="427">
                  <a:moveTo>
                    <a:pt x="182" y="0"/>
                  </a:moveTo>
                  <a:cubicBezTo>
                    <a:pt x="172" y="0"/>
                    <a:pt x="172" y="0"/>
                    <a:pt x="172" y="0"/>
                  </a:cubicBezTo>
                  <a:cubicBezTo>
                    <a:pt x="170" y="0"/>
                    <a:pt x="170" y="0"/>
                    <a:pt x="170" y="0"/>
                  </a:cubicBezTo>
                  <a:cubicBezTo>
                    <a:pt x="169" y="0"/>
                    <a:pt x="169" y="0"/>
                    <a:pt x="169" y="0"/>
                  </a:cubicBezTo>
                  <a:cubicBezTo>
                    <a:pt x="167" y="1"/>
                    <a:pt x="167" y="1"/>
                    <a:pt x="166" y="1"/>
                  </a:cubicBezTo>
                  <a:cubicBezTo>
                    <a:pt x="165" y="2"/>
                    <a:pt x="164" y="2"/>
                    <a:pt x="164" y="2"/>
                  </a:cubicBezTo>
                  <a:cubicBezTo>
                    <a:pt x="158" y="6"/>
                    <a:pt x="152" y="12"/>
                    <a:pt x="147" y="22"/>
                  </a:cubicBezTo>
                  <a:cubicBezTo>
                    <a:pt x="141" y="32"/>
                    <a:pt x="135" y="46"/>
                    <a:pt x="130" y="62"/>
                  </a:cubicBezTo>
                  <a:cubicBezTo>
                    <a:pt x="125" y="78"/>
                    <a:pt x="120" y="98"/>
                    <a:pt x="116" y="120"/>
                  </a:cubicBezTo>
                  <a:cubicBezTo>
                    <a:pt x="111" y="143"/>
                    <a:pt x="108" y="168"/>
                    <a:pt x="105" y="195"/>
                  </a:cubicBezTo>
                  <a:cubicBezTo>
                    <a:pt x="103" y="216"/>
                    <a:pt x="100" y="237"/>
                    <a:pt x="96" y="256"/>
                  </a:cubicBezTo>
                  <a:cubicBezTo>
                    <a:pt x="93" y="275"/>
                    <a:pt x="88" y="294"/>
                    <a:pt x="84" y="311"/>
                  </a:cubicBezTo>
                  <a:cubicBezTo>
                    <a:pt x="79" y="328"/>
                    <a:pt x="73" y="344"/>
                    <a:pt x="67" y="359"/>
                  </a:cubicBezTo>
                  <a:cubicBezTo>
                    <a:pt x="61" y="373"/>
                    <a:pt x="54" y="386"/>
                    <a:pt x="47" y="396"/>
                  </a:cubicBezTo>
                  <a:cubicBezTo>
                    <a:pt x="46" y="397"/>
                    <a:pt x="45" y="399"/>
                    <a:pt x="44" y="400"/>
                  </a:cubicBezTo>
                  <a:cubicBezTo>
                    <a:pt x="43" y="401"/>
                    <a:pt x="42" y="403"/>
                    <a:pt x="41" y="404"/>
                  </a:cubicBezTo>
                  <a:cubicBezTo>
                    <a:pt x="39" y="405"/>
                    <a:pt x="38" y="406"/>
                    <a:pt x="37" y="408"/>
                  </a:cubicBezTo>
                  <a:cubicBezTo>
                    <a:pt x="36" y="409"/>
                    <a:pt x="35" y="410"/>
                    <a:pt x="34" y="411"/>
                  </a:cubicBezTo>
                  <a:cubicBezTo>
                    <a:pt x="31" y="413"/>
                    <a:pt x="29" y="416"/>
                    <a:pt x="26" y="418"/>
                  </a:cubicBezTo>
                  <a:cubicBezTo>
                    <a:pt x="23" y="419"/>
                    <a:pt x="20" y="421"/>
                    <a:pt x="17" y="422"/>
                  </a:cubicBezTo>
                  <a:cubicBezTo>
                    <a:pt x="15" y="423"/>
                    <a:pt x="12" y="424"/>
                    <a:pt x="9" y="425"/>
                  </a:cubicBezTo>
                  <a:cubicBezTo>
                    <a:pt x="6" y="425"/>
                    <a:pt x="3" y="425"/>
                    <a:pt x="0" y="425"/>
                  </a:cubicBezTo>
                  <a:cubicBezTo>
                    <a:pt x="14" y="426"/>
                    <a:pt x="14" y="426"/>
                    <a:pt x="14" y="426"/>
                  </a:cubicBezTo>
                  <a:cubicBezTo>
                    <a:pt x="17" y="427"/>
                    <a:pt x="20" y="427"/>
                    <a:pt x="23" y="426"/>
                  </a:cubicBezTo>
                  <a:cubicBezTo>
                    <a:pt x="25" y="426"/>
                    <a:pt x="28" y="425"/>
                    <a:pt x="31" y="423"/>
                  </a:cubicBezTo>
                  <a:cubicBezTo>
                    <a:pt x="34" y="422"/>
                    <a:pt x="37" y="421"/>
                    <a:pt x="39" y="419"/>
                  </a:cubicBezTo>
                  <a:cubicBezTo>
                    <a:pt x="42" y="417"/>
                    <a:pt x="45" y="414"/>
                    <a:pt x="47" y="412"/>
                  </a:cubicBezTo>
                  <a:cubicBezTo>
                    <a:pt x="48" y="411"/>
                    <a:pt x="49" y="410"/>
                    <a:pt x="51" y="409"/>
                  </a:cubicBezTo>
                  <a:cubicBezTo>
                    <a:pt x="52" y="407"/>
                    <a:pt x="53" y="406"/>
                    <a:pt x="54" y="405"/>
                  </a:cubicBezTo>
                  <a:cubicBezTo>
                    <a:pt x="55" y="404"/>
                    <a:pt x="56" y="403"/>
                    <a:pt x="57" y="401"/>
                  </a:cubicBezTo>
                  <a:cubicBezTo>
                    <a:pt x="58" y="400"/>
                    <a:pt x="59" y="398"/>
                    <a:pt x="60" y="397"/>
                  </a:cubicBezTo>
                  <a:cubicBezTo>
                    <a:pt x="67" y="387"/>
                    <a:pt x="74" y="374"/>
                    <a:pt x="80" y="359"/>
                  </a:cubicBezTo>
                  <a:cubicBezTo>
                    <a:pt x="86" y="345"/>
                    <a:pt x="91" y="329"/>
                    <a:pt x="96" y="312"/>
                  </a:cubicBezTo>
                  <a:cubicBezTo>
                    <a:pt x="100" y="295"/>
                    <a:pt x="105" y="276"/>
                    <a:pt x="108" y="256"/>
                  </a:cubicBezTo>
                  <a:cubicBezTo>
                    <a:pt x="112" y="237"/>
                    <a:pt x="114" y="217"/>
                    <a:pt x="117" y="195"/>
                  </a:cubicBezTo>
                  <a:cubicBezTo>
                    <a:pt x="119" y="168"/>
                    <a:pt x="123" y="143"/>
                    <a:pt x="127" y="120"/>
                  </a:cubicBezTo>
                  <a:cubicBezTo>
                    <a:pt x="131" y="98"/>
                    <a:pt x="136" y="79"/>
                    <a:pt x="141" y="62"/>
                  </a:cubicBezTo>
                  <a:cubicBezTo>
                    <a:pt x="146" y="46"/>
                    <a:pt x="152" y="32"/>
                    <a:pt x="157" y="22"/>
                  </a:cubicBezTo>
                  <a:cubicBezTo>
                    <a:pt x="163" y="12"/>
                    <a:pt x="168" y="6"/>
                    <a:pt x="174" y="2"/>
                  </a:cubicBezTo>
                  <a:cubicBezTo>
                    <a:pt x="176" y="2"/>
                    <a:pt x="176" y="1"/>
                    <a:pt x="176" y="1"/>
                  </a:cubicBezTo>
                  <a:cubicBezTo>
                    <a:pt x="178" y="1"/>
                    <a:pt x="178" y="1"/>
                    <a:pt x="179" y="0"/>
                  </a:cubicBezTo>
                  <a:cubicBezTo>
                    <a:pt x="181" y="0"/>
                    <a:pt x="181" y="0"/>
                    <a:pt x="181" y="0"/>
                  </a:cubicBezTo>
                  <a:cubicBezTo>
                    <a:pt x="182" y="0"/>
                    <a:pt x="182" y="0"/>
                    <a:pt x="182" y="0"/>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0" name="Freeform 50"/>
            <p:cNvSpPr>
              <a:spLocks/>
            </p:cNvSpPr>
            <p:nvPr/>
          </p:nvSpPr>
          <p:spPr bwMode="auto">
            <a:xfrm>
              <a:off x="4368800" y="2917825"/>
              <a:ext cx="1544638" cy="1592262"/>
            </a:xfrm>
            <a:custGeom>
              <a:avLst/>
              <a:gdLst/>
              <a:ahLst/>
              <a:cxnLst>
                <a:cxn ang="0">
                  <a:pos x="412" y="0"/>
                </a:cxn>
                <a:cxn ang="0">
                  <a:pos x="239" y="0"/>
                </a:cxn>
                <a:cxn ang="0">
                  <a:pos x="236" y="0"/>
                </a:cxn>
                <a:cxn ang="0">
                  <a:pos x="233" y="1"/>
                </a:cxn>
                <a:cxn ang="0">
                  <a:pos x="230" y="1"/>
                </a:cxn>
                <a:cxn ang="0">
                  <a:pos x="227" y="3"/>
                </a:cxn>
                <a:cxn ang="0">
                  <a:pos x="203" y="22"/>
                </a:cxn>
                <a:cxn ang="0">
                  <a:pos x="180" y="60"/>
                </a:cxn>
                <a:cxn ang="0">
                  <a:pos x="160" y="115"/>
                </a:cxn>
                <a:cxn ang="0">
                  <a:pos x="144" y="187"/>
                </a:cxn>
                <a:cxn ang="0">
                  <a:pos x="132" y="245"/>
                </a:cxn>
                <a:cxn ang="0">
                  <a:pos x="115" y="297"/>
                </a:cxn>
                <a:cxn ang="0">
                  <a:pos x="92" y="342"/>
                </a:cxn>
                <a:cxn ang="0">
                  <a:pos x="64" y="377"/>
                </a:cxn>
                <a:cxn ang="0">
                  <a:pos x="60" y="381"/>
                </a:cxn>
                <a:cxn ang="0">
                  <a:pos x="55" y="385"/>
                </a:cxn>
                <a:cxn ang="0">
                  <a:pos x="51" y="388"/>
                </a:cxn>
                <a:cxn ang="0">
                  <a:pos x="47" y="391"/>
                </a:cxn>
                <a:cxn ang="0">
                  <a:pos x="35" y="397"/>
                </a:cxn>
                <a:cxn ang="0">
                  <a:pos x="24" y="401"/>
                </a:cxn>
                <a:cxn ang="0">
                  <a:pos x="12" y="403"/>
                </a:cxn>
                <a:cxn ang="0">
                  <a:pos x="0" y="403"/>
                </a:cxn>
                <a:cxn ang="0">
                  <a:pos x="237" y="424"/>
                </a:cxn>
                <a:cxn ang="0">
                  <a:pos x="246" y="424"/>
                </a:cxn>
                <a:cxn ang="0">
                  <a:pos x="255" y="421"/>
                </a:cxn>
                <a:cxn ang="0">
                  <a:pos x="263" y="417"/>
                </a:cxn>
                <a:cxn ang="0">
                  <a:pos x="272" y="410"/>
                </a:cxn>
                <a:cxn ang="0">
                  <a:pos x="275" y="407"/>
                </a:cxn>
                <a:cxn ang="0">
                  <a:pos x="278" y="403"/>
                </a:cxn>
                <a:cxn ang="0">
                  <a:pos x="281" y="399"/>
                </a:cxn>
                <a:cxn ang="0">
                  <a:pos x="284" y="395"/>
                </a:cxn>
                <a:cxn ang="0">
                  <a:pos x="305" y="358"/>
                </a:cxn>
                <a:cxn ang="0">
                  <a:pos x="322" y="310"/>
                </a:cxn>
                <a:cxn ang="0">
                  <a:pos x="335" y="255"/>
                </a:cxn>
                <a:cxn ang="0">
                  <a:pos x="343" y="194"/>
                </a:cxn>
                <a:cxn ang="0">
                  <a:pos x="354" y="120"/>
                </a:cxn>
                <a:cxn ang="0">
                  <a:pos x="369" y="62"/>
                </a:cxn>
                <a:cxn ang="0">
                  <a:pos x="386" y="22"/>
                </a:cxn>
                <a:cxn ang="0">
                  <a:pos x="403" y="2"/>
                </a:cxn>
                <a:cxn ang="0">
                  <a:pos x="406" y="1"/>
                </a:cxn>
                <a:cxn ang="0">
                  <a:pos x="408" y="0"/>
                </a:cxn>
                <a:cxn ang="0">
                  <a:pos x="411" y="0"/>
                </a:cxn>
                <a:cxn ang="0">
                  <a:pos x="412" y="0"/>
                </a:cxn>
              </a:cxnLst>
              <a:rect l="0" t="0" r="r" b="b"/>
              <a:pathLst>
                <a:path w="412" h="425">
                  <a:moveTo>
                    <a:pt x="412" y="0"/>
                  </a:moveTo>
                  <a:cubicBezTo>
                    <a:pt x="239" y="0"/>
                    <a:pt x="239" y="0"/>
                    <a:pt x="239" y="0"/>
                  </a:cubicBezTo>
                  <a:cubicBezTo>
                    <a:pt x="237" y="0"/>
                    <a:pt x="237" y="0"/>
                    <a:pt x="236" y="0"/>
                  </a:cubicBezTo>
                  <a:cubicBezTo>
                    <a:pt x="234" y="0"/>
                    <a:pt x="234" y="1"/>
                    <a:pt x="233" y="1"/>
                  </a:cubicBezTo>
                  <a:cubicBezTo>
                    <a:pt x="231" y="1"/>
                    <a:pt x="231" y="1"/>
                    <a:pt x="230" y="1"/>
                  </a:cubicBezTo>
                  <a:cubicBezTo>
                    <a:pt x="228" y="2"/>
                    <a:pt x="227" y="2"/>
                    <a:pt x="227" y="3"/>
                  </a:cubicBezTo>
                  <a:cubicBezTo>
                    <a:pt x="219" y="6"/>
                    <a:pt x="211" y="12"/>
                    <a:pt x="203" y="22"/>
                  </a:cubicBezTo>
                  <a:cubicBezTo>
                    <a:pt x="195" y="31"/>
                    <a:pt x="187" y="44"/>
                    <a:pt x="180" y="60"/>
                  </a:cubicBezTo>
                  <a:cubicBezTo>
                    <a:pt x="172" y="75"/>
                    <a:pt x="166" y="94"/>
                    <a:pt x="160" y="115"/>
                  </a:cubicBezTo>
                  <a:cubicBezTo>
                    <a:pt x="154" y="137"/>
                    <a:pt x="148" y="161"/>
                    <a:pt x="144" y="187"/>
                  </a:cubicBezTo>
                  <a:cubicBezTo>
                    <a:pt x="141" y="207"/>
                    <a:pt x="137" y="226"/>
                    <a:pt x="132" y="245"/>
                  </a:cubicBezTo>
                  <a:cubicBezTo>
                    <a:pt x="127" y="264"/>
                    <a:pt x="121" y="281"/>
                    <a:pt x="115" y="297"/>
                  </a:cubicBezTo>
                  <a:cubicBezTo>
                    <a:pt x="108" y="314"/>
                    <a:pt x="100" y="329"/>
                    <a:pt x="92" y="342"/>
                  </a:cubicBezTo>
                  <a:cubicBezTo>
                    <a:pt x="83" y="356"/>
                    <a:pt x="74" y="368"/>
                    <a:pt x="64" y="377"/>
                  </a:cubicBezTo>
                  <a:cubicBezTo>
                    <a:pt x="62" y="379"/>
                    <a:pt x="61" y="380"/>
                    <a:pt x="60" y="381"/>
                  </a:cubicBezTo>
                  <a:cubicBezTo>
                    <a:pt x="58" y="382"/>
                    <a:pt x="57" y="383"/>
                    <a:pt x="55" y="385"/>
                  </a:cubicBezTo>
                  <a:cubicBezTo>
                    <a:pt x="54" y="386"/>
                    <a:pt x="52" y="387"/>
                    <a:pt x="51" y="388"/>
                  </a:cubicBezTo>
                  <a:cubicBezTo>
                    <a:pt x="50" y="389"/>
                    <a:pt x="48" y="390"/>
                    <a:pt x="47" y="391"/>
                  </a:cubicBezTo>
                  <a:cubicBezTo>
                    <a:pt x="43" y="393"/>
                    <a:pt x="39" y="395"/>
                    <a:pt x="35" y="397"/>
                  </a:cubicBezTo>
                  <a:cubicBezTo>
                    <a:pt x="31" y="399"/>
                    <a:pt x="28" y="400"/>
                    <a:pt x="24" y="401"/>
                  </a:cubicBezTo>
                  <a:cubicBezTo>
                    <a:pt x="20" y="402"/>
                    <a:pt x="16" y="403"/>
                    <a:pt x="12" y="403"/>
                  </a:cubicBezTo>
                  <a:cubicBezTo>
                    <a:pt x="8" y="404"/>
                    <a:pt x="4" y="404"/>
                    <a:pt x="0" y="403"/>
                  </a:cubicBezTo>
                  <a:cubicBezTo>
                    <a:pt x="79" y="410"/>
                    <a:pt x="158" y="417"/>
                    <a:pt x="237" y="424"/>
                  </a:cubicBezTo>
                  <a:cubicBezTo>
                    <a:pt x="240" y="425"/>
                    <a:pt x="243" y="425"/>
                    <a:pt x="246" y="424"/>
                  </a:cubicBezTo>
                  <a:cubicBezTo>
                    <a:pt x="249" y="424"/>
                    <a:pt x="252" y="423"/>
                    <a:pt x="255" y="421"/>
                  </a:cubicBezTo>
                  <a:cubicBezTo>
                    <a:pt x="257" y="420"/>
                    <a:pt x="260" y="419"/>
                    <a:pt x="263" y="417"/>
                  </a:cubicBezTo>
                  <a:cubicBezTo>
                    <a:pt x="266" y="415"/>
                    <a:pt x="269" y="413"/>
                    <a:pt x="272" y="410"/>
                  </a:cubicBezTo>
                  <a:cubicBezTo>
                    <a:pt x="273" y="409"/>
                    <a:pt x="274" y="408"/>
                    <a:pt x="275" y="407"/>
                  </a:cubicBezTo>
                  <a:cubicBezTo>
                    <a:pt x="276" y="406"/>
                    <a:pt x="277" y="404"/>
                    <a:pt x="278" y="403"/>
                  </a:cubicBezTo>
                  <a:cubicBezTo>
                    <a:pt x="279" y="402"/>
                    <a:pt x="280" y="401"/>
                    <a:pt x="281" y="399"/>
                  </a:cubicBezTo>
                  <a:cubicBezTo>
                    <a:pt x="282" y="398"/>
                    <a:pt x="283" y="397"/>
                    <a:pt x="284" y="395"/>
                  </a:cubicBezTo>
                  <a:cubicBezTo>
                    <a:pt x="292" y="385"/>
                    <a:pt x="299" y="372"/>
                    <a:pt x="305" y="358"/>
                  </a:cubicBezTo>
                  <a:cubicBezTo>
                    <a:pt x="311" y="344"/>
                    <a:pt x="317" y="328"/>
                    <a:pt x="322" y="310"/>
                  </a:cubicBezTo>
                  <a:cubicBezTo>
                    <a:pt x="327" y="293"/>
                    <a:pt x="331" y="275"/>
                    <a:pt x="335" y="255"/>
                  </a:cubicBezTo>
                  <a:cubicBezTo>
                    <a:pt x="338" y="236"/>
                    <a:pt x="341" y="216"/>
                    <a:pt x="343" y="194"/>
                  </a:cubicBezTo>
                  <a:cubicBezTo>
                    <a:pt x="346" y="167"/>
                    <a:pt x="350" y="142"/>
                    <a:pt x="354" y="120"/>
                  </a:cubicBezTo>
                  <a:cubicBezTo>
                    <a:pt x="359" y="98"/>
                    <a:pt x="364" y="78"/>
                    <a:pt x="369" y="62"/>
                  </a:cubicBezTo>
                  <a:cubicBezTo>
                    <a:pt x="374" y="46"/>
                    <a:pt x="380" y="32"/>
                    <a:pt x="386" y="22"/>
                  </a:cubicBezTo>
                  <a:cubicBezTo>
                    <a:pt x="391" y="12"/>
                    <a:pt x="397" y="6"/>
                    <a:pt x="403" y="2"/>
                  </a:cubicBezTo>
                  <a:cubicBezTo>
                    <a:pt x="405" y="2"/>
                    <a:pt x="405" y="1"/>
                    <a:pt x="406" y="1"/>
                  </a:cubicBezTo>
                  <a:cubicBezTo>
                    <a:pt x="407" y="1"/>
                    <a:pt x="408" y="1"/>
                    <a:pt x="408" y="0"/>
                  </a:cubicBezTo>
                  <a:cubicBezTo>
                    <a:pt x="410" y="0"/>
                    <a:pt x="411" y="0"/>
                    <a:pt x="411" y="0"/>
                  </a:cubicBezTo>
                  <a:cubicBezTo>
                    <a:pt x="411" y="0"/>
                    <a:pt x="411" y="0"/>
                    <a:pt x="412" y="0"/>
                  </a:cubicBezTo>
                  <a:close/>
                </a:path>
              </a:pathLst>
            </a:cu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1" name="Freeform 51"/>
            <p:cNvSpPr>
              <a:spLocks/>
            </p:cNvSpPr>
            <p:nvPr/>
          </p:nvSpPr>
          <p:spPr bwMode="auto">
            <a:xfrm>
              <a:off x="4294188" y="2917825"/>
              <a:ext cx="947738" cy="1509712"/>
            </a:xfrm>
            <a:custGeom>
              <a:avLst/>
              <a:gdLst/>
              <a:ahLst/>
              <a:cxnLst>
                <a:cxn ang="0">
                  <a:pos x="253" y="0"/>
                </a:cxn>
                <a:cxn ang="0">
                  <a:pos x="243" y="0"/>
                </a:cxn>
                <a:cxn ang="0">
                  <a:pos x="241" y="0"/>
                </a:cxn>
                <a:cxn ang="0">
                  <a:pos x="238" y="1"/>
                </a:cxn>
                <a:cxn ang="0">
                  <a:pos x="235" y="1"/>
                </a:cxn>
                <a:cxn ang="0">
                  <a:pos x="231" y="3"/>
                </a:cxn>
                <a:cxn ang="0">
                  <a:pos x="207" y="21"/>
                </a:cxn>
                <a:cxn ang="0">
                  <a:pos x="183" y="59"/>
                </a:cxn>
                <a:cxn ang="0">
                  <a:pos x="162" y="115"/>
                </a:cxn>
                <a:cxn ang="0">
                  <a:pos x="147" y="186"/>
                </a:cxn>
                <a:cxn ang="0">
                  <a:pos x="134" y="244"/>
                </a:cxn>
                <a:cxn ang="0">
                  <a:pos x="117" y="296"/>
                </a:cxn>
                <a:cxn ang="0">
                  <a:pos x="93" y="341"/>
                </a:cxn>
                <a:cxn ang="0">
                  <a:pos x="65" y="376"/>
                </a:cxn>
                <a:cxn ang="0">
                  <a:pos x="60" y="379"/>
                </a:cxn>
                <a:cxn ang="0">
                  <a:pos x="56" y="383"/>
                </a:cxn>
                <a:cxn ang="0">
                  <a:pos x="51" y="386"/>
                </a:cxn>
                <a:cxn ang="0">
                  <a:pos x="47" y="389"/>
                </a:cxn>
                <a:cxn ang="0">
                  <a:pos x="35" y="395"/>
                </a:cxn>
                <a:cxn ang="0">
                  <a:pos x="24" y="399"/>
                </a:cxn>
                <a:cxn ang="0">
                  <a:pos x="12" y="402"/>
                </a:cxn>
                <a:cxn ang="0">
                  <a:pos x="0" y="402"/>
                </a:cxn>
                <a:cxn ang="0">
                  <a:pos x="12" y="403"/>
                </a:cxn>
                <a:cxn ang="0">
                  <a:pos x="24" y="403"/>
                </a:cxn>
                <a:cxn ang="0">
                  <a:pos x="36" y="400"/>
                </a:cxn>
                <a:cxn ang="0">
                  <a:pos x="47" y="396"/>
                </a:cxn>
                <a:cxn ang="0">
                  <a:pos x="59" y="390"/>
                </a:cxn>
                <a:cxn ang="0">
                  <a:pos x="63" y="387"/>
                </a:cxn>
                <a:cxn ang="0">
                  <a:pos x="68" y="384"/>
                </a:cxn>
                <a:cxn ang="0">
                  <a:pos x="72" y="380"/>
                </a:cxn>
                <a:cxn ang="0">
                  <a:pos x="76" y="377"/>
                </a:cxn>
                <a:cxn ang="0">
                  <a:pos x="105" y="342"/>
                </a:cxn>
                <a:cxn ang="0">
                  <a:pos x="128" y="297"/>
                </a:cxn>
                <a:cxn ang="0">
                  <a:pos x="145" y="245"/>
                </a:cxn>
                <a:cxn ang="0">
                  <a:pos x="158" y="186"/>
                </a:cxn>
                <a:cxn ang="0">
                  <a:pos x="173" y="115"/>
                </a:cxn>
                <a:cxn ang="0">
                  <a:pos x="193" y="59"/>
                </a:cxn>
                <a:cxn ang="0">
                  <a:pos x="216" y="22"/>
                </a:cxn>
                <a:cxn ang="0">
                  <a:pos x="241" y="3"/>
                </a:cxn>
                <a:cxn ang="0">
                  <a:pos x="244" y="1"/>
                </a:cxn>
                <a:cxn ang="0">
                  <a:pos x="247" y="1"/>
                </a:cxn>
                <a:cxn ang="0">
                  <a:pos x="250" y="0"/>
                </a:cxn>
                <a:cxn ang="0">
                  <a:pos x="253" y="0"/>
                </a:cxn>
              </a:cxnLst>
              <a:rect l="0" t="0" r="r" b="b"/>
              <a:pathLst>
                <a:path w="253" h="403">
                  <a:moveTo>
                    <a:pt x="253" y="0"/>
                  </a:moveTo>
                  <a:cubicBezTo>
                    <a:pt x="243" y="0"/>
                    <a:pt x="243" y="0"/>
                    <a:pt x="243" y="0"/>
                  </a:cubicBezTo>
                  <a:cubicBezTo>
                    <a:pt x="242" y="0"/>
                    <a:pt x="241" y="0"/>
                    <a:pt x="241" y="0"/>
                  </a:cubicBezTo>
                  <a:cubicBezTo>
                    <a:pt x="239" y="1"/>
                    <a:pt x="238" y="1"/>
                    <a:pt x="238" y="1"/>
                  </a:cubicBezTo>
                  <a:cubicBezTo>
                    <a:pt x="236" y="1"/>
                    <a:pt x="235" y="1"/>
                    <a:pt x="235" y="1"/>
                  </a:cubicBezTo>
                  <a:cubicBezTo>
                    <a:pt x="232" y="2"/>
                    <a:pt x="232" y="2"/>
                    <a:pt x="231" y="3"/>
                  </a:cubicBezTo>
                  <a:cubicBezTo>
                    <a:pt x="223" y="6"/>
                    <a:pt x="215" y="12"/>
                    <a:pt x="207" y="21"/>
                  </a:cubicBezTo>
                  <a:cubicBezTo>
                    <a:pt x="198" y="31"/>
                    <a:pt x="190" y="44"/>
                    <a:pt x="183" y="59"/>
                  </a:cubicBezTo>
                  <a:cubicBezTo>
                    <a:pt x="175" y="75"/>
                    <a:pt x="169" y="94"/>
                    <a:pt x="162" y="115"/>
                  </a:cubicBezTo>
                  <a:cubicBezTo>
                    <a:pt x="156" y="136"/>
                    <a:pt x="151" y="160"/>
                    <a:pt x="147" y="186"/>
                  </a:cubicBezTo>
                  <a:cubicBezTo>
                    <a:pt x="144" y="206"/>
                    <a:pt x="140" y="226"/>
                    <a:pt x="134" y="244"/>
                  </a:cubicBezTo>
                  <a:cubicBezTo>
                    <a:pt x="129" y="263"/>
                    <a:pt x="123" y="280"/>
                    <a:pt x="117" y="296"/>
                  </a:cubicBezTo>
                  <a:cubicBezTo>
                    <a:pt x="110" y="313"/>
                    <a:pt x="102" y="328"/>
                    <a:pt x="93" y="341"/>
                  </a:cubicBezTo>
                  <a:cubicBezTo>
                    <a:pt x="84" y="354"/>
                    <a:pt x="75" y="366"/>
                    <a:pt x="65" y="376"/>
                  </a:cubicBezTo>
                  <a:cubicBezTo>
                    <a:pt x="63" y="377"/>
                    <a:pt x="62" y="378"/>
                    <a:pt x="60" y="379"/>
                  </a:cubicBezTo>
                  <a:cubicBezTo>
                    <a:pt x="59" y="381"/>
                    <a:pt x="57" y="382"/>
                    <a:pt x="56" y="383"/>
                  </a:cubicBezTo>
                  <a:cubicBezTo>
                    <a:pt x="54" y="384"/>
                    <a:pt x="53" y="385"/>
                    <a:pt x="51" y="386"/>
                  </a:cubicBezTo>
                  <a:cubicBezTo>
                    <a:pt x="50" y="387"/>
                    <a:pt x="48" y="388"/>
                    <a:pt x="47" y="389"/>
                  </a:cubicBezTo>
                  <a:cubicBezTo>
                    <a:pt x="43" y="392"/>
                    <a:pt x="39" y="394"/>
                    <a:pt x="35" y="395"/>
                  </a:cubicBezTo>
                  <a:cubicBezTo>
                    <a:pt x="32" y="397"/>
                    <a:pt x="28" y="398"/>
                    <a:pt x="24" y="399"/>
                  </a:cubicBezTo>
                  <a:cubicBezTo>
                    <a:pt x="20" y="400"/>
                    <a:pt x="16" y="401"/>
                    <a:pt x="12" y="402"/>
                  </a:cubicBezTo>
                  <a:cubicBezTo>
                    <a:pt x="8" y="402"/>
                    <a:pt x="4" y="402"/>
                    <a:pt x="0" y="402"/>
                  </a:cubicBezTo>
                  <a:cubicBezTo>
                    <a:pt x="12" y="403"/>
                    <a:pt x="12" y="403"/>
                    <a:pt x="12" y="403"/>
                  </a:cubicBezTo>
                  <a:cubicBezTo>
                    <a:pt x="16" y="403"/>
                    <a:pt x="20" y="403"/>
                    <a:pt x="24" y="403"/>
                  </a:cubicBezTo>
                  <a:cubicBezTo>
                    <a:pt x="28" y="402"/>
                    <a:pt x="32" y="402"/>
                    <a:pt x="36" y="400"/>
                  </a:cubicBezTo>
                  <a:cubicBezTo>
                    <a:pt x="40" y="399"/>
                    <a:pt x="44" y="398"/>
                    <a:pt x="47" y="396"/>
                  </a:cubicBezTo>
                  <a:cubicBezTo>
                    <a:pt x="51" y="395"/>
                    <a:pt x="55" y="393"/>
                    <a:pt x="59" y="390"/>
                  </a:cubicBezTo>
                  <a:cubicBezTo>
                    <a:pt x="60" y="389"/>
                    <a:pt x="62" y="388"/>
                    <a:pt x="63" y="387"/>
                  </a:cubicBezTo>
                  <a:cubicBezTo>
                    <a:pt x="65" y="386"/>
                    <a:pt x="66" y="385"/>
                    <a:pt x="68" y="384"/>
                  </a:cubicBezTo>
                  <a:cubicBezTo>
                    <a:pt x="69" y="383"/>
                    <a:pt x="71" y="382"/>
                    <a:pt x="72" y="380"/>
                  </a:cubicBezTo>
                  <a:cubicBezTo>
                    <a:pt x="73" y="379"/>
                    <a:pt x="75" y="378"/>
                    <a:pt x="76" y="377"/>
                  </a:cubicBezTo>
                  <a:cubicBezTo>
                    <a:pt x="86" y="367"/>
                    <a:pt x="96" y="355"/>
                    <a:pt x="105" y="342"/>
                  </a:cubicBezTo>
                  <a:cubicBezTo>
                    <a:pt x="113" y="328"/>
                    <a:pt x="121" y="313"/>
                    <a:pt x="128" y="297"/>
                  </a:cubicBezTo>
                  <a:cubicBezTo>
                    <a:pt x="134" y="281"/>
                    <a:pt x="140" y="263"/>
                    <a:pt x="145" y="245"/>
                  </a:cubicBezTo>
                  <a:cubicBezTo>
                    <a:pt x="150" y="226"/>
                    <a:pt x="154" y="207"/>
                    <a:pt x="158" y="186"/>
                  </a:cubicBezTo>
                  <a:cubicBezTo>
                    <a:pt x="162" y="161"/>
                    <a:pt x="167" y="137"/>
                    <a:pt x="173" y="115"/>
                  </a:cubicBezTo>
                  <a:cubicBezTo>
                    <a:pt x="179" y="94"/>
                    <a:pt x="186" y="75"/>
                    <a:pt x="193" y="59"/>
                  </a:cubicBezTo>
                  <a:cubicBezTo>
                    <a:pt x="200" y="44"/>
                    <a:pt x="208" y="31"/>
                    <a:pt x="216" y="22"/>
                  </a:cubicBezTo>
                  <a:cubicBezTo>
                    <a:pt x="224" y="12"/>
                    <a:pt x="232" y="6"/>
                    <a:pt x="241" y="3"/>
                  </a:cubicBezTo>
                  <a:cubicBezTo>
                    <a:pt x="243" y="2"/>
                    <a:pt x="243" y="2"/>
                    <a:pt x="244" y="1"/>
                  </a:cubicBezTo>
                  <a:cubicBezTo>
                    <a:pt x="246" y="1"/>
                    <a:pt x="247" y="1"/>
                    <a:pt x="247" y="1"/>
                  </a:cubicBezTo>
                  <a:cubicBezTo>
                    <a:pt x="249" y="0"/>
                    <a:pt x="250" y="0"/>
                    <a:pt x="250" y="0"/>
                  </a:cubicBezTo>
                  <a:cubicBezTo>
                    <a:pt x="252" y="0"/>
                    <a:pt x="252" y="0"/>
                    <a:pt x="253" y="0"/>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2" name="Freeform 52"/>
            <p:cNvSpPr>
              <a:spLocks/>
            </p:cNvSpPr>
            <p:nvPr/>
          </p:nvSpPr>
          <p:spPr bwMode="auto">
            <a:xfrm>
              <a:off x="4883150" y="4327525"/>
              <a:ext cx="171450" cy="123825"/>
            </a:xfrm>
            <a:custGeom>
              <a:avLst/>
              <a:gdLst/>
              <a:ahLst/>
              <a:cxnLst>
                <a:cxn ang="0">
                  <a:pos x="38" y="0"/>
                </a:cxn>
                <a:cxn ang="0">
                  <a:pos x="36" y="3"/>
                </a:cxn>
                <a:cxn ang="0">
                  <a:pos x="34" y="5"/>
                </a:cxn>
                <a:cxn ang="0">
                  <a:pos x="32" y="7"/>
                </a:cxn>
                <a:cxn ang="0">
                  <a:pos x="30" y="10"/>
                </a:cxn>
                <a:cxn ang="0">
                  <a:pos x="27" y="14"/>
                </a:cxn>
                <a:cxn ang="0">
                  <a:pos x="23" y="17"/>
                </a:cxn>
                <a:cxn ang="0">
                  <a:pos x="19" y="21"/>
                </a:cxn>
                <a:cxn ang="0">
                  <a:pos x="15" y="24"/>
                </a:cxn>
                <a:cxn ang="0">
                  <a:pos x="11" y="26"/>
                </a:cxn>
                <a:cxn ang="0">
                  <a:pos x="8" y="29"/>
                </a:cxn>
                <a:cxn ang="0">
                  <a:pos x="4" y="31"/>
                </a:cxn>
                <a:cxn ang="0">
                  <a:pos x="0" y="33"/>
                </a:cxn>
                <a:cxn ang="0">
                  <a:pos x="9" y="33"/>
                </a:cxn>
                <a:cxn ang="0">
                  <a:pos x="13" y="32"/>
                </a:cxn>
                <a:cxn ang="0">
                  <a:pos x="16" y="30"/>
                </a:cxn>
                <a:cxn ang="0">
                  <a:pos x="20" y="27"/>
                </a:cxn>
                <a:cxn ang="0">
                  <a:pos x="24" y="25"/>
                </a:cxn>
                <a:cxn ang="0">
                  <a:pos x="28" y="21"/>
                </a:cxn>
                <a:cxn ang="0">
                  <a:pos x="31" y="18"/>
                </a:cxn>
                <a:cxn ang="0">
                  <a:pos x="35" y="14"/>
                </a:cxn>
                <a:cxn ang="0">
                  <a:pos x="39" y="10"/>
                </a:cxn>
                <a:cxn ang="0">
                  <a:pos x="41" y="8"/>
                </a:cxn>
                <a:cxn ang="0">
                  <a:pos x="43" y="6"/>
                </a:cxn>
                <a:cxn ang="0">
                  <a:pos x="44" y="3"/>
                </a:cxn>
                <a:cxn ang="0">
                  <a:pos x="46" y="1"/>
                </a:cxn>
                <a:cxn ang="0">
                  <a:pos x="38" y="0"/>
                </a:cxn>
              </a:cxnLst>
              <a:rect l="0" t="0" r="r" b="b"/>
              <a:pathLst>
                <a:path w="46" h="33">
                  <a:moveTo>
                    <a:pt x="38" y="0"/>
                  </a:moveTo>
                  <a:cubicBezTo>
                    <a:pt x="37" y="1"/>
                    <a:pt x="37" y="2"/>
                    <a:pt x="36" y="3"/>
                  </a:cubicBezTo>
                  <a:cubicBezTo>
                    <a:pt x="35" y="4"/>
                    <a:pt x="35" y="4"/>
                    <a:pt x="34" y="5"/>
                  </a:cubicBezTo>
                  <a:cubicBezTo>
                    <a:pt x="34" y="6"/>
                    <a:pt x="33" y="7"/>
                    <a:pt x="32" y="7"/>
                  </a:cubicBezTo>
                  <a:cubicBezTo>
                    <a:pt x="32" y="8"/>
                    <a:pt x="31" y="9"/>
                    <a:pt x="30" y="10"/>
                  </a:cubicBezTo>
                  <a:cubicBezTo>
                    <a:pt x="29" y="11"/>
                    <a:pt x="28" y="12"/>
                    <a:pt x="27" y="14"/>
                  </a:cubicBezTo>
                  <a:cubicBezTo>
                    <a:pt x="25" y="15"/>
                    <a:pt x="24" y="16"/>
                    <a:pt x="23" y="17"/>
                  </a:cubicBezTo>
                  <a:cubicBezTo>
                    <a:pt x="21" y="19"/>
                    <a:pt x="20" y="20"/>
                    <a:pt x="19" y="21"/>
                  </a:cubicBezTo>
                  <a:cubicBezTo>
                    <a:pt x="18" y="22"/>
                    <a:pt x="16" y="23"/>
                    <a:pt x="15" y="24"/>
                  </a:cubicBezTo>
                  <a:cubicBezTo>
                    <a:pt x="14" y="25"/>
                    <a:pt x="13" y="26"/>
                    <a:pt x="11" y="26"/>
                  </a:cubicBezTo>
                  <a:cubicBezTo>
                    <a:pt x="10" y="27"/>
                    <a:pt x="9" y="28"/>
                    <a:pt x="8" y="29"/>
                  </a:cubicBezTo>
                  <a:cubicBezTo>
                    <a:pt x="6" y="30"/>
                    <a:pt x="5" y="30"/>
                    <a:pt x="4" y="31"/>
                  </a:cubicBezTo>
                  <a:cubicBezTo>
                    <a:pt x="3" y="32"/>
                    <a:pt x="1" y="32"/>
                    <a:pt x="0" y="33"/>
                  </a:cubicBezTo>
                  <a:cubicBezTo>
                    <a:pt x="9" y="33"/>
                    <a:pt x="9" y="33"/>
                    <a:pt x="9" y="33"/>
                  </a:cubicBezTo>
                  <a:cubicBezTo>
                    <a:pt x="10" y="33"/>
                    <a:pt x="11" y="32"/>
                    <a:pt x="13" y="32"/>
                  </a:cubicBezTo>
                  <a:cubicBezTo>
                    <a:pt x="14" y="31"/>
                    <a:pt x="15" y="30"/>
                    <a:pt x="16" y="30"/>
                  </a:cubicBezTo>
                  <a:cubicBezTo>
                    <a:pt x="18" y="29"/>
                    <a:pt x="19" y="28"/>
                    <a:pt x="20" y="27"/>
                  </a:cubicBezTo>
                  <a:cubicBezTo>
                    <a:pt x="21" y="26"/>
                    <a:pt x="22" y="26"/>
                    <a:pt x="24" y="25"/>
                  </a:cubicBezTo>
                  <a:cubicBezTo>
                    <a:pt x="25" y="24"/>
                    <a:pt x="26" y="23"/>
                    <a:pt x="28" y="21"/>
                  </a:cubicBezTo>
                  <a:cubicBezTo>
                    <a:pt x="29" y="20"/>
                    <a:pt x="30" y="19"/>
                    <a:pt x="31" y="18"/>
                  </a:cubicBezTo>
                  <a:cubicBezTo>
                    <a:pt x="33" y="17"/>
                    <a:pt x="34" y="16"/>
                    <a:pt x="35" y="14"/>
                  </a:cubicBezTo>
                  <a:cubicBezTo>
                    <a:pt x="36" y="13"/>
                    <a:pt x="38" y="12"/>
                    <a:pt x="39" y="10"/>
                  </a:cubicBezTo>
                  <a:cubicBezTo>
                    <a:pt x="39" y="10"/>
                    <a:pt x="40" y="9"/>
                    <a:pt x="41" y="8"/>
                  </a:cubicBezTo>
                  <a:cubicBezTo>
                    <a:pt x="41" y="7"/>
                    <a:pt x="42" y="7"/>
                    <a:pt x="43" y="6"/>
                  </a:cubicBezTo>
                  <a:cubicBezTo>
                    <a:pt x="43" y="5"/>
                    <a:pt x="44" y="4"/>
                    <a:pt x="44" y="3"/>
                  </a:cubicBezTo>
                  <a:cubicBezTo>
                    <a:pt x="45" y="3"/>
                    <a:pt x="46" y="2"/>
                    <a:pt x="46" y="1"/>
                  </a:cubicBezTo>
                  <a:cubicBezTo>
                    <a:pt x="38" y="0"/>
                    <a:pt x="38" y="0"/>
                    <a:pt x="38"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3" name="Freeform 53"/>
            <p:cNvSpPr>
              <a:spLocks/>
            </p:cNvSpPr>
            <p:nvPr/>
          </p:nvSpPr>
          <p:spPr bwMode="auto">
            <a:xfrm>
              <a:off x="5257800" y="2917825"/>
              <a:ext cx="677863" cy="1592262"/>
            </a:xfrm>
            <a:custGeom>
              <a:avLst/>
              <a:gdLst/>
              <a:ahLst/>
              <a:cxnLst>
                <a:cxn ang="0">
                  <a:pos x="181" y="0"/>
                </a:cxn>
                <a:cxn ang="0">
                  <a:pos x="179" y="0"/>
                </a:cxn>
                <a:cxn ang="0">
                  <a:pos x="178" y="0"/>
                </a:cxn>
                <a:cxn ang="0">
                  <a:pos x="175" y="1"/>
                </a:cxn>
                <a:cxn ang="0">
                  <a:pos x="173" y="2"/>
                </a:cxn>
                <a:cxn ang="0">
                  <a:pos x="156" y="22"/>
                </a:cxn>
                <a:cxn ang="0">
                  <a:pos x="139" y="62"/>
                </a:cxn>
                <a:cxn ang="0">
                  <a:pos x="125" y="120"/>
                </a:cxn>
                <a:cxn ang="0">
                  <a:pos x="114" y="195"/>
                </a:cxn>
                <a:cxn ang="0">
                  <a:pos x="105" y="256"/>
                </a:cxn>
                <a:cxn ang="0">
                  <a:pos x="93" y="311"/>
                </a:cxn>
                <a:cxn ang="0">
                  <a:pos x="76" y="359"/>
                </a:cxn>
                <a:cxn ang="0">
                  <a:pos x="56" y="396"/>
                </a:cxn>
                <a:cxn ang="0">
                  <a:pos x="53" y="400"/>
                </a:cxn>
                <a:cxn ang="0">
                  <a:pos x="50" y="404"/>
                </a:cxn>
                <a:cxn ang="0">
                  <a:pos x="46" y="408"/>
                </a:cxn>
                <a:cxn ang="0">
                  <a:pos x="43" y="411"/>
                </a:cxn>
                <a:cxn ang="0">
                  <a:pos x="35" y="418"/>
                </a:cxn>
                <a:cxn ang="0">
                  <a:pos x="26" y="422"/>
                </a:cxn>
                <a:cxn ang="0">
                  <a:pos x="18" y="425"/>
                </a:cxn>
                <a:cxn ang="0">
                  <a:pos x="9" y="425"/>
                </a:cxn>
                <a:cxn ang="0">
                  <a:pos x="0" y="424"/>
                </a:cxn>
                <a:cxn ang="0">
                  <a:pos x="9" y="424"/>
                </a:cxn>
                <a:cxn ang="0">
                  <a:pos x="18" y="421"/>
                </a:cxn>
                <a:cxn ang="0">
                  <a:pos x="26" y="417"/>
                </a:cxn>
                <a:cxn ang="0">
                  <a:pos x="35" y="410"/>
                </a:cxn>
                <a:cxn ang="0">
                  <a:pos x="38" y="407"/>
                </a:cxn>
                <a:cxn ang="0">
                  <a:pos x="41" y="403"/>
                </a:cxn>
                <a:cxn ang="0">
                  <a:pos x="44" y="399"/>
                </a:cxn>
                <a:cxn ang="0">
                  <a:pos x="47" y="395"/>
                </a:cxn>
                <a:cxn ang="0">
                  <a:pos x="68" y="358"/>
                </a:cxn>
                <a:cxn ang="0">
                  <a:pos x="85" y="310"/>
                </a:cxn>
                <a:cxn ang="0">
                  <a:pos x="98" y="255"/>
                </a:cxn>
                <a:cxn ang="0">
                  <a:pos x="106" y="194"/>
                </a:cxn>
                <a:cxn ang="0">
                  <a:pos x="117" y="120"/>
                </a:cxn>
                <a:cxn ang="0">
                  <a:pos x="132" y="62"/>
                </a:cxn>
                <a:cxn ang="0">
                  <a:pos x="149" y="22"/>
                </a:cxn>
                <a:cxn ang="0">
                  <a:pos x="166" y="2"/>
                </a:cxn>
                <a:cxn ang="0">
                  <a:pos x="169" y="1"/>
                </a:cxn>
                <a:cxn ang="0">
                  <a:pos x="171" y="0"/>
                </a:cxn>
                <a:cxn ang="0">
                  <a:pos x="174" y="0"/>
                </a:cxn>
                <a:cxn ang="0">
                  <a:pos x="175" y="0"/>
                </a:cxn>
                <a:cxn ang="0">
                  <a:pos x="181" y="0"/>
                </a:cxn>
              </a:cxnLst>
              <a:rect l="0" t="0" r="r" b="b"/>
              <a:pathLst>
                <a:path w="181" h="425">
                  <a:moveTo>
                    <a:pt x="181" y="0"/>
                  </a:moveTo>
                  <a:cubicBezTo>
                    <a:pt x="179" y="0"/>
                    <a:pt x="179" y="0"/>
                    <a:pt x="179" y="0"/>
                  </a:cubicBezTo>
                  <a:cubicBezTo>
                    <a:pt x="178" y="0"/>
                    <a:pt x="178" y="0"/>
                    <a:pt x="178" y="0"/>
                  </a:cubicBezTo>
                  <a:cubicBezTo>
                    <a:pt x="176" y="1"/>
                    <a:pt x="176" y="1"/>
                    <a:pt x="175" y="1"/>
                  </a:cubicBezTo>
                  <a:cubicBezTo>
                    <a:pt x="174" y="2"/>
                    <a:pt x="173" y="2"/>
                    <a:pt x="173" y="2"/>
                  </a:cubicBezTo>
                  <a:cubicBezTo>
                    <a:pt x="167" y="6"/>
                    <a:pt x="161" y="12"/>
                    <a:pt x="156" y="22"/>
                  </a:cubicBezTo>
                  <a:cubicBezTo>
                    <a:pt x="150" y="32"/>
                    <a:pt x="144" y="46"/>
                    <a:pt x="139" y="62"/>
                  </a:cubicBezTo>
                  <a:cubicBezTo>
                    <a:pt x="134" y="78"/>
                    <a:pt x="129" y="98"/>
                    <a:pt x="125" y="120"/>
                  </a:cubicBezTo>
                  <a:cubicBezTo>
                    <a:pt x="120" y="143"/>
                    <a:pt x="117" y="168"/>
                    <a:pt x="114" y="195"/>
                  </a:cubicBezTo>
                  <a:cubicBezTo>
                    <a:pt x="112" y="216"/>
                    <a:pt x="109" y="237"/>
                    <a:pt x="105" y="256"/>
                  </a:cubicBezTo>
                  <a:cubicBezTo>
                    <a:pt x="102" y="275"/>
                    <a:pt x="97" y="294"/>
                    <a:pt x="93" y="311"/>
                  </a:cubicBezTo>
                  <a:cubicBezTo>
                    <a:pt x="88" y="328"/>
                    <a:pt x="82" y="344"/>
                    <a:pt x="76" y="359"/>
                  </a:cubicBezTo>
                  <a:cubicBezTo>
                    <a:pt x="70" y="373"/>
                    <a:pt x="63" y="386"/>
                    <a:pt x="56" y="396"/>
                  </a:cubicBezTo>
                  <a:cubicBezTo>
                    <a:pt x="55" y="397"/>
                    <a:pt x="54" y="399"/>
                    <a:pt x="53" y="400"/>
                  </a:cubicBezTo>
                  <a:cubicBezTo>
                    <a:pt x="52" y="401"/>
                    <a:pt x="51" y="403"/>
                    <a:pt x="50" y="404"/>
                  </a:cubicBezTo>
                  <a:cubicBezTo>
                    <a:pt x="48" y="405"/>
                    <a:pt x="47" y="406"/>
                    <a:pt x="46" y="408"/>
                  </a:cubicBezTo>
                  <a:cubicBezTo>
                    <a:pt x="45" y="409"/>
                    <a:pt x="44" y="410"/>
                    <a:pt x="43" y="411"/>
                  </a:cubicBezTo>
                  <a:cubicBezTo>
                    <a:pt x="40" y="413"/>
                    <a:pt x="38" y="416"/>
                    <a:pt x="35" y="418"/>
                  </a:cubicBezTo>
                  <a:cubicBezTo>
                    <a:pt x="32" y="419"/>
                    <a:pt x="29" y="421"/>
                    <a:pt x="26" y="422"/>
                  </a:cubicBezTo>
                  <a:cubicBezTo>
                    <a:pt x="24" y="423"/>
                    <a:pt x="21" y="424"/>
                    <a:pt x="18" y="425"/>
                  </a:cubicBezTo>
                  <a:cubicBezTo>
                    <a:pt x="15" y="425"/>
                    <a:pt x="12" y="425"/>
                    <a:pt x="9" y="425"/>
                  </a:cubicBezTo>
                  <a:cubicBezTo>
                    <a:pt x="0" y="424"/>
                    <a:pt x="0" y="424"/>
                    <a:pt x="0" y="424"/>
                  </a:cubicBezTo>
                  <a:cubicBezTo>
                    <a:pt x="3" y="425"/>
                    <a:pt x="6" y="425"/>
                    <a:pt x="9" y="424"/>
                  </a:cubicBezTo>
                  <a:cubicBezTo>
                    <a:pt x="12" y="424"/>
                    <a:pt x="15" y="423"/>
                    <a:pt x="18" y="421"/>
                  </a:cubicBezTo>
                  <a:cubicBezTo>
                    <a:pt x="20" y="420"/>
                    <a:pt x="23" y="419"/>
                    <a:pt x="26" y="417"/>
                  </a:cubicBezTo>
                  <a:cubicBezTo>
                    <a:pt x="29" y="415"/>
                    <a:pt x="32" y="413"/>
                    <a:pt x="35" y="410"/>
                  </a:cubicBezTo>
                  <a:cubicBezTo>
                    <a:pt x="36" y="409"/>
                    <a:pt x="37" y="408"/>
                    <a:pt x="38" y="407"/>
                  </a:cubicBezTo>
                  <a:cubicBezTo>
                    <a:pt x="39" y="406"/>
                    <a:pt x="40" y="404"/>
                    <a:pt x="41" y="403"/>
                  </a:cubicBezTo>
                  <a:cubicBezTo>
                    <a:pt x="42" y="402"/>
                    <a:pt x="43" y="401"/>
                    <a:pt x="44" y="399"/>
                  </a:cubicBezTo>
                  <a:cubicBezTo>
                    <a:pt x="45" y="398"/>
                    <a:pt x="46" y="397"/>
                    <a:pt x="47" y="395"/>
                  </a:cubicBezTo>
                  <a:cubicBezTo>
                    <a:pt x="55" y="385"/>
                    <a:pt x="62" y="372"/>
                    <a:pt x="68" y="358"/>
                  </a:cubicBezTo>
                  <a:cubicBezTo>
                    <a:pt x="74" y="344"/>
                    <a:pt x="80" y="328"/>
                    <a:pt x="85" y="310"/>
                  </a:cubicBezTo>
                  <a:cubicBezTo>
                    <a:pt x="90" y="293"/>
                    <a:pt x="94" y="275"/>
                    <a:pt x="98" y="255"/>
                  </a:cubicBezTo>
                  <a:cubicBezTo>
                    <a:pt x="101" y="236"/>
                    <a:pt x="104" y="216"/>
                    <a:pt x="106" y="194"/>
                  </a:cubicBezTo>
                  <a:cubicBezTo>
                    <a:pt x="109" y="167"/>
                    <a:pt x="113" y="142"/>
                    <a:pt x="117" y="120"/>
                  </a:cubicBezTo>
                  <a:cubicBezTo>
                    <a:pt x="122" y="98"/>
                    <a:pt x="127" y="78"/>
                    <a:pt x="132" y="62"/>
                  </a:cubicBezTo>
                  <a:cubicBezTo>
                    <a:pt x="137" y="46"/>
                    <a:pt x="143" y="32"/>
                    <a:pt x="149" y="22"/>
                  </a:cubicBezTo>
                  <a:cubicBezTo>
                    <a:pt x="154" y="12"/>
                    <a:pt x="160" y="6"/>
                    <a:pt x="166" y="2"/>
                  </a:cubicBezTo>
                  <a:cubicBezTo>
                    <a:pt x="168" y="2"/>
                    <a:pt x="168" y="1"/>
                    <a:pt x="169" y="1"/>
                  </a:cubicBezTo>
                  <a:cubicBezTo>
                    <a:pt x="170" y="1"/>
                    <a:pt x="171" y="1"/>
                    <a:pt x="171" y="0"/>
                  </a:cubicBezTo>
                  <a:cubicBezTo>
                    <a:pt x="173" y="0"/>
                    <a:pt x="174" y="0"/>
                    <a:pt x="174" y="0"/>
                  </a:cubicBezTo>
                  <a:cubicBezTo>
                    <a:pt x="174" y="0"/>
                    <a:pt x="174" y="0"/>
                    <a:pt x="175" y="0"/>
                  </a:cubicBezTo>
                  <a:cubicBezTo>
                    <a:pt x="181" y="0"/>
                    <a:pt x="181" y="0"/>
                    <a:pt x="181"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4" name="Freeform 54"/>
            <p:cNvSpPr>
              <a:spLocks/>
            </p:cNvSpPr>
            <p:nvPr/>
          </p:nvSpPr>
          <p:spPr bwMode="auto">
            <a:xfrm>
              <a:off x="4338638" y="2917825"/>
              <a:ext cx="927100" cy="1514475"/>
            </a:xfrm>
            <a:custGeom>
              <a:avLst/>
              <a:gdLst/>
              <a:ahLst/>
              <a:cxnLst>
                <a:cxn ang="0">
                  <a:pos x="247" y="0"/>
                </a:cxn>
                <a:cxn ang="0">
                  <a:pos x="244" y="0"/>
                </a:cxn>
                <a:cxn ang="0">
                  <a:pos x="241" y="1"/>
                </a:cxn>
                <a:cxn ang="0">
                  <a:pos x="238" y="1"/>
                </a:cxn>
                <a:cxn ang="0">
                  <a:pos x="235" y="3"/>
                </a:cxn>
                <a:cxn ang="0">
                  <a:pos x="211" y="22"/>
                </a:cxn>
                <a:cxn ang="0">
                  <a:pos x="188" y="60"/>
                </a:cxn>
                <a:cxn ang="0">
                  <a:pos x="168" y="115"/>
                </a:cxn>
                <a:cxn ang="0">
                  <a:pos x="152" y="187"/>
                </a:cxn>
                <a:cxn ang="0">
                  <a:pos x="140" y="245"/>
                </a:cxn>
                <a:cxn ang="0">
                  <a:pos x="123" y="297"/>
                </a:cxn>
                <a:cxn ang="0">
                  <a:pos x="100" y="342"/>
                </a:cxn>
                <a:cxn ang="0">
                  <a:pos x="72" y="377"/>
                </a:cxn>
                <a:cxn ang="0">
                  <a:pos x="68" y="381"/>
                </a:cxn>
                <a:cxn ang="0">
                  <a:pos x="63" y="385"/>
                </a:cxn>
                <a:cxn ang="0">
                  <a:pos x="59" y="388"/>
                </a:cxn>
                <a:cxn ang="0">
                  <a:pos x="55" y="391"/>
                </a:cxn>
                <a:cxn ang="0">
                  <a:pos x="43" y="397"/>
                </a:cxn>
                <a:cxn ang="0">
                  <a:pos x="32" y="401"/>
                </a:cxn>
                <a:cxn ang="0">
                  <a:pos x="20" y="403"/>
                </a:cxn>
                <a:cxn ang="0">
                  <a:pos x="8" y="403"/>
                </a:cxn>
                <a:cxn ang="0">
                  <a:pos x="0" y="403"/>
                </a:cxn>
                <a:cxn ang="0">
                  <a:pos x="12" y="403"/>
                </a:cxn>
                <a:cxn ang="0">
                  <a:pos x="24" y="400"/>
                </a:cxn>
                <a:cxn ang="0">
                  <a:pos x="35" y="396"/>
                </a:cxn>
                <a:cxn ang="0">
                  <a:pos x="47" y="390"/>
                </a:cxn>
                <a:cxn ang="0">
                  <a:pos x="51" y="387"/>
                </a:cxn>
                <a:cxn ang="0">
                  <a:pos x="56" y="384"/>
                </a:cxn>
                <a:cxn ang="0">
                  <a:pos x="60" y="380"/>
                </a:cxn>
                <a:cxn ang="0">
                  <a:pos x="64" y="377"/>
                </a:cxn>
                <a:cxn ang="0">
                  <a:pos x="93" y="342"/>
                </a:cxn>
                <a:cxn ang="0">
                  <a:pos x="116" y="297"/>
                </a:cxn>
                <a:cxn ang="0">
                  <a:pos x="133" y="245"/>
                </a:cxn>
                <a:cxn ang="0">
                  <a:pos x="146" y="186"/>
                </a:cxn>
                <a:cxn ang="0">
                  <a:pos x="161" y="115"/>
                </a:cxn>
                <a:cxn ang="0">
                  <a:pos x="181" y="59"/>
                </a:cxn>
                <a:cxn ang="0">
                  <a:pos x="204" y="22"/>
                </a:cxn>
                <a:cxn ang="0">
                  <a:pos x="229" y="3"/>
                </a:cxn>
                <a:cxn ang="0">
                  <a:pos x="232" y="1"/>
                </a:cxn>
                <a:cxn ang="0">
                  <a:pos x="235" y="1"/>
                </a:cxn>
                <a:cxn ang="0">
                  <a:pos x="238" y="0"/>
                </a:cxn>
                <a:cxn ang="0">
                  <a:pos x="241" y="0"/>
                </a:cxn>
                <a:cxn ang="0">
                  <a:pos x="247" y="0"/>
                </a:cxn>
              </a:cxnLst>
              <a:rect l="0" t="0" r="r" b="b"/>
              <a:pathLst>
                <a:path w="247" h="404">
                  <a:moveTo>
                    <a:pt x="247" y="0"/>
                  </a:moveTo>
                  <a:cubicBezTo>
                    <a:pt x="245" y="0"/>
                    <a:pt x="245" y="0"/>
                    <a:pt x="244" y="0"/>
                  </a:cubicBezTo>
                  <a:cubicBezTo>
                    <a:pt x="242" y="0"/>
                    <a:pt x="242" y="1"/>
                    <a:pt x="241" y="1"/>
                  </a:cubicBezTo>
                  <a:cubicBezTo>
                    <a:pt x="239" y="1"/>
                    <a:pt x="239" y="1"/>
                    <a:pt x="238" y="1"/>
                  </a:cubicBezTo>
                  <a:cubicBezTo>
                    <a:pt x="236" y="2"/>
                    <a:pt x="235" y="2"/>
                    <a:pt x="235" y="3"/>
                  </a:cubicBezTo>
                  <a:cubicBezTo>
                    <a:pt x="227" y="6"/>
                    <a:pt x="219" y="12"/>
                    <a:pt x="211" y="22"/>
                  </a:cubicBezTo>
                  <a:cubicBezTo>
                    <a:pt x="203" y="31"/>
                    <a:pt x="195" y="44"/>
                    <a:pt x="188" y="60"/>
                  </a:cubicBezTo>
                  <a:cubicBezTo>
                    <a:pt x="180" y="75"/>
                    <a:pt x="174" y="94"/>
                    <a:pt x="168" y="115"/>
                  </a:cubicBezTo>
                  <a:cubicBezTo>
                    <a:pt x="162" y="137"/>
                    <a:pt x="156" y="161"/>
                    <a:pt x="152" y="187"/>
                  </a:cubicBezTo>
                  <a:cubicBezTo>
                    <a:pt x="149" y="207"/>
                    <a:pt x="145" y="226"/>
                    <a:pt x="140" y="245"/>
                  </a:cubicBezTo>
                  <a:cubicBezTo>
                    <a:pt x="135" y="264"/>
                    <a:pt x="129" y="281"/>
                    <a:pt x="123" y="297"/>
                  </a:cubicBezTo>
                  <a:cubicBezTo>
                    <a:pt x="116" y="314"/>
                    <a:pt x="108" y="329"/>
                    <a:pt x="100" y="342"/>
                  </a:cubicBezTo>
                  <a:cubicBezTo>
                    <a:pt x="91" y="356"/>
                    <a:pt x="82" y="368"/>
                    <a:pt x="72" y="377"/>
                  </a:cubicBezTo>
                  <a:cubicBezTo>
                    <a:pt x="70" y="379"/>
                    <a:pt x="69" y="380"/>
                    <a:pt x="68" y="381"/>
                  </a:cubicBezTo>
                  <a:cubicBezTo>
                    <a:pt x="66" y="382"/>
                    <a:pt x="65" y="383"/>
                    <a:pt x="63" y="385"/>
                  </a:cubicBezTo>
                  <a:cubicBezTo>
                    <a:pt x="62" y="386"/>
                    <a:pt x="60" y="387"/>
                    <a:pt x="59" y="388"/>
                  </a:cubicBezTo>
                  <a:cubicBezTo>
                    <a:pt x="58" y="389"/>
                    <a:pt x="56" y="390"/>
                    <a:pt x="55" y="391"/>
                  </a:cubicBezTo>
                  <a:cubicBezTo>
                    <a:pt x="51" y="393"/>
                    <a:pt x="47" y="395"/>
                    <a:pt x="43" y="397"/>
                  </a:cubicBezTo>
                  <a:cubicBezTo>
                    <a:pt x="39" y="399"/>
                    <a:pt x="36" y="400"/>
                    <a:pt x="32" y="401"/>
                  </a:cubicBezTo>
                  <a:cubicBezTo>
                    <a:pt x="28" y="402"/>
                    <a:pt x="24" y="403"/>
                    <a:pt x="20" y="403"/>
                  </a:cubicBezTo>
                  <a:cubicBezTo>
                    <a:pt x="16" y="404"/>
                    <a:pt x="12" y="404"/>
                    <a:pt x="8" y="403"/>
                  </a:cubicBezTo>
                  <a:cubicBezTo>
                    <a:pt x="0" y="403"/>
                    <a:pt x="0" y="403"/>
                    <a:pt x="0" y="403"/>
                  </a:cubicBezTo>
                  <a:cubicBezTo>
                    <a:pt x="4" y="403"/>
                    <a:pt x="8" y="403"/>
                    <a:pt x="12" y="403"/>
                  </a:cubicBezTo>
                  <a:cubicBezTo>
                    <a:pt x="16" y="402"/>
                    <a:pt x="20" y="402"/>
                    <a:pt x="24" y="400"/>
                  </a:cubicBezTo>
                  <a:cubicBezTo>
                    <a:pt x="28" y="399"/>
                    <a:pt x="32" y="398"/>
                    <a:pt x="35" y="396"/>
                  </a:cubicBezTo>
                  <a:cubicBezTo>
                    <a:pt x="39" y="395"/>
                    <a:pt x="43" y="393"/>
                    <a:pt x="47" y="390"/>
                  </a:cubicBezTo>
                  <a:cubicBezTo>
                    <a:pt x="48" y="389"/>
                    <a:pt x="50" y="388"/>
                    <a:pt x="51" y="387"/>
                  </a:cubicBezTo>
                  <a:cubicBezTo>
                    <a:pt x="53" y="386"/>
                    <a:pt x="54" y="385"/>
                    <a:pt x="56" y="384"/>
                  </a:cubicBezTo>
                  <a:cubicBezTo>
                    <a:pt x="57" y="383"/>
                    <a:pt x="59" y="382"/>
                    <a:pt x="60" y="380"/>
                  </a:cubicBezTo>
                  <a:cubicBezTo>
                    <a:pt x="61" y="379"/>
                    <a:pt x="63" y="378"/>
                    <a:pt x="64" y="377"/>
                  </a:cubicBezTo>
                  <a:cubicBezTo>
                    <a:pt x="74" y="367"/>
                    <a:pt x="84" y="355"/>
                    <a:pt x="93" y="342"/>
                  </a:cubicBezTo>
                  <a:cubicBezTo>
                    <a:pt x="101" y="328"/>
                    <a:pt x="109" y="313"/>
                    <a:pt x="116" y="297"/>
                  </a:cubicBezTo>
                  <a:cubicBezTo>
                    <a:pt x="122" y="281"/>
                    <a:pt x="128" y="263"/>
                    <a:pt x="133" y="245"/>
                  </a:cubicBezTo>
                  <a:cubicBezTo>
                    <a:pt x="138" y="226"/>
                    <a:pt x="142" y="207"/>
                    <a:pt x="146" y="186"/>
                  </a:cubicBezTo>
                  <a:cubicBezTo>
                    <a:pt x="150" y="161"/>
                    <a:pt x="155" y="137"/>
                    <a:pt x="161" y="115"/>
                  </a:cubicBezTo>
                  <a:cubicBezTo>
                    <a:pt x="167" y="94"/>
                    <a:pt x="174" y="75"/>
                    <a:pt x="181" y="59"/>
                  </a:cubicBezTo>
                  <a:cubicBezTo>
                    <a:pt x="188" y="44"/>
                    <a:pt x="196" y="31"/>
                    <a:pt x="204" y="22"/>
                  </a:cubicBezTo>
                  <a:cubicBezTo>
                    <a:pt x="212" y="12"/>
                    <a:pt x="220" y="6"/>
                    <a:pt x="229" y="3"/>
                  </a:cubicBezTo>
                  <a:cubicBezTo>
                    <a:pt x="231" y="2"/>
                    <a:pt x="231" y="2"/>
                    <a:pt x="232" y="1"/>
                  </a:cubicBezTo>
                  <a:cubicBezTo>
                    <a:pt x="234" y="1"/>
                    <a:pt x="235" y="1"/>
                    <a:pt x="235" y="1"/>
                  </a:cubicBezTo>
                  <a:cubicBezTo>
                    <a:pt x="237" y="0"/>
                    <a:pt x="238" y="0"/>
                    <a:pt x="238" y="0"/>
                  </a:cubicBezTo>
                  <a:cubicBezTo>
                    <a:pt x="240" y="0"/>
                    <a:pt x="240" y="0"/>
                    <a:pt x="241" y="0"/>
                  </a:cubicBezTo>
                  <a:cubicBezTo>
                    <a:pt x="247" y="0"/>
                    <a:pt x="247" y="0"/>
                    <a:pt x="247"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5" name="Freeform 55"/>
            <p:cNvSpPr>
              <a:spLocks/>
            </p:cNvSpPr>
            <p:nvPr/>
          </p:nvSpPr>
          <p:spPr bwMode="auto">
            <a:xfrm>
              <a:off x="5118100" y="3917950"/>
              <a:ext cx="117475" cy="250825"/>
            </a:xfrm>
            <a:custGeom>
              <a:avLst/>
              <a:gdLst/>
              <a:ahLst/>
              <a:cxnLst>
                <a:cxn ang="0">
                  <a:pos x="23" y="0"/>
                </a:cxn>
                <a:cxn ang="0">
                  <a:pos x="18" y="18"/>
                </a:cxn>
                <a:cxn ang="0">
                  <a:pos x="13" y="35"/>
                </a:cxn>
                <a:cxn ang="0">
                  <a:pos x="7" y="51"/>
                </a:cxn>
                <a:cxn ang="0">
                  <a:pos x="0" y="66"/>
                </a:cxn>
                <a:cxn ang="0">
                  <a:pos x="8" y="67"/>
                </a:cxn>
                <a:cxn ang="0">
                  <a:pos x="15" y="52"/>
                </a:cxn>
                <a:cxn ang="0">
                  <a:pos x="21" y="35"/>
                </a:cxn>
                <a:cxn ang="0">
                  <a:pos x="26" y="18"/>
                </a:cxn>
                <a:cxn ang="0">
                  <a:pos x="31" y="0"/>
                </a:cxn>
                <a:cxn ang="0">
                  <a:pos x="23" y="0"/>
                </a:cxn>
              </a:cxnLst>
              <a:rect l="0" t="0" r="r" b="b"/>
              <a:pathLst>
                <a:path w="31" h="67">
                  <a:moveTo>
                    <a:pt x="23" y="0"/>
                  </a:moveTo>
                  <a:cubicBezTo>
                    <a:pt x="22" y="6"/>
                    <a:pt x="20" y="12"/>
                    <a:pt x="18" y="18"/>
                  </a:cubicBezTo>
                  <a:cubicBezTo>
                    <a:pt x="16" y="23"/>
                    <a:pt x="15" y="29"/>
                    <a:pt x="13" y="35"/>
                  </a:cubicBezTo>
                  <a:cubicBezTo>
                    <a:pt x="11" y="40"/>
                    <a:pt x="9" y="46"/>
                    <a:pt x="7" y="51"/>
                  </a:cubicBezTo>
                  <a:cubicBezTo>
                    <a:pt x="4" y="56"/>
                    <a:pt x="2" y="61"/>
                    <a:pt x="0" y="66"/>
                  </a:cubicBezTo>
                  <a:cubicBezTo>
                    <a:pt x="8" y="67"/>
                    <a:pt x="8" y="67"/>
                    <a:pt x="8" y="67"/>
                  </a:cubicBezTo>
                  <a:cubicBezTo>
                    <a:pt x="10" y="62"/>
                    <a:pt x="12" y="57"/>
                    <a:pt x="15" y="52"/>
                  </a:cubicBezTo>
                  <a:cubicBezTo>
                    <a:pt x="17" y="46"/>
                    <a:pt x="19" y="41"/>
                    <a:pt x="21" y="35"/>
                  </a:cubicBezTo>
                  <a:cubicBezTo>
                    <a:pt x="23" y="30"/>
                    <a:pt x="24" y="24"/>
                    <a:pt x="26" y="18"/>
                  </a:cubicBezTo>
                  <a:cubicBezTo>
                    <a:pt x="28" y="12"/>
                    <a:pt x="30" y="6"/>
                    <a:pt x="31" y="0"/>
                  </a:cubicBezTo>
                  <a:cubicBezTo>
                    <a:pt x="23" y="0"/>
                    <a:pt x="23" y="0"/>
                    <a:pt x="23"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6" name="Freeform 56"/>
            <p:cNvSpPr>
              <a:spLocks/>
            </p:cNvSpPr>
            <p:nvPr/>
          </p:nvSpPr>
          <p:spPr bwMode="auto">
            <a:xfrm>
              <a:off x="5254625" y="3389313"/>
              <a:ext cx="77788" cy="292100"/>
            </a:xfrm>
            <a:custGeom>
              <a:avLst/>
              <a:gdLst/>
              <a:ahLst/>
              <a:cxnLst>
                <a:cxn ang="0">
                  <a:pos x="13" y="0"/>
                </a:cxn>
                <a:cxn ang="0">
                  <a:pos x="10" y="15"/>
                </a:cxn>
                <a:cxn ang="0">
                  <a:pos x="7" y="31"/>
                </a:cxn>
                <a:cxn ang="0">
                  <a:pos x="4" y="47"/>
                </a:cxn>
                <a:cxn ang="0">
                  <a:pos x="2" y="64"/>
                </a:cxn>
                <a:cxn ang="0">
                  <a:pos x="2" y="68"/>
                </a:cxn>
                <a:cxn ang="0">
                  <a:pos x="1" y="71"/>
                </a:cxn>
                <a:cxn ang="0">
                  <a:pos x="1" y="74"/>
                </a:cxn>
                <a:cxn ang="0">
                  <a:pos x="0" y="78"/>
                </a:cxn>
                <a:cxn ang="0">
                  <a:pos x="8" y="78"/>
                </a:cxn>
                <a:cxn ang="0">
                  <a:pos x="8" y="75"/>
                </a:cxn>
                <a:cxn ang="0">
                  <a:pos x="9" y="71"/>
                </a:cxn>
                <a:cxn ang="0">
                  <a:pos x="9" y="68"/>
                </a:cxn>
                <a:cxn ang="0">
                  <a:pos x="10" y="65"/>
                </a:cxn>
                <a:cxn ang="0">
                  <a:pos x="12" y="48"/>
                </a:cxn>
                <a:cxn ang="0">
                  <a:pos x="15" y="31"/>
                </a:cxn>
                <a:cxn ang="0">
                  <a:pos x="18" y="16"/>
                </a:cxn>
                <a:cxn ang="0">
                  <a:pos x="21" y="1"/>
                </a:cxn>
                <a:cxn ang="0">
                  <a:pos x="13" y="0"/>
                </a:cxn>
              </a:cxnLst>
              <a:rect l="0" t="0" r="r" b="b"/>
              <a:pathLst>
                <a:path w="21" h="78">
                  <a:moveTo>
                    <a:pt x="13" y="0"/>
                  </a:moveTo>
                  <a:cubicBezTo>
                    <a:pt x="12" y="5"/>
                    <a:pt x="11" y="10"/>
                    <a:pt x="10" y="15"/>
                  </a:cubicBezTo>
                  <a:cubicBezTo>
                    <a:pt x="9" y="20"/>
                    <a:pt x="8" y="26"/>
                    <a:pt x="7" y="31"/>
                  </a:cubicBezTo>
                  <a:cubicBezTo>
                    <a:pt x="6" y="36"/>
                    <a:pt x="5" y="42"/>
                    <a:pt x="4" y="47"/>
                  </a:cubicBezTo>
                  <a:cubicBezTo>
                    <a:pt x="4" y="53"/>
                    <a:pt x="3" y="59"/>
                    <a:pt x="2" y="64"/>
                  </a:cubicBezTo>
                  <a:cubicBezTo>
                    <a:pt x="2" y="65"/>
                    <a:pt x="2" y="67"/>
                    <a:pt x="2" y="68"/>
                  </a:cubicBezTo>
                  <a:cubicBezTo>
                    <a:pt x="1" y="69"/>
                    <a:pt x="1" y="70"/>
                    <a:pt x="1" y="71"/>
                  </a:cubicBezTo>
                  <a:cubicBezTo>
                    <a:pt x="1" y="72"/>
                    <a:pt x="1" y="73"/>
                    <a:pt x="1" y="74"/>
                  </a:cubicBezTo>
                  <a:cubicBezTo>
                    <a:pt x="0" y="76"/>
                    <a:pt x="0" y="77"/>
                    <a:pt x="0" y="78"/>
                  </a:cubicBezTo>
                  <a:cubicBezTo>
                    <a:pt x="8" y="78"/>
                    <a:pt x="8" y="78"/>
                    <a:pt x="8" y="78"/>
                  </a:cubicBezTo>
                  <a:cubicBezTo>
                    <a:pt x="8" y="77"/>
                    <a:pt x="8" y="76"/>
                    <a:pt x="8" y="75"/>
                  </a:cubicBezTo>
                  <a:cubicBezTo>
                    <a:pt x="8" y="74"/>
                    <a:pt x="9" y="73"/>
                    <a:pt x="9" y="71"/>
                  </a:cubicBezTo>
                  <a:cubicBezTo>
                    <a:pt x="9" y="70"/>
                    <a:pt x="9" y="69"/>
                    <a:pt x="9" y="68"/>
                  </a:cubicBezTo>
                  <a:cubicBezTo>
                    <a:pt x="9" y="67"/>
                    <a:pt x="10" y="66"/>
                    <a:pt x="10" y="65"/>
                  </a:cubicBezTo>
                  <a:cubicBezTo>
                    <a:pt x="10" y="59"/>
                    <a:pt x="11" y="53"/>
                    <a:pt x="12" y="48"/>
                  </a:cubicBezTo>
                  <a:cubicBezTo>
                    <a:pt x="13" y="42"/>
                    <a:pt x="14" y="37"/>
                    <a:pt x="15" y="31"/>
                  </a:cubicBezTo>
                  <a:cubicBezTo>
                    <a:pt x="16" y="26"/>
                    <a:pt x="17" y="21"/>
                    <a:pt x="18" y="16"/>
                  </a:cubicBezTo>
                  <a:cubicBezTo>
                    <a:pt x="19" y="10"/>
                    <a:pt x="20" y="5"/>
                    <a:pt x="21" y="1"/>
                  </a:cubicBezTo>
                  <a:cubicBezTo>
                    <a:pt x="13" y="0"/>
                    <a:pt x="13" y="0"/>
                    <a:pt x="13"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7" name="Freeform 57"/>
            <p:cNvSpPr>
              <a:spLocks/>
            </p:cNvSpPr>
            <p:nvPr/>
          </p:nvSpPr>
          <p:spPr bwMode="auto">
            <a:xfrm>
              <a:off x="5354638" y="3028950"/>
              <a:ext cx="104775" cy="169862"/>
            </a:xfrm>
            <a:custGeom>
              <a:avLst/>
              <a:gdLst/>
              <a:ahLst/>
              <a:cxnLst>
                <a:cxn ang="0">
                  <a:pos x="21" y="0"/>
                </a:cxn>
                <a:cxn ang="0">
                  <a:pos x="15" y="9"/>
                </a:cxn>
                <a:cxn ang="0">
                  <a:pos x="10" y="20"/>
                </a:cxn>
                <a:cxn ang="0">
                  <a:pos x="5" y="32"/>
                </a:cxn>
                <a:cxn ang="0">
                  <a:pos x="0" y="45"/>
                </a:cxn>
                <a:cxn ang="0">
                  <a:pos x="8" y="45"/>
                </a:cxn>
                <a:cxn ang="0">
                  <a:pos x="13" y="32"/>
                </a:cxn>
                <a:cxn ang="0">
                  <a:pos x="18" y="20"/>
                </a:cxn>
                <a:cxn ang="0">
                  <a:pos x="23" y="9"/>
                </a:cxn>
                <a:cxn ang="0">
                  <a:pos x="28" y="0"/>
                </a:cxn>
                <a:cxn ang="0">
                  <a:pos x="21" y="0"/>
                </a:cxn>
              </a:cxnLst>
              <a:rect l="0" t="0" r="r" b="b"/>
              <a:pathLst>
                <a:path w="28" h="45">
                  <a:moveTo>
                    <a:pt x="21" y="0"/>
                  </a:moveTo>
                  <a:cubicBezTo>
                    <a:pt x="19" y="3"/>
                    <a:pt x="17" y="6"/>
                    <a:pt x="15" y="9"/>
                  </a:cubicBezTo>
                  <a:cubicBezTo>
                    <a:pt x="14" y="13"/>
                    <a:pt x="12" y="16"/>
                    <a:pt x="10" y="20"/>
                  </a:cubicBezTo>
                  <a:cubicBezTo>
                    <a:pt x="9" y="24"/>
                    <a:pt x="7" y="28"/>
                    <a:pt x="5" y="32"/>
                  </a:cubicBezTo>
                  <a:cubicBezTo>
                    <a:pt x="4" y="36"/>
                    <a:pt x="2" y="41"/>
                    <a:pt x="0" y="45"/>
                  </a:cubicBezTo>
                  <a:cubicBezTo>
                    <a:pt x="8" y="45"/>
                    <a:pt x="8" y="45"/>
                    <a:pt x="8" y="45"/>
                  </a:cubicBezTo>
                  <a:cubicBezTo>
                    <a:pt x="9" y="41"/>
                    <a:pt x="11" y="36"/>
                    <a:pt x="13" y="32"/>
                  </a:cubicBezTo>
                  <a:cubicBezTo>
                    <a:pt x="14" y="28"/>
                    <a:pt x="16" y="24"/>
                    <a:pt x="18" y="20"/>
                  </a:cubicBezTo>
                  <a:cubicBezTo>
                    <a:pt x="19" y="16"/>
                    <a:pt x="21" y="13"/>
                    <a:pt x="23" y="9"/>
                  </a:cubicBezTo>
                  <a:cubicBezTo>
                    <a:pt x="24" y="6"/>
                    <a:pt x="26" y="3"/>
                    <a:pt x="28" y="0"/>
                  </a:cubicBezTo>
                  <a:cubicBezTo>
                    <a:pt x="21" y="0"/>
                    <a:pt x="21" y="0"/>
                    <a:pt x="21"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8" name="Freeform 58"/>
            <p:cNvSpPr>
              <a:spLocks/>
            </p:cNvSpPr>
            <p:nvPr/>
          </p:nvSpPr>
          <p:spPr bwMode="auto">
            <a:xfrm>
              <a:off x="5497513" y="2917825"/>
              <a:ext cx="96838" cy="28575"/>
            </a:xfrm>
            <a:custGeom>
              <a:avLst/>
              <a:gdLst/>
              <a:ahLst/>
              <a:cxnLst>
                <a:cxn ang="0">
                  <a:pos x="26" y="0"/>
                </a:cxn>
                <a:cxn ang="0">
                  <a:pos x="25" y="0"/>
                </a:cxn>
                <a:cxn ang="0">
                  <a:pos x="24" y="0"/>
                </a:cxn>
                <a:cxn ang="0">
                  <a:pos x="23" y="0"/>
                </a:cxn>
                <a:cxn ang="0">
                  <a:pos x="22" y="1"/>
                </a:cxn>
                <a:cxn ang="0">
                  <a:pos x="20" y="1"/>
                </a:cxn>
                <a:cxn ang="0">
                  <a:pos x="19" y="1"/>
                </a:cxn>
                <a:cxn ang="0">
                  <a:pos x="17" y="2"/>
                </a:cxn>
                <a:cxn ang="0">
                  <a:pos x="16" y="2"/>
                </a:cxn>
                <a:cxn ang="0">
                  <a:pos x="14" y="4"/>
                </a:cxn>
                <a:cxn ang="0">
                  <a:pos x="12" y="5"/>
                </a:cxn>
                <a:cxn ang="0">
                  <a:pos x="9" y="6"/>
                </a:cxn>
                <a:cxn ang="0">
                  <a:pos x="7" y="8"/>
                </a:cxn>
                <a:cxn ang="0">
                  <a:pos x="0" y="8"/>
                </a:cxn>
                <a:cxn ang="0">
                  <a:pos x="3" y="6"/>
                </a:cxn>
                <a:cxn ang="0">
                  <a:pos x="5" y="5"/>
                </a:cxn>
                <a:cxn ang="0">
                  <a:pos x="7" y="4"/>
                </a:cxn>
                <a:cxn ang="0">
                  <a:pos x="9" y="2"/>
                </a:cxn>
                <a:cxn ang="0">
                  <a:pos x="10" y="2"/>
                </a:cxn>
                <a:cxn ang="0">
                  <a:pos x="12" y="1"/>
                </a:cxn>
                <a:cxn ang="0">
                  <a:pos x="13" y="1"/>
                </a:cxn>
                <a:cxn ang="0">
                  <a:pos x="15" y="1"/>
                </a:cxn>
                <a:cxn ang="0">
                  <a:pos x="16" y="0"/>
                </a:cxn>
                <a:cxn ang="0">
                  <a:pos x="17" y="0"/>
                </a:cxn>
                <a:cxn ang="0">
                  <a:pos x="18" y="0"/>
                </a:cxn>
                <a:cxn ang="0">
                  <a:pos x="19" y="0"/>
                </a:cxn>
                <a:cxn ang="0">
                  <a:pos x="26" y="0"/>
                </a:cxn>
              </a:cxnLst>
              <a:rect l="0" t="0" r="r" b="b"/>
              <a:pathLst>
                <a:path w="26" h="8">
                  <a:moveTo>
                    <a:pt x="26" y="0"/>
                  </a:moveTo>
                  <a:cubicBezTo>
                    <a:pt x="26" y="0"/>
                    <a:pt x="25" y="0"/>
                    <a:pt x="25" y="0"/>
                  </a:cubicBezTo>
                  <a:cubicBezTo>
                    <a:pt x="25" y="0"/>
                    <a:pt x="24" y="0"/>
                    <a:pt x="24" y="0"/>
                  </a:cubicBezTo>
                  <a:cubicBezTo>
                    <a:pt x="23" y="0"/>
                    <a:pt x="23" y="0"/>
                    <a:pt x="23" y="0"/>
                  </a:cubicBezTo>
                  <a:cubicBezTo>
                    <a:pt x="22" y="0"/>
                    <a:pt x="22" y="0"/>
                    <a:pt x="22" y="1"/>
                  </a:cubicBezTo>
                  <a:cubicBezTo>
                    <a:pt x="21" y="1"/>
                    <a:pt x="21" y="1"/>
                    <a:pt x="20" y="1"/>
                  </a:cubicBezTo>
                  <a:cubicBezTo>
                    <a:pt x="20" y="1"/>
                    <a:pt x="19" y="1"/>
                    <a:pt x="19" y="1"/>
                  </a:cubicBezTo>
                  <a:cubicBezTo>
                    <a:pt x="18" y="1"/>
                    <a:pt x="18" y="2"/>
                    <a:pt x="17" y="2"/>
                  </a:cubicBezTo>
                  <a:cubicBezTo>
                    <a:pt x="17" y="2"/>
                    <a:pt x="16" y="2"/>
                    <a:pt x="16" y="2"/>
                  </a:cubicBezTo>
                  <a:cubicBezTo>
                    <a:pt x="15" y="3"/>
                    <a:pt x="14" y="3"/>
                    <a:pt x="14" y="4"/>
                  </a:cubicBezTo>
                  <a:cubicBezTo>
                    <a:pt x="13" y="4"/>
                    <a:pt x="12" y="4"/>
                    <a:pt x="12" y="5"/>
                  </a:cubicBezTo>
                  <a:cubicBezTo>
                    <a:pt x="11" y="5"/>
                    <a:pt x="10" y="6"/>
                    <a:pt x="9" y="6"/>
                  </a:cubicBezTo>
                  <a:cubicBezTo>
                    <a:pt x="9" y="7"/>
                    <a:pt x="8" y="7"/>
                    <a:pt x="7" y="8"/>
                  </a:cubicBezTo>
                  <a:cubicBezTo>
                    <a:pt x="0" y="8"/>
                    <a:pt x="0" y="8"/>
                    <a:pt x="0" y="8"/>
                  </a:cubicBezTo>
                  <a:cubicBezTo>
                    <a:pt x="1" y="7"/>
                    <a:pt x="2" y="7"/>
                    <a:pt x="3" y="6"/>
                  </a:cubicBezTo>
                  <a:cubicBezTo>
                    <a:pt x="3" y="6"/>
                    <a:pt x="4" y="5"/>
                    <a:pt x="5" y="5"/>
                  </a:cubicBezTo>
                  <a:cubicBezTo>
                    <a:pt x="5" y="4"/>
                    <a:pt x="6" y="4"/>
                    <a:pt x="7" y="4"/>
                  </a:cubicBezTo>
                  <a:cubicBezTo>
                    <a:pt x="8" y="3"/>
                    <a:pt x="8" y="3"/>
                    <a:pt x="9" y="2"/>
                  </a:cubicBezTo>
                  <a:cubicBezTo>
                    <a:pt x="9" y="2"/>
                    <a:pt x="10" y="2"/>
                    <a:pt x="10" y="2"/>
                  </a:cubicBezTo>
                  <a:cubicBezTo>
                    <a:pt x="11" y="2"/>
                    <a:pt x="11" y="1"/>
                    <a:pt x="12" y="1"/>
                  </a:cubicBezTo>
                  <a:cubicBezTo>
                    <a:pt x="12" y="1"/>
                    <a:pt x="13" y="1"/>
                    <a:pt x="13" y="1"/>
                  </a:cubicBezTo>
                  <a:cubicBezTo>
                    <a:pt x="14" y="1"/>
                    <a:pt x="14" y="1"/>
                    <a:pt x="15" y="1"/>
                  </a:cubicBezTo>
                  <a:cubicBezTo>
                    <a:pt x="15" y="0"/>
                    <a:pt x="16" y="0"/>
                    <a:pt x="16" y="0"/>
                  </a:cubicBezTo>
                  <a:cubicBezTo>
                    <a:pt x="16" y="0"/>
                    <a:pt x="17" y="0"/>
                    <a:pt x="17" y="0"/>
                  </a:cubicBezTo>
                  <a:cubicBezTo>
                    <a:pt x="17" y="0"/>
                    <a:pt x="18" y="0"/>
                    <a:pt x="18" y="0"/>
                  </a:cubicBezTo>
                  <a:cubicBezTo>
                    <a:pt x="19" y="0"/>
                    <a:pt x="19" y="0"/>
                    <a:pt x="19" y="0"/>
                  </a:cubicBezTo>
                  <a:cubicBezTo>
                    <a:pt x="26" y="0"/>
                    <a:pt x="26" y="0"/>
                    <a:pt x="26"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9" name="Freeform 59"/>
            <p:cNvSpPr>
              <a:spLocks/>
            </p:cNvSpPr>
            <p:nvPr/>
          </p:nvSpPr>
          <p:spPr bwMode="auto">
            <a:xfrm>
              <a:off x="4065588" y="4267200"/>
              <a:ext cx="1225550" cy="573087"/>
            </a:xfrm>
            <a:custGeom>
              <a:avLst/>
              <a:gdLst/>
              <a:ahLst/>
              <a:cxnLst>
                <a:cxn ang="0">
                  <a:pos x="0" y="0"/>
                </a:cxn>
                <a:cxn ang="0">
                  <a:pos x="4" y="111"/>
                </a:cxn>
                <a:cxn ang="0">
                  <a:pos x="41" y="123"/>
                </a:cxn>
                <a:cxn ang="0">
                  <a:pos x="327" y="153"/>
                </a:cxn>
                <a:cxn ang="0">
                  <a:pos x="324" y="153"/>
                </a:cxn>
                <a:cxn ang="0">
                  <a:pos x="323" y="153"/>
                </a:cxn>
                <a:cxn ang="0">
                  <a:pos x="320" y="152"/>
                </a:cxn>
                <a:cxn ang="0">
                  <a:pos x="319" y="152"/>
                </a:cxn>
                <a:cxn ang="0">
                  <a:pos x="318" y="151"/>
                </a:cxn>
                <a:cxn ang="0">
                  <a:pos x="248" y="7"/>
                </a:cxn>
                <a:cxn ang="0">
                  <a:pos x="0" y="0"/>
                </a:cxn>
              </a:cxnLst>
              <a:rect l="0" t="0" r="r" b="b"/>
              <a:pathLst>
                <a:path w="327" h="153">
                  <a:moveTo>
                    <a:pt x="0" y="0"/>
                  </a:moveTo>
                  <a:cubicBezTo>
                    <a:pt x="0" y="9"/>
                    <a:pt x="4" y="110"/>
                    <a:pt x="4" y="111"/>
                  </a:cubicBezTo>
                  <a:cubicBezTo>
                    <a:pt x="13" y="115"/>
                    <a:pt x="29" y="121"/>
                    <a:pt x="41" y="123"/>
                  </a:cubicBezTo>
                  <a:cubicBezTo>
                    <a:pt x="136" y="133"/>
                    <a:pt x="232" y="143"/>
                    <a:pt x="327" y="153"/>
                  </a:cubicBezTo>
                  <a:cubicBezTo>
                    <a:pt x="326" y="153"/>
                    <a:pt x="325" y="153"/>
                    <a:pt x="324" y="153"/>
                  </a:cubicBezTo>
                  <a:cubicBezTo>
                    <a:pt x="324" y="153"/>
                    <a:pt x="323" y="153"/>
                    <a:pt x="323" y="153"/>
                  </a:cubicBezTo>
                  <a:cubicBezTo>
                    <a:pt x="322" y="152"/>
                    <a:pt x="321" y="152"/>
                    <a:pt x="320" y="152"/>
                  </a:cubicBezTo>
                  <a:cubicBezTo>
                    <a:pt x="320" y="152"/>
                    <a:pt x="319" y="152"/>
                    <a:pt x="319" y="152"/>
                  </a:cubicBezTo>
                  <a:cubicBezTo>
                    <a:pt x="319" y="151"/>
                    <a:pt x="318" y="151"/>
                    <a:pt x="318" y="151"/>
                  </a:cubicBezTo>
                  <a:cubicBezTo>
                    <a:pt x="317" y="151"/>
                    <a:pt x="249" y="7"/>
                    <a:pt x="248" y="7"/>
                  </a:cubicBez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0" name="Freeform 60"/>
            <p:cNvSpPr>
              <a:spLocks/>
            </p:cNvSpPr>
            <p:nvPr/>
          </p:nvSpPr>
          <p:spPr bwMode="auto">
            <a:xfrm>
              <a:off x="896938" y="5949950"/>
              <a:ext cx="2257425" cy="517525"/>
            </a:xfrm>
            <a:custGeom>
              <a:avLst/>
              <a:gdLst/>
              <a:ahLst/>
              <a:cxnLst>
                <a:cxn ang="0">
                  <a:pos x="1422" y="326"/>
                </a:cxn>
                <a:cxn ang="0">
                  <a:pos x="300" y="74"/>
                </a:cxn>
                <a:cxn ang="0">
                  <a:pos x="0" y="0"/>
                </a:cxn>
                <a:cxn ang="0">
                  <a:pos x="1181" y="267"/>
                </a:cxn>
                <a:cxn ang="0">
                  <a:pos x="1422" y="326"/>
                </a:cxn>
              </a:cxnLst>
              <a:rect l="0" t="0" r="r" b="b"/>
              <a:pathLst>
                <a:path w="1422" h="326">
                  <a:moveTo>
                    <a:pt x="1422" y="326"/>
                  </a:moveTo>
                  <a:lnTo>
                    <a:pt x="300" y="74"/>
                  </a:lnTo>
                  <a:lnTo>
                    <a:pt x="0" y="0"/>
                  </a:lnTo>
                  <a:lnTo>
                    <a:pt x="1181" y="267"/>
                  </a:lnTo>
                  <a:lnTo>
                    <a:pt x="1422" y="326"/>
                  </a:lnTo>
                  <a:close/>
                </a:path>
              </a:pathLst>
            </a:custGeom>
            <a:solidFill>
              <a:srgbClr val="4E4E4E"/>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1" name="Freeform 61"/>
            <p:cNvSpPr>
              <a:spLocks/>
            </p:cNvSpPr>
            <p:nvPr/>
          </p:nvSpPr>
          <p:spPr bwMode="auto">
            <a:xfrm>
              <a:off x="1023938" y="3851275"/>
              <a:ext cx="3521075" cy="2486025"/>
            </a:xfrm>
            <a:custGeom>
              <a:avLst/>
              <a:gdLst/>
              <a:ahLst/>
              <a:cxnLst>
                <a:cxn ang="0">
                  <a:pos x="939" y="18"/>
                </a:cxn>
                <a:cxn ang="0">
                  <a:pos x="643" y="0"/>
                </a:cxn>
                <a:cxn ang="0">
                  <a:pos x="619" y="0"/>
                </a:cxn>
                <a:cxn ang="0">
                  <a:pos x="593" y="2"/>
                </a:cxn>
                <a:cxn ang="0">
                  <a:pos x="565" y="7"/>
                </a:cxn>
                <a:cxn ang="0">
                  <a:pos x="536" y="15"/>
                </a:cxn>
                <a:cxn ang="0">
                  <a:pos x="530" y="17"/>
                </a:cxn>
                <a:cxn ang="0">
                  <a:pos x="523" y="19"/>
                </a:cxn>
                <a:cxn ang="0">
                  <a:pos x="406" y="79"/>
                </a:cxn>
                <a:cxn ang="0">
                  <a:pos x="276" y="186"/>
                </a:cxn>
                <a:cxn ang="0">
                  <a:pos x="138" y="347"/>
                </a:cxn>
                <a:cxn ang="0">
                  <a:pos x="0" y="567"/>
                </a:cxn>
                <a:cxn ang="0">
                  <a:pos x="422" y="663"/>
                </a:cxn>
                <a:cxn ang="0">
                  <a:pos x="536" y="410"/>
                </a:cxn>
                <a:cxn ang="0">
                  <a:pos x="649" y="227"/>
                </a:cxn>
                <a:cxn ang="0">
                  <a:pos x="754" y="107"/>
                </a:cxn>
                <a:cxn ang="0">
                  <a:pos x="846" y="40"/>
                </a:cxn>
                <a:cxn ang="0">
                  <a:pos x="851" y="38"/>
                </a:cxn>
                <a:cxn ang="0">
                  <a:pos x="856" y="35"/>
                </a:cxn>
                <a:cxn ang="0">
                  <a:pos x="879" y="26"/>
                </a:cxn>
                <a:cxn ang="0">
                  <a:pos x="900" y="21"/>
                </a:cxn>
                <a:cxn ang="0">
                  <a:pos x="920" y="18"/>
                </a:cxn>
                <a:cxn ang="0">
                  <a:pos x="939" y="18"/>
                </a:cxn>
              </a:cxnLst>
              <a:rect l="0" t="0" r="r" b="b"/>
              <a:pathLst>
                <a:path w="939" h="663">
                  <a:moveTo>
                    <a:pt x="939" y="18"/>
                  </a:moveTo>
                  <a:cubicBezTo>
                    <a:pt x="643" y="0"/>
                    <a:pt x="643" y="0"/>
                    <a:pt x="643" y="0"/>
                  </a:cubicBezTo>
                  <a:cubicBezTo>
                    <a:pt x="635" y="0"/>
                    <a:pt x="627" y="0"/>
                    <a:pt x="619" y="0"/>
                  </a:cubicBezTo>
                  <a:cubicBezTo>
                    <a:pt x="610" y="1"/>
                    <a:pt x="601" y="1"/>
                    <a:pt x="593" y="2"/>
                  </a:cubicBezTo>
                  <a:cubicBezTo>
                    <a:pt x="584" y="4"/>
                    <a:pt x="574" y="5"/>
                    <a:pt x="565" y="7"/>
                  </a:cubicBezTo>
                  <a:cubicBezTo>
                    <a:pt x="556" y="9"/>
                    <a:pt x="546" y="12"/>
                    <a:pt x="536" y="15"/>
                  </a:cubicBezTo>
                  <a:cubicBezTo>
                    <a:pt x="532" y="16"/>
                    <a:pt x="531" y="17"/>
                    <a:pt x="530" y="17"/>
                  </a:cubicBezTo>
                  <a:cubicBezTo>
                    <a:pt x="525" y="19"/>
                    <a:pt x="524" y="19"/>
                    <a:pt x="523" y="19"/>
                  </a:cubicBezTo>
                  <a:cubicBezTo>
                    <a:pt x="485" y="32"/>
                    <a:pt x="446" y="52"/>
                    <a:pt x="406" y="79"/>
                  </a:cubicBezTo>
                  <a:cubicBezTo>
                    <a:pt x="364" y="107"/>
                    <a:pt x="320" y="143"/>
                    <a:pt x="276" y="186"/>
                  </a:cubicBezTo>
                  <a:cubicBezTo>
                    <a:pt x="229" y="232"/>
                    <a:pt x="183" y="286"/>
                    <a:pt x="138" y="347"/>
                  </a:cubicBezTo>
                  <a:cubicBezTo>
                    <a:pt x="89" y="413"/>
                    <a:pt x="43" y="487"/>
                    <a:pt x="0" y="567"/>
                  </a:cubicBezTo>
                  <a:cubicBezTo>
                    <a:pt x="422" y="663"/>
                    <a:pt x="422" y="663"/>
                    <a:pt x="422" y="663"/>
                  </a:cubicBezTo>
                  <a:cubicBezTo>
                    <a:pt x="458" y="570"/>
                    <a:pt x="496" y="485"/>
                    <a:pt x="536" y="410"/>
                  </a:cubicBezTo>
                  <a:cubicBezTo>
                    <a:pt x="573" y="340"/>
                    <a:pt x="611" y="279"/>
                    <a:pt x="649" y="227"/>
                  </a:cubicBezTo>
                  <a:cubicBezTo>
                    <a:pt x="684" y="179"/>
                    <a:pt x="719" y="139"/>
                    <a:pt x="754" y="107"/>
                  </a:cubicBezTo>
                  <a:cubicBezTo>
                    <a:pt x="785" y="77"/>
                    <a:pt x="816" y="55"/>
                    <a:pt x="846" y="40"/>
                  </a:cubicBezTo>
                  <a:cubicBezTo>
                    <a:pt x="849" y="38"/>
                    <a:pt x="850" y="38"/>
                    <a:pt x="851" y="38"/>
                  </a:cubicBezTo>
                  <a:cubicBezTo>
                    <a:pt x="854" y="36"/>
                    <a:pt x="855" y="36"/>
                    <a:pt x="856" y="35"/>
                  </a:cubicBezTo>
                  <a:cubicBezTo>
                    <a:pt x="864" y="32"/>
                    <a:pt x="871" y="29"/>
                    <a:pt x="879" y="26"/>
                  </a:cubicBezTo>
                  <a:cubicBezTo>
                    <a:pt x="886" y="24"/>
                    <a:pt x="893" y="22"/>
                    <a:pt x="900" y="21"/>
                  </a:cubicBezTo>
                  <a:cubicBezTo>
                    <a:pt x="907" y="19"/>
                    <a:pt x="914" y="18"/>
                    <a:pt x="920" y="18"/>
                  </a:cubicBezTo>
                  <a:cubicBezTo>
                    <a:pt x="927" y="17"/>
                    <a:pt x="933" y="17"/>
                    <a:pt x="939" y="18"/>
                  </a:cubicBezTo>
                  <a:close/>
                </a:path>
              </a:pathLst>
            </a:cu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2" name="Freeform 62"/>
            <p:cNvSpPr>
              <a:spLocks/>
            </p:cNvSpPr>
            <p:nvPr/>
          </p:nvSpPr>
          <p:spPr bwMode="auto">
            <a:xfrm>
              <a:off x="2670175" y="3917950"/>
              <a:ext cx="1987550" cy="2455862"/>
            </a:xfrm>
            <a:custGeom>
              <a:avLst/>
              <a:gdLst/>
              <a:ahLst/>
              <a:cxnLst>
                <a:cxn ang="0">
                  <a:pos x="530" y="1"/>
                </a:cxn>
                <a:cxn ang="0">
                  <a:pos x="512" y="0"/>
                </a:cxn>
                <a:cxn ang="0">
                  <a:pos x="493" y="0"/>
                </a:cxn>
                <a:cxn ang="0">
                  <a:pos x="473" y="3"/>
                </a:cxn>
                <a:cxn ang="0">
                  <a:pos x="452" y="9"/>
                </a:cxn>
                <a:cxn ang="0">
                  <a:pos x="430" y="18"/>
                </a:cxn>
                <a:cxn ang="0">
                  <a:pos x="425" y="20"/>
                </a:cxn>
                <a:cxn ang="0">
                  <a:pos x="420" y="23"/>
                </a:cxn>
                <a:cxn ang="0">
                  <a:pos x="328" y="90"/>
                </a:cxn>
                <a:cxn ang="0">
                  <a:pos x="225" y="211"/>
                </a:cxn>
                <a:cxn ang="0">
                  <a:pos x="113" y="395"/>
                </a:cxn>
                <a:cxn ang="0">
                  <a:pos x="0" y="649"/>
                </a:cxn>
                <a:cxn ang="0">
                  <a:pos x="27" y="655"/>
                </a:cxn>
                <a:cxn ang="0">
                  <a:pos x="138" y="399"/>
                </a:cxn>
                <a:cxn ang="0">
                  <a:pos x="248" y="213"/>
                </a:cxn>
                <a:cxn ang="0">
                  <a:pos x="350" y="92"/>
                </a:cxn>
                <a:cxn ang="0">
                  <a:pos x="439" y="24"/>
                </a:cxn>
                <a:cxn ang="0">
                  <a:pos x="444" y="22"/>
                </a:cxn>
                <a:cxn ang="0">
                  <a:pos x="449" y="19"/>
                </a:cxn>
                <a:cxn ang="0">
                  <a:pos x="471" y="10"/>
                </a:cxn>
                <a:cxn ang="0">
                  <a:pos x="492" y="4"/>
                </a:cxn>
                <a:cxn ang="0">
                  <a:pos x="511" y="2"/>
                </a:cxn>
                <a:cxn ang="0">
                  <a:pos x="530" y="1"/>
                </a:cxn>
              </a:cxnLst>
              <a:rect l="0" t="0" r="r" b="b"/>
              <a:pathLst>
                <a:path w="530" h="655">
                  <a:moveTo>
                    <a:pt x="530" y="1"/>
                  </a:moveTo>
                  <a:cubicBezTo>
                    <a:pt x="512" y="0"/>
                    <a:pt x="512" y="0"/>
                    <a:pt x="512" y="0"/>
                  </a:cubicBezTo>
                  <a:cubicBezTo>
                    <a:pt x="506" y="0"/>
                    <a:pt x="499" y="0"/>
                    <a:pt x="493" y="0"/>
                  </a:cubicBezTo>
                  <a:cubicBezTo>
                    <a:pt x="487" y="1"/>
                    <a:pt x="480" y="2"/>
                    <a:pt x="473" y="3"/>
                  </a:cubicBezTo>
                  <a:cubicBezTo>
                    <a:pt x="466" y="5"/>
                    <a:pt x="459" y="7"/>
                    <a:pt x="452" y="9"/>
                  </a:cubicBezTo>
                  <a:cubicBezTo>
                    <a:pt x="445" y="11"/>
                    <a:pt x="437" y="14"/>
                    <a:pt x="430" y="18"/>
                  </a:cubicBezTo>
                  <a:cubicBezTo>
                    <a:pt x="426" y="19"/>
                    <a:pt x="425" y="20"/>
                    <a:pt x="425" y="20"/>
                  </a:cubicBezTo>
                  <a:cubicBezTo>
                    <a:pt x="421" y="22"/>
                    <a:pt x="420" y="22"/>
                    <a:pt x="420" y="23"/>
                  </a:cubicBezTo>
                  <a:cubicBezTo>
                    <a:pt x="390" y="38"/>
                    <a:pt x="360" y="60"/>
                    <a:pt x="328" y="90"/>
                  </a:cubicBezTo>
                  <a:cubicBezTo>
                    <a:pt x="295" y="122"/>
                    <a:pt x="260" y="162"/>
                    <a:pt x="225" y="211"/>
                  </a:cubicBezTo>
                  <a:cubicBezTo>
                    <a:pt x="188" y="263"/>
                    <a:pt x="150" y="325"/>
                    <a:pt x="113" y="395"/>
                  </a:cubicBezTo>
                  <a:cubicBezTo>
                    <a:pt x="74" y="470"/>
                    <a:pt x="35" y="555"/>
                    <a:pt x="0" y="649"/>
                  </a:cubicBezTo>
                  <a:cubicBezTo>
                    <a:pt x="27" y="655"/>
                    <a:pt x="27" y="655"/>
                    <a:pt x="27" y="655"/>
                  </a:cubicBezTo>
                  <a:cubicBezTo>
                    <a:pt x="62" y="561"/>
                    <a:pt x="99" y="475"/>
                    <a:pt x="138" y="399"/>
                  </a:cubicBezTo>
                  <a:cubicBezTo>
                    <a:pt x="174" y="328"/>
                    <a:pt x="211" y="266"/>
                    <a:pt x="248" y="213"/>
                  </a:cubicBezTo>
                  <a:cubicBezTo>
                    <a:pt x="282" y="164"/>
                    <a:pt x="317" y="124"/>
                    <a:pt x="350" y="92"/>
                  </a:cubicBezTo>
                  <a:cubicBezTo>
                    <a:pt x="380" y="62"/>
                    <a:pt x="410" y="39"/>
                    <a:pt x="439" y="24"/>
                  </a:cubicBezTo>
                  <a:cubicBezTo>
                    <a:pt x="442" y="22"/>
                    <a:pt x="443" y="22"/>
                    <a:pt x="444" y="22"/>
                  </a:cubicBezTo>
                  <a:cubicBezTo>
                    <a:pt x="447" y="20"/>
                    <a:pt x="448" y="20"/>
                    <a:pt x="449" y="19"/>
                  </a:cubicBezTo>
                  <a:cubicBezTo>
                    <a:pt x="457" y="16"/>
                    <a:pt x="464" y="13"/>
                    <a:pt x="471" y="10"/>
                  </a:cubicBezTo>
                  <a:cubicBezTo>
                    <a:pt x="478" y="8"/>
                    <a:pt x="485" y="6"/>
                    <a:pt x="492" y="4"/>
                  </a:cubicBezTo>
                  <a:cubicBezTo>
                    <a:pt x="498" y="3"/>
                    <a:pt x="505" y="2"/>
                    <a:pt x="511" y="2"/>
                  </a:cubicBezTo>
                  <a:cubicBezTo>
                    <a:pt x="518" y="1"/>
                    <a:pt x="524" y="1"/>
                    <a:pt x="530" y="1"/>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3" name="Freeform 63"/>
            <p:cNvSpPr>
              <a:spLocks/>
            </p:cNvSpPr>
            <p:nvPr/>
          </p:nvSpPr>
          <p:spPr bwMode="auto">
            <a:xfrm>
              <a:off x="896938" y="3843338"/>
              <a:ext cx="2500313" cy="2122487"/>
            </a:xfrm>
            <a:custGeom>
              <a:avLst/>
              <a:gdLst/>
              <a:ahLst/>
              <a:cxnLst>
                <a:cxn ang="0">
                  <a:pos x="667" y="2"/>
                </a:cxn>
                <a:cxn ang="0">
                  <a:pos x="652" y="1"/>
                </a:cxn>
                <a:cxn ang="0">
                  <a:pos x="627" y="1"/>
                </a:cxn>
                <a:cxn ang="0">
                  <a:pos x="600" y="3"/>
                </a:cxn>
                <a:cxn ang="0">
                  <a:pos x="572" y="8"/>
                </a:cxn>
                <a:cxn ang="0">
                  <a:pos x="543" y="15"/>
                </a:cxn>
                <a:cxn ang="0">
                  <a:pos x="540" y="16"/>
                </a:cxn>
                <a:cxn ang="0">
                  <a:pos x="536" y="17"/>
                </a:cxn>
                <a:cxn ang="0">
                  <a:pos x="533" y="18"/>
                </a:cxn>
                <a:cxn ang="0">
                  <a:pos x="530" y="20"/>
                </a:cxn>
                <a:cxn ang="0">
                  <a:pos x="411" y="78"/>
                </a:cxn>
                <a:cxn ang="0">
                  <a:pos x="279" y="184"/>
                </a:cxn>
                <a:cxn ang="0">
                  <a:pos x="139" y="344"/>
                </a:cxn>
                <a:cxn ang="0">
                  <a:pos x="0" y="562"/>
                </a:cxn>
                <a:cxn ang="0">
                  <a:pos x="21" y="566"/>
                </a:cxn>
                <a:cxn ang="0">
                  <a:pos x="159" y="347"/>
                </a:cxn>
                <a:cxn ang="0">
                  <a:pos x="298" y="186"/>
                </a:cxn>
                <a:cxn ang="0">
                  <a:pos x="429" y="80"/>
                </a:cxn>
                <a:cxn ang="0">
                  <a:pos x="546" y="21"/>
                </a:cxn>
                <a:cxn ang="0">
                  <a:pos x="550" y="20"/>
                </a:cxn>
                <a:cxn ang="0">
                  <a:pos x="553" y="18"/>
                </a:cxn>
                <a:cxn ang="0">
                  <a:pos x="556" y="17"/>
                </a:cxn>
                <a:cxn ang="0">
                  <a:pos x="559" y="16"/>
                </a:cxn>
                <a:cxn ang="0">
                  <a:pos x="589" y="9"/>
                </a:cxn>
                <a:cxn ang="0">
                  <a:pos x="616" y="4"/>
                </a:cxn>
                <a:cxn ang="0">
                  <a:pos x="642" y="2"/>
                </a:cxn>
                <a:cxn ang="0">
                  <a:pos x="667" y="2"/>
                </a:cxn>
              </a:cxnLst>
              <a:rect l="0" t="0" r="r" b="b"/>
              <a:pathLst>
                <a:path w="667" h="566">
                  <a:moveTo>
                    <a:pt x="667" y="2"/>
                  </a:moveTo>
                  <a:cubicBezTo>
                    <a:pt x="652" y="1"/>
                    <a:pt x="652" y="1"/>
                    <a:pt x="652" y="1"/>
                  </a:cubicBezTo>
                  <a:cubicBezTo>
                    <a:pt x="644" y="1"/>
                    <a:pt x="635" y="0"/>
                    <a:pt x="627" y="1"/>
                  </a:cubicBezTo>
                  <a:cubicBezTo>
                    <a:pt x="618" y="1"/>
                    <a:pt x="609" y="2"/>
                    <a:pt x="600" y="3"/>
                  </a:cubicBezTo>
                  <a:cubicBezTo>
                    <a:pt x="591" y="4"/>
                    <a:pt x="582" y="6"/>
                    <a:pt x="572" y="8"/>
                  </a:cubicBezTo>
                  <a:cubicBezTo>
                    <a:pt x="563" y="10"/>
                    <a:pt x="553" y="12"/>
                    <a:pt x="543" y="15"/>
                  </a:cubicBezTo>
                  <a:cubicBezTo>
                    <a:pt x="542" y="16"/>
                    <a:pt x="541" y="16"/>
                    <a:pt x="540" y="16"/>
                  </a:cubicBezTo>
                  <a:cubicBezTo>
                    <a:pt x="539" y="17"/>
                    <a:pt x="537" y="17"/>
                    <a:pt x="536" y="17"/>
                  </a:cubicBezTo>
                  <a:cubicBezTo>
                    <a:pt x="535" y="18"/>
                    <a:pt x="534" y="18"/>
                    <a:pt x="533" y="18"/>
                  </a:cubicBezTo>
                  <a:cubicBezTo>
                    <a:pt x="532" y="19"/>
                    <a:pt x="531" y="19"/>
                    <a:pt x="530" y="20"/>
                  </a:cubicBezTo>
                  <a:cubicBezTo>
                    <a:pt x="491" y="33"/>
                    <a:pt x="452" y="52"/>
                    <a:pt x="411" y="78"/>
                  </a:cubicBezTo>
                  <a:cubicBezTo>
                    <a:pt x="368" y="106"/>
                    <a:pt x="323" y="142"/>
                    <a:pt x="279" y="184"/>
                  </a:cubicBezTo>
                  <a:cubicBezTo>
                    <a:pt x="232" y="230"/>
                    <a:pt x="185" y="283"/>
                    <a:pt x="139" y="344"/>
                  </a:cubicBezTo>
                  <a:cubicBezTo>
                    <a:pt x="90" y="409"/>
                    <a:pt x="43" y="482"/>
                    <a:pt x="0" y="562"/>
                  </a:cubicBezTo>
                  <a:cubicBezTo>
                    <a:pt x="21" y="566"/>
                    <a:pt x="21" y="566"/>
                    <a:pt x="21" y="566"/>
                  </a:cubicBezTo>
                  <a:cubicBezTo>
                    <a:pt x="64" y="486"/>
                    <a:pt x="110" y="413"/>
                    <a:pt x="159" y="347"/>
                  </a:cubicBezTo>
                  <a:cubicBezTo>
                    <a:pt x="204" y="286"/>
                    <a:pt x="251" y="232"/>
                    <a:pt x="298" y="186"/>
                  </a:cubicBezTo>
                  <a:cubicBezTo>
                    <a:pt x="342" y="143"/>
                    <a:pt x="386" y="108"/>
                    <a:pt x="429" y="80"/>
                  </a:cubicBezTo>
                  <a:cubicBezTo>
                    <a:pt x="469" y="53"/>
                    <a:pt x="508" y="34"/>
                    <a:pt x="546" y="21"/>
                  </a:cubicBezTo>
                  <a:cubicBezTo>
                    <a:pt x="547" y="20"/>
                    <a:pt x="548" y="20"/>
                    <a:pt x="550" y="20"/>
                  </a:cubicBezTo>
                  <a:cubicBezTo>
                    <a:pt x="551" y="19"/>
                    <a:pt x="552" y="19"/>
                    <a:pt x="553" y="18"/>
                  </a:cubicBezTo>
                  <a:cubicBezTo>
                    <a:pt x="554" y="18"/>
                    <a:pt x="555" y="18"/>
                    <a:pt x="556" y="17"/>
                  </a:cubicBezTo>
                  <a:cubicBezTo>
                    <a:pt x="557" y="17"/>
                    <a:pt x="558" y="17"/>
                    <a:pt x="559" y="16"/>
                  </a:cubicBezTo>
                  <a:cubicBezTo>
                    <a:pt x="569" y="13"/>
                    <a:pt x="579" y="11"/>
                    <a:pt x="589" y="9"/>
                  </a:cubicBezTo>
                  <a:cubicBezTo>
                    <a:pt x="598" y="7"/>
                    <a:pt x="607" y="5"/>
                    <a:pt x="616" y="4"/>
                  </a:cubicBezTo>
                  <a:cubicBezTo>
                    <a:pt x="625" y="3"/>
                    <a:pt x="634" y="2"/>
                    <a:pt x="642" y="2"/>
                  </a:cubicBezTo>
                  <a:cubicBezTo>
                    <a:pt x="651" y="1"/>
                    <a:pt x="659" y="1"/>
                    <a:pt x="667" y="2"/>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4" name="Freeform 64"/>
            <p:cNvSpPr>
              <a:spLocks/>
            </p:cNvSpPr>
            <p:nvPr/>
          </p:nvSpPr>
          <p:spPr bwMode="auto">
            <a:xfrm>
              <a:off x="3851275" y="3881438"/>
              <a:ext cx="142875" cy="3175"/>
            </a:xfrm>
            <a:custGeom>
              <a:avLst/>
              <a:gdLst/>
              <a:ahLst/>
              <a:cxnLst>
                <a:cxn ang="0">
                  <a:pos x="38" y="1"/>
                </a:cxn>
                <a:cxn ang="0">
                  <a:pos x="32" y="1"/>
                </a:cxn>
                <a:cxn ang="0">
                  <a:pos x="25" y="1"/>
                </a:cxn>
                <a:cxn ang="0">
                  <a:pos x="19" y="1"/>
                </a:cxn>
                <a:cxn ang="0">
                  <a:pos x="12" y="1"/>
                </a:cxn>
                <a:cxn ang="0">
                  <a:pos x="0" y="1"/>
                </a:cxn>
                <a:cxn ang="0">
                  <a:pos x="7" y="0"/>
                </a:cxn>
                <a:cxn ang="0">
                  <a:pos x="14" y="0"/>
                </a:cxn>
                <a:cxn ang="0">
                  <a:pos x="20" y="0"/>
                </a:cxn>
                <a:cxn ang="0">
                  <a:pos x="27" y="0"/>
                </a:cxn>
                <a:cxn ang="0">
                  <a:pos x="38" y="1"/>
                </a:cxn>
              </a:cxnLst>
              <a:rect l="0" t="0" r="r" b="b"/>
              <a:pathLst>
                <a:path w="38" h="1">
                  <a:moveTo>
                    <a:pt x="38" y="1"/>
                  </a:moveTo>
                  <a:cubicBezTo>
                    <a:pt x="36" y="1"/>
                    <a:pt x="34" y="1"/>
                    <a:pt x="32" y="1"/>
                  </a:cubicBezTo>
                  <a:cubicBezTo>
                    <a:pt x="29" y="1"/>
                    <a:pt x="27" y="1"/>
                    <a:pt x="25" y="1"/>
                  </a:cubicBezTo>
                  <a:cubicBezTo>
                    <a:pt x="23" y="1"/>
                    <a:pt x="21" y="1"/>
                    <a:pt x="19" y="1"/>
                  </a:cubicBezTo>
                  <a:cubicBezTo>
                    <a:pt x="16" y="1"/>
                    <a:pt x="14" y="1"/>
                    <a:pt x="12" y="1"/>
                  </a:cubicBezTo>
                  <a:cubicBezTo>
                    <a:pt x="0" y="1"/>
                    <a:pt x="0" y="1"/>
                    <a:pt x="0" y="1"/>
                  </a:cubicBezTo>
                  <a:cubicBezTo>
                    <a:pt x="2" y="0"/>
                    <a:pt x="5" y="0"/>
                    <a:pt x="7" y="0"/>
                  </a:cubicBezTo>
                  <a:cubicBezTo>
                    <a:pt x="9" y="0"/>
                    <a:pt x="11" y="0"/>
                    <a:pt x="14" y="0"/>
                  </a:cubicBezTo>
                  <a:cubicBezTo>
                    <a:pt x="16" y="0"/>
                    <a:pt x="18" y="0"/>
                    <a:pt x="20" y="0"/>
                  </a:cubicBezTo>
                  <a:cubicBezTo>
                    <a:pt x="22" y="0"/>
                    <a:pt x="24" y="0"/>
                    <a:pt x="27" y="0"/>
                  </a:cubicBezTo>
                  <a:cubicBezTo>
                    <a:pt x="38" y="1"/>
                    <a:pt x="38" y="1"/>
                    <a:pt x="38" y="1"/>
                  </a:cubicBezTo>
                  <a:close/>
                </a:path>
              </a:pathLst>
            </a:custGeom>
            <a:solidFill>
              <a:srgbClr val="84848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5" name="Freeform 65"/>
            <p:cNvSpPr>
              <a:spLocks/>
            </p:cNvSpPr>
            <p:nvPr/>
          </p:nvSpPr>
          <p:spPr bwMode="auto">
            <a:xfrm>
              <a:off x="1739900" y="5519738"/>
              <a:ext cx="382588" cy="633412"/>
            </a:xfrm>
            <a:custGeom>
              <a:avLst/>
              <a:gdLst/>
              <a:ahLst/>
              <a:cxnLst>
                <a:cxn ang="0">
                  <a:pos x="102" y="3"/>
                </a:cxn>
                <a:cxn ang="0">
                  <a:pos x="80" y="42"/>
                </a:cxn>
                <a:cxn ang="0">
                  <a:pos x="59" y="82"/>
                </a:cxn>
                <a:cxn ang="0">
                  <a:pos x="37" y="125"/>
                </a:cxn>
                <a:cxn ang="0">
                  <a:pos x="17" y="169"/>
                </a:cxn>
                <a:cxn ang="0">
                  <a:pos x="0" y="166"/>
                </a:cxn>
                <a:cxn ang="0">
                  <a:pos x="21" y="122"/>
                </a:cxn>
                <a:cxn ang="0">
                  <a:pos x="43" y="79"/>
                </a:cxn>
                <a:cxn ang="0">
                  <a:pos x="64" y="39"/>
                </a:cxn>
                <a:cxn ang="0">
                  <a:pos x="86" y="0"/>
                </a:cxn>
                <a:cxn ang="0">
                  <a:pos x="102" y="3"/>
                </a:cxn>
              </a:cxnLst>
              <a:rect l="0" t="0" r="r" b="b"/>
              <a:pathLst>
                <a:path w="102" h="169">
                  <a:moveTo>
                    <a:pt x="102" y="3"/>
                  </a:moveTo>
                  <a:cubicBezTo>
                    <a:pt x="95" y="15"/>
                    <a:pt x="87" y="28"/>
                    <a:pt x="80" y="42"/>
                  </a:cubicBezTo>
                  <a:cubicBezTo>
                    <a:pt x="73" y="55"/>
                    <a:pt x="66" y="69"/>
                    <a:pt x="59" y="82"/>
                  </a:cubicBezTo>
                  <a:cubicBezTo>
                    <a:pt x="51" y="96"/>
                    <a:pt x="44" y="111"/>
                    <a:pt x="37" y="125"/>
                  </a:cubicBezTo>
                  <a:cubicBezTo>
                    <a:pt x="30" y="140"/>
                    <a:pt x="23" y="154"/>
                    <a:pt x="17" y="169"/>
                  </a:cubicBezTo>
                  <a:cubicBezTo>
                    <a:pt x="0" y="166"/>
                    <a:pt x="0" y="166"/>
                    <a:pt x="0" y="166"/>
                  </a:cubicBezTo>
                  <a:cubicBezTo>
                    <a:pt x="7" y="151"/>
                    <a:pt x="14" y="136"/>
                    <a:pt x="21" y="122"/>
                  </a:cubicBezTo>
                  <a:cubicBezTo>
                    <a:pt x="28" y="107"/>
                    <a:pt x="35" y="93"/>
                    <a:pt x="43" y="79"/>
                  </a:cubicBezTo>
                  <a:cubicBezTo>
                    <a:pt x="50" y="65"/>
                    <a:pt x="57" y="52"/>
                    <a:pt x="64" y="39"/>
                  </a:cubicBezTo>
                  <a:cubicBezTo>
                    <a:pt x="72" y="25"/>
                    <a:pt x="79" y="13"/>
                    <a:pt x="86" y="0"/>
                  </a:cubicBezTo>
                  <a:cubicBezTo>
                    <a:pt x="102" y="3"/>
                    <a:pt x="102" y="3"/>
                    <a:pt x="102" y="3"/>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6" name="Freeform 66"/>
            <p:cNvSpPr>
              <a:spLocks/>
            </p:cNvSpPr>
            <p:nvPr/>
          </p:nvSpPr>
          <p:spPr bwMode="auto">
            <a:xfrm>
              <a:off x="2438400" y="4421188"/>
              <a:ext cx="498475" cy="528637"/>
            </a:xfrm>
            <a:custGeom>
              <a:avLst/>
              <a:gdLst/>
              <a:ahLst/>
              <a:cxnLst>
                <a:cxn ang="0">
                  <a:pos x="15" y="141"/>
                </a:cxn>
                <a:cxn ang="0">
                  <a:pos x="0" y="139"/>
                </a:cxn>
                <a:cxn ang="0">
                  <a:pos x="31" y="99"/>
                </a:cxn>
                <a:cxn ang="0">
                  <a:pos x="61" y="63"/>
                </a:cxn>
                <a:cxn ang="0">
                  <a:pos x="90" y="30"/>
                </a:cxn>
                <a:cxn ang="0">
                  <a:pos x="119" y="0"/>
                </a:cxn>
                <a:cxn ang="0">
                  <a:pos x="133" y="2"/>
                </a:cxn>
                <a:cxn ang="0">
                  <a:pos x="105" y="32"/>
                </a:cxn>
                <a:cxn ang="0">
                  <a:pos x="75" y="65"/>
                </a:cxn>
                <a:cxn ang="0">
                  <a:pos x="46" y="101"/>
                </a:cxn>
                <a:cxn ang="0">
                  <a:pos x="15" y="141"/>
                </a:cxn>
              </a:cxnLst>
              <a:rect l="0" t="0" r="r" b="b"/>
              <a:pathLst>
                <a:path w="133" h="141">
                  <a:moveTo>
                    <a:pt x="15" y="141"/>
                  </a:moveTo>
                  <a:cubicBezTo>
                    <a:pt x="0" y="139"/>
                    <a:pt x="0" y="139"/>
                    <a:pt x="0" y="139"/>
                  </a:cubicBezTo>
                  <a:cubicBezTo>
                    <a:pt x="11" y="125"/>
                    <a:pt x="21" y="112"/>
                    <a:pt x="31" y="99"/>
                  </a:cubicBezTo>
                  <a:cubicBezTo>
                    <a:pt x="41" y="87"/>
                    <a:pt x="51" y="75"/>
                    <a:pt x="61" y="63"/>
                  </a:cubicBezTo>
                  <a:cubicBezTo>
                    <a:pt x="71" y="52"/>
                    <a:pt x="81" y="41"/>
                    <a:pt x="90" y="30"/>
                  </a:cubicBezTo>
                  <a:cubicBezTo>
                    <a:pt x="100" y="20"/>
                    <a:pt x="110" y="10"/>
                    <a:pt x="119" y="0"/>
                  </a:cubicBezTo>
                  <a:cubicBezTo>
                    <a:pt x="133" y="2"/>
                    <a:pt x="133" y="2"/>
                    <a:pt x="133" y="2"/>
                  </a:cubicBezTo>
                  <a:cubicBezTo>
                    <a:pt x="124" y="11"/>
                    <a:pt x="114" y="21"/>
                    <a:pt x="105" y="32"/>
                  </a:cubicBezTo>
                  <a:cubicBezTo>
                    <a:pt x="95" y="42"/>
                    <a:pt x="85" y="53"/>
                    <a:pt x="75" y="65"/>
                  </a:cubicBezTo>
                  <a:cubicBezTo>
                    <a:pt x="65" y="76"/>
                    <a:pt x="55" y="88"/>
                    <a:pt x="46" y="101"/>
                  </a:cubicBezTo>
                  <a:cubicBezTo>
                    <a:pt x="35" y="114"/>
                    <a:pt x="25" y="127"/>
                    <a:pt x="15" y="141"/>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7" name="Freeform 67"/>
            <p:cNvSpPr>
              <a:spLocks/>
            </p:cNvSpPr>
            <p:nvPr/>
          </p:nvSpPr>
          <p:spPr bwMode="auto">
            <a:xfrm>
              <a:off x="3221038" y="3940175"/>
              <a:ext cx="415925" cy="203200"/>
            </a:xfrm>
            <a:custGeom>
              <a:avLst/>
              <a:gdLst/>
              <a:ahLst/>
              <a:cxnLst>
                <a:cxn ang="0">
                  <a:pos x="13" y="54"/>
                </a:cxn>
                <a:cxn ang="0">
                  <a:pos x="0" y="53"/>
                </a:cxn>
                <a:cxn ang="0">
                  <a:pos x="22" y="38"/>
                </a:cxn>
                <a:cxn ang="0">
                  <a:pos x="44" y="25"/>
                </a:cxn>
                <a:cxn ang="0">
                  <a:pos x="65" y="14"/>
                </a:cxn>
                <a:cxn ang="0">
                  <a:pos x="86" y="5"/>
                </a:cxn>
                <a:cxn ang="0">
                  <a:pos x="89" y="4"/>
                </a:cxn>
                <a:cxn ang="0">
                  <a:pos x="92" y="3"/>
                </a:cxn>
                <a:cxn ang="0">
                  <a:pos x="95" y="1"/>
                </a:cxn>
                <a:cxn ang="0">
                  <a:pos x="98" y="0"/>
                </a:cxn>
                <a:cxn ang="0">
                  <a:pos x="98" y="0"/>
                </a:cxn>
                <a:cxn ang="0">
                  <a:pos x="99" y="0"/>
                </a:cxn>
                <a:cxn ang="0">
                  <a:pos x="99" y="0"/>
                </a:cxn>
                <a:cxn ang="0">
                  <a:pos x="99" y="0"/>
                </a:cxn>
                <a:cxn ang="0">
                  <a:pos x="111" y="1"/>
                </a:cxn>
                <a:cxn ang="0">
                  <a:pos x="111" y="1"/>
                </a:cxn>
                <a:cxn ang="0">
                  <a:pos x="111" y="1"/>
                </a:cxn>
                <a:cxn ang="0">
                  <a:pos x="111" y="1"/>
                </a:cxn>
                <a:cxn ang="0">
                  <a:pos x="110" y="1"/>
                </a:cxn>
                <a:cxn ang="0">
                  <a:pos x="107" y="2"/>
                </a:cxn>
                <a:cxn ang="0">
                  <a:pos x="105" y="3"/>
                </a:cxn>
                <a:cxn ang="0">
                  <a:pos x="102" y="4"/>
                </a:cxn>
                <a:cxn ang="0">
                  <a:pos x="99" y="6"/>
                </a:cxn>
                <a:cxn ang="0">
                  <a:pos x="78" y="15"/>
                </a:cxn>
                <a:cxn ang="0">
                  <a:pos x="57" y="26"/>
                </a:cxn>
                <a:cxn ang="0">
                  <a:pos x="35" y="39"/>
                </a:cxn>
                <a:cxn ang="0">
                  <a:pos x="13" y="54"/>
                </a:cxn>
              </a:cxnLst>
              <a:rect l="0" t="0" r="r" b="b"/>
              <a:pathLst>
                <a:path w="111" h="54">
                  <a:moveTo>
                    <a:pt x="13" y="54"/>
                  </a:moveTo>
                  <a:cubicBezTo>
                    <a:pt x="0" y="53"/>
                    <a:pt x="0" y="53"/>
                    <a:pt x="0" y="53"/>
                  </a:cubicBezTo>
                  <a:cubicBezTo>
                    <a:pt x="7" y="48"/>
                    <a:pt x="15" y="43"/>
                    <a:pt x="22" y="38"/>
                  </a:cubicBezTo>
                  <a:cubicBezTo>
                    <a:pt x="30" y="34"/>
                    <a:pt x="37" y="29"/>
                    <a:pt x="44" y="25"/>
                  </a:cubicBezTo>
                  <a:cubicBezTo>
                    <a:pt x="51" y="21"/>
                    <a:pt x="58" y="18"/>
                    <a:pt x="65" y="14"/>
                  </a:cubicBezTo>
                  <a:cubicBezTo>
                    <a:pt x="72" y="11"/>
                    <a:pt x="79" y="8"/>
                    <a:pt x="86" y="5"/>
                  </a:cubicBezTo>
                  <a:cubicBezTo>
                    <a:pt x="87" y="4"/>
                    <a:pt x="88" y="4"/>
                    <a:pt x="89" y="4"/>
                  </a:cubicBezTo>
                  <a:cubicBezTo>
                    <a:pt x="90" y="3"/>
                    <a:pt x="91" y="3"/>
                    <a:pt x="92" y="3"/>
                  </a:cubicBezTo>
                  <a:cubicBezTo>
                    <a:pt x="93" y="2"/>
                    <a:pt x="94" y="2"/>
                    <a:pt x="95" y="1"/>
                  </a:cubicBezTo>
                  <a:cubicBezTo>
                    <a:pt x="96" y="1"/>
                    <a:pt x="97" y="1"/>
                    <a:pt x="98" y="0"/>
                  </a:cubicBezTo>
                  <a:cubicBezTo>
                    <a:pt x="98" y="0"/>
                    <a:pt x="98" y="0"/>
                    <a:pt x="98" y="0"/>
                  </a:cubicBezTo>
                  <a:cubicBezTo>
                    <a:pt x="98" y="0"/>
                    <a:pt x="98" y="0"/>
                    <a:pt x="99" y="0"/>
                  </a:cubicBezTo>
                  <a:cubicBezTo>
                    <a:pt x="99" y="0"/>
                    <a:pt x="99" y="0"/>
                    <a:pt x="99" y="0"/>
                  </a:cubicBezTo>
                  <a:cubicBezTo>
                    <a:pt x="99" y="0"/>
                    <a:pt x="99" y="0"/>
                    <a:pt x="99" y="0"/>
                  </a:cubicBezTo>
                  <a:cubicBezTo>
                    <a:pt x="111" y="1"/>
                    <a:pt x="111" y="1"/>
                    <a:pt x="111" y="1"/>
                  </a:cubicBezTo>
                  <a:cubicBezTo>
                    <a:pt x="111" y="1"/>
                    <a:pt x="111" y="1"/>
                    <a:pt x="111" y="1"/>
                  </a:cubicBezTo>
                  <a:cubicBezTo>
                    <a:pt x="111" y="1"/>
                    <a:pt x="111" y="1"/>
                    <a:pt x="111" y="1"/>
                  </a:cubicBezTo>
                  <a:cubicBezTo>
                    <a:pt x="111" y="1"/>
                    <a:pt x="111" y="1"/>
                    <a:pt x="111" y="1"/>
                  </a:cubicBezTo>
                  <a:cubicBezTo>
                    <a:pt x="111" y="1"/>
                    <a:pt x="110" y="1"/>
                    <a:pt x="110" y="1"/>
                  </a:cubicBezTo>
                  <a:cubicBezTo>
                    <a:pt x="109" y="1"/>
                    <a:pt x="108" y="2"/>
                    <a:pt x="107" y="2"/>
                  </a:cubicBezTo>
                  <a:cubicBezTo>
                    <a:pt x="106" y="3"/>
                    <a:pt x="105" y="3"/>
                    <a:pt x="105" y="3"/>
                  </a:cubicBezTo>
                  <a:cubicBezTo>
                    <a:pt x="104" y="4"/>
                    <a:pt x="103" y="4"/>
                    <a:pt x="102" y="4"/>
                  </a:cubicBezTo>
                  <a:cubicBezTo>
                    <a:pt x="101" y="5"/>
                    <a:pt x="100" y="5"/>
                    <a:pt x="99" y="6"/>
                  </a:cubicBezTo>
                  <a:cubicBezTo>
                    <a:pt x="92" y="9"/>
                    <a:pt x="85" y="12"/>
                    <a:pt x="78" y="15"/>
                  </a:cubicBezTo>
                  <a:cubicBezTo>
                    <a:pt x="71" y="18"/>
                    <a:pt x="64" y="22"/>
                    <a:pt x="57" y="26"/>
                  </a:cubicBezTo>
                  <a:cubicBezTo>
                    <a:pt x="50" y="30"/>
                    <a:pt x="43" y="34"/>
                    <a:pt x="35" y="39"/>
                  </a:cubicBezTo>
                  <a:cubicBezTo>
                    <a:pt x="28" y="44"/>
                    <a:pt x="21" y="49"/>
                    <a:pt x="13" y="54"/>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8" name="Freeform 68"/>
            <p:cNvSpPr>
              <a:spLocks/>
            </p:cNvSpPr>
            <p:nvPr/>
          </p:nvSpPr>
          <p:spPr bwMode="auto">
            <a:xfrm>
              <a:off x="3851275" y="3881438"/>
              <a:ext cx="142875" cy="3175"/>
            </a:xfrm>
            <a:custGeom>
              <a:avLst/>
              <a:gdLst/>
              <a:ahLst/>
              <a:cxnLst>
                <a:cxn ang="0">
                  <a:pos x="38" y="1"/>
                </a:cxn>
                <a:cxn ang="0">
                  <a:pos x="32" y="1"/>
                </a:cxn>
                <a:cxn ang="0">
                  <a:pos x="25" y="1"/>
                </a:cxn>
                <a:cxn ang="0">
                  <a:pos x="19" y="1"/>
                </a:cxn>
                <a:cxn ang="0">
                  <a:pos x="12" y="1"/>
                </a:cxn>
                <a:cxn ang="0">
                  <a:pos x="0" y="1"/>
                </a:cxn>
                <a:cxn ang="0">
                  <a:pos x="7" y="0"/>
                </a:cxn>
                <a:cxn ang="0">
                  <a:pos x="14" y="0"/>
                </a:cxn>
                <a:cxn ang="0">
                  <a:pos x="20" y="0"/>
                </a:cxn>
                <a:cxn ang="0">
                  <a:pos x="27" y="0"/>
                </a:cxn>
                <a:cxn ang="0">
                  <a:pos x="38" y="1"/>
                </a:cxn>
              </a:cxnLst>
              <a:rect l="0" t="0" r="r" b="b"/>
              <a:pathLst>
                <a:path w="38" h="1">
                  <a:moveTo>
                    <a:pt x="38" y="1"/>
                  </a:moveTo>
                  <a:cubicBezTo>
                    <a:pt x="36" y="1"/>
                    <a:pt x="34" y="1"/>
                    <a:pt x="32" y="1"/>
                  </a:cubicBezTo>
                  <a:cubicBezTo>
                    <a:pt x="29" y="1"/>
                    <a:pt x="27" y="1"/>
                    <a:pt x="25" y="1"/>
                  </a:cubicBezTo>
                  <a:cubicBezTo>
                    <a:pt x="23" y="1"/>
                    <a:pt x="21" y="1"/>
                    <a:pt x="19" y="1"/>
                  </a:cubicBezTo>
                  <a:cubicBezTo>
                    <a:pt x="16" y="1"/>
                    <a:pt x="14" y="1"/>
                    <a:pt x="12" y="1"/>
                  </a:cubicBezTo>
                  <a:cubicBezTo>
                    <a:pt x="0" y="1"/>
                    <a:pt x="0" y="1"/>
                    <a:pt x="0" y="1"/>
                  </a:cubicBezTo>
                  <a:cubicBezTo>
                    <a:pt x="2" y="0"/>
                    <a:pt x="5" y="0"/>
                    <a:pt x="7" y="0"/>
                  </a:cubicBezTo>
                  <a:cubicBezTo>
                    <a:pt x="9" y="0"/>
                    <a:pt x="11" y="0"/>
                    <a:pt x="14" y="0"/>
                  </a:cubicBezTo>
                  <a:cubicBezTo>
                    <a:pt x="16" y="0"/>
                    <a:pt x="18" y="0"/>
                    <a:pt x="20" y="0"/>
                  </a:cubicBezTo>
                  <a:cubicBezTo>
                    <a:pt x="22" y="0"/>
                    <a:pt x="24" y="0"/>
                    <a:pt x="27" y="0"/>
                  </a:cubicBezTo>
                  <a:cubicBezTo>
                    <a:pt x="38" y="1"/>
                    <a:pt x="38" y="1"/>
                    <a:pt x="38" y="1"/>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9" name="Freeform 69"/>
            <p:cNvSpPr>
              <a:spLocks/>
            </p:cNvSpPr>
            <p:nvPr/>
          </p:nvSpPr>
          <p:spPr bwMode="auto">
            <a:xfrm>
              <a:off x="2606675" y="2058988"/>
              <a:ext cx="4121150" cy="4799012"/>
            </a:xfrm>
            <a:custGeom>
              <a:avLst/>
              <a:gdLst/>
              <a:ahLst/>
              <a:cxnLst>
                <a:cxn ang="0">
                  <a:pos x="1096" y="68"/>
                </a:cxn>
                <a:cxn ang="0">
                  <a:pos x="1078" y="235"/>
                </a:cxn>
                <a:cxn ang="0">
                  <a:pos x="1070" y="253"/>
                </a:cxn>
                <a:cxn ang="0">
                  <a:pos x="1058" y="252"/>
                </a:cxn>
                <a:cxn ang="0">
                  <a:pos x="1044" y="218"/>
                </a:cxn>
                <a:cxn ang="0">
                  <a:pos x="1034" y="208"/>
                </a:cxn>
                <a:cxn ang="0">
                  <a:pos x="1014" y="266"/>
                </a:cxn>
                <a:cxn ang="0">
                  <a:pos x="998" y="382"/>
                </a:cxn>
                <a:cxn ang="0">
                  <a:pos x="981" y="429"/>
                </a:cxn>
                <a:cxn ang="0">
                  <a:pos x="978" y="433"/>
                </a:cxn>
                <a:cxn ang="0">
                  <a:pos x="945" y="398"/>
                </a:cxn>
                <a:cxn ang="0">
                  <a:pos x="918" y="302"/>
                </a:cxn>
                <a:cxn ang="0">
                  <a:pos x="895" y="288"/>
                </a:cxn>
                <a:cxn ang="0">
                  <a:pos x="892" y="290"/>
                </a:cxn>
                <a:cxn ang="0">
                  <a:pos x="857" y="386"/>
                </a:cxn>
                <a:cxn ang="0">
                  <a:pos x="824" y="587"/>
                </a:cxn>
                <a:cxn ang="0">
                  <a:pos x="780" y="699"/>
                </a:cxn>
                <a:cxn ang="0">
                  <a:pos x="776" y="704"/>
                </a:cxn>
                <a:cxn ang="0">
                  <a:pos x="768" y="715"/>
                </a:cxn>
                <a:cxn ang="0">
                  <a:pos x="712" y="742"/>
                </a:cxn>
                <a:cxn ang="0">
                  <a:pos x="623" y="642"/>
                </a:cxn>
                <a:cxn ang="0">
                  <a:pos x="471" y="636"/>
                </a:cxn>
                <a:cxn ang="0">
                  <a:pos x="465" y="640"/>
                </a:cxn>
                <a:cxn ang="0">
                  <a:pos x="310" y="817"/>
                </a:cxn>
                <a:cxn ang="0">
                  <a:pos x="116" y="1280"/>
                </a:cxn>
                <a:cxn ang="0">
                  <a:pos x="155" y="895"/>
                </a:cxn>
                <a:cxn ang="0">
                  <a:pos x="456" y="520"/>
                </a:cxn>
                <a:cxn ang="0">
                  <a:pos x="464" y="516"/>
                </a:cxn>
                <a:cxn ang="0">
                  <a:pos x="595" y="510"/>
                </a:cxn>
                <a:cxn ang="0">
                  <a:pos x="700" y="638"/>
                </a:cxn>
                <a:cxn ang="0">
                  <a:pos x="763" y="641"/>
                </a:cxn>
                <a:cxn ang="0">
                  <a:pos x="773" y="630"/>
                </a:cxn>
                <a:cxn ang="0">
                  <a:pos x="812" y="541"/>
                </a:cxn>
                <a:cxn ang="0">
                  <a:pos x="843" y="349"/>
                </a:cxn>
                <a:cxn ang="0">
                  <a:pos x="890" y="231"/>
                </a:cxn>
                <a:cxn ang="0">
                  <a:pos x="894" y="230"/>
                </a:cxn>
                <a:cxn ang="0">
                  <a:pos x="923" y="251"/>
                </a:cxn>
                <a:cxn ang="0">
                  <a:pos x="951" y="356"/>
                </a:cxn>
                <a:cxn ang="0">
                  <a:pos x="977" y="387"/>
                </a:cxn>
                <a:cxn ang="0">
                  <a:pos x="999" y="324"/>
                </a:cxn>
                <a:cxn ang="0">
                  <a:pos x="1017" y="200"/>
                </a:cxn>
                <a:cxn ang="0">
                  <a:pos x="1037" y="171"/>
                </a:cxn>
                <a:cxn ang="0">
                  <a:pos x="1050" y="196"/>
                </a:cxn>
                <a:cxn ang="0">
                  <a:pos x="1063" y="223"/>
                </a:cxn>
                <a:cxn ang="0">
                  <a:pos x="1072" y="218"/>
                </a:cxn>
                <a:cxn ang="0">
                  <a:pos x="1082" y="170"/>
                </a:cxn>
                <a:cxn ang="0">
                  <a:pos x="1096" y="0"/>
                </a:cxn>
              </a:cxnLst>
              <a:rect l="0" t="0" r="r" b="b"/>
              <a:pathLst>
                <a:path w="1099" h="1280">
                  <a:moveTo>
                    <a:pt x="1096" y="0"/>
                  </a:moveTo>
                  <a:cubicBezTo>
                    <a:pt x="1099" y="14"/>
                    <a:pt x="1099" y="14"/>
                    <a:pt x="1099" y="14"/>
                  </a:cubicBezTo>
                  <a:cubicBezTo>
                    <a:pt x="1098" y="29"/>
                    <a:pt x="1097" y="48"/>
                    <a:pt x="1096" y="68"/>
                  </a:cubicBezTo>
                  <a:cubicBezTo>
                    <a:pt x="1094" y="89"/>
                    <a:pt x="1092" y="112"/>
                    <a:pt x="1091" y="134"/>
                  </a:cubicBezTo>
                  <a:cubicBezTo>
                    <a:pt x="1089" y="156"/>
                    <a:pt x="1087" y="177"/>
                    <a:pt x="1084" y="195"/>
                  </a:cubicBezTo>
                  <a:cubicBezTo>
                    <a:pt x="1082" y="213"/>
                    <a:pt x="1080" y="228"/>
                    <a:pt x="1078" y="235"/>
                  </a:cubicBezTo>
                  <a:cubicBezTo>
                    <a:pt x="1077" y="238"/>
                    <a:pt x="1076" y="240"/>
                    <a:pt x="1075" y="243"/>
                  </a:cubicBezTo>
                  <a:cubicBezTo>
                    <a:pt x="1075" y="245"/>
                    <a:pt x="1074" y="247"/>
                    <a:pt x="1073" y="249"/>
                  </a:cubicBezTo>
                  <a:cubicBezTo>
                    <a:pt x="1072" y="250"/>
                    <a:pt x="1071" y="252"/>
                    <a:pt x="1070" y="253"/>
                  </a:cubicBezTo>
                  <a:cubicBezTo>
                    <a:pt x="1069" y="254"/>
                    <a:pt x="1068" y="255"/>
                    <a:pt x="1067" y="256"/>
                  </a:cubicBezTo>
                  <a:cubicBezTo>
                    <a:pt x="1066" y="257"/>
                    <a:pt x="1064" y="257"/>
                    <a:pt x="1063" y="256"/>
                  </a:cubicBezTo>
                  <a:cubicBezTo>
                    <a:pt x="1061" y="255"/>
                    <a:pt x="1059" y="254"/>
                    <a:pt x="1058" y="252"/>
                  </a:cubicBezTo>
                  <a:cubicBezTo>
                    <a:pt x="1056" y="249"/>
                    <a:pt x="1054" y="246"/>
                    <a:pt x="1053" y="243"/>
                  </a:cubicBezTo>
                  <a:cubicBezTo>
                    <a:pt x="1051" y="239"/>
                    <a:pt x="1049" y="234"/>
                    <a:pt x="1048" y="228"/>
                  </a:cubicBezTo>
                  <a:cubicBezTo>
                    <a:pt x="1047" y="224"/>
                    <a:pt x="1046" y="221"/>
                    <a:pt x="1044" y="218"/>
                  </a:cubicBezTo>
                  <a:cubicBezTo>
                    <a:pt x="1043" y="216"/>
                    <a:pt x="1042" y="214"/>
                    <a:pt x="1041" y="212"/>
                  </a:cubicBezTo>
                  <a:cubicBezTo>
                    <a:pt x="1040" y="210"/>
                    <a:pt x="1039" y="209"/>
                    <a:pt x="1037" y="208"/>
                  </a:cubicBezTo>
                  <a:cubicBezTo>
                    <a:pt x="1036" y="208"/>
                    <a:pt x="1035" y="208"/>
                    <a:pt x="1034" y="208"/>
                  </a:cubicBezTo>
                  <a:cubicBezTo>
                    <a:pt x="1031" y="209"/>
                    <a:pt x="1029" y="211"/>
                    <a:pt x="1027" y="216"/>
                  </a:cubicBezTo>
                  <a:cubicBezTo>
                    <a:pt x="1024" y="220"/>
                    <a:pt x="1022" y="227"/>
                    <a:pt x="1020" y="235"/>
                  </a:cubicBezTo>
                  <a:cubicBezTo>
                    <a:pt x="1018" y="244"/>
                    <a:pt x="1016" y="254"/>
                    <a:pt x="1014" y="266"/>
                  </a:cubicBezTo>
                  <a:cubicBezTo>
                    <a:pt x="1012" y="279"/>
                    <a:pt x="1010" y="293"/>
                    <a:pt x="1009" y="309"/>
                  </a:cubicBezTo>
                  <a:cubicBezTo>
                    <a:pt x="1008" y="323"/>
                    <a:pt x="1006" y="336"/>
                    <a:pt x="1004" y="348"/>
                  </a:cubicBezTo>
                  <a:cubicBezTo>
                    <a:pt x="1003" y="361"/>
                    <a:pt x="1001" y="372"/>
                    <a:pt x="998" y="382"/>
                  </a:cubicBezTo>
                  <a:cubicBezTo>
                    <a:pt x="996" y="392"/>
                    <a:pt x="994" y="401"/>
                    <a:pt x="991" y="409"/>
                  </a:cubicBezTo>
                  <a:cubicBezTo>
                    <a:pt x="988" y="417"/>
                    <a:pt x="985" y="423"/>
                    <a:pt x="982" y="428"/>
                  </a:cubicBezTo>
                  <a:cubicBezTo>
                    <a:pt x="982" y="428"/>
                    <a:pt x="982" y="429"/>
                    <a:pt x="981" y="429"/>
                  </a:cubicBezTo>
                  <a:cubicBezTo>
                    <a:pt x="981" y="430"/>
                    <a:pt x="981" y="430"/>
                    <a:pt x="980" y="431"/>
                  </a:cubicBezTo>
                  <a:cubicBezTo>
                    <a:pt x="980" y="431"/>
                    <a:pt x="980" y="431"/>
                    <a:pt x="979" y="432"/>
                  </a:cubicBezTo>
                  <a:cubicBezTo>
                    <a:pt x="979" y="432"/>
                    <a:pt x="979" y="433"/>
                    <a:pt x="978" y="433"/>
                  </a:cubicBezTo>
                  <a:cubicBezTo>
                    <a:pt x="975" y="436"/>
                    <a:pt x="971" y="438"/>
                    <a:pt x="967" y="436"/>
                  </a:cubicBezTo>
                  <a:cubicBezTo>
                    <a:pt x="963" y="435"/>
                    <a:pt x="960" y="431"/>
                    <a:pt x="956" y="425"/>
                  </a:cubicBezTo>
                  <a:cubicBezTo>
                    <a:pt x="952" y="419"/>
                    <a:pt x="948" y="410"/>
                    <a:pt x="945" y="398"/>
                  </a:cubicBezTo>
                  <a:cubicBezTo>
                    <a:pt x="941" y="387"/>
                    <a:pt x="938" y="373"/>
                    <a:pt x="935" y="356"/>
                  </a:cubicBezTo>
                  <a:cubicBezTo>
                    <a:pt x="933" y="344"/>
                    <a:pt x="930" y="334"/>
                    <a:pt x="927" y="325"/>
                  </a:cubicBezTo>
                  <a:cubicBezTo>
                    <a:pt x="925" y="316"/>
                    <a:pt x="922" y="308"/>
                    <a:pt x="918" y="302"/>
                  </a:cubicBezTo>
                  <a:cubicBezTo>
                    <a:pt x="915" y="296"/>
                    <a:pt x="911" y="292"/>
                    <a:pt x="908" y="289"/>
                  </a:cubicBezTo>
                  <a:cubicBezTo>
                    <a:pt x="904" y="287"/>
                    <a:pt x="900" y="286"/>
                    <a:pt x="896" y="288"/>
                  </a:cubicBezTo>
                  <a:cubicBezTo>
                    <a:pt x="896" y="288"/>
                    <a:pt x="895" y="288"/>
                    <a:pt x="895" y="288"/>
                  </a:cubicBezTo>
                  <a:cubicBezTo>
                    <a:pt x="895" y="288"/>
                    <a:pt x="895" y="288"/>
                    <a:pt x="894" y="289"/>
                  </a:cubicBezTo>
                  <a:cubicBezTo>
                    <a:pt x="894" y="289"/>
                    <a:pt x="894" y="289"/>
                    <a:pt x="893" y="289"/>
                  </a:cubicBezTo>
                  <a:cubicBezTo>
                    <a:pt x="893" y="289"/>
                    <a:pt x="893" y="290"/>
                    <a:pt x="892" y="290"/>
                  </a:cubicBezTo>
                  <a:cubicBezTo>
                    <a:pt x="888" y="293"/>
                    <a:pt x="884" y="299"/>
                    <a:pt x="879" y="307"/>
                  </a:cubicBezTo>
                  <a:cubicBezTo>
                    <a:pt x="875" y="316"/>
                    <a:pt x="871" y="327"/>
                    <a:pt x="867" y="340"/>
                  </a:cubicBezTo>
                  <a:cubicBezTo>
                    <a:pt x="863" y="353"/>
                    <a:pt x="860" y="369"/>
                    <a:pt x="857" y="386"/>
                  </a:cubicBezTo>
                  <a:cubicBezTo>
                    <a:pt x="853" y="403"/>
                    <a:pt x="851" y="423"/>
                    <a:pt x="849" y="444"/>
                  </a:cubicBezTo>
                  <a:cubicBezTo>
                    <a:pt x="846" y="470"/>
                    <a:pt x="843" y="495"/>
                    <a:pt x="839" y="518"/>
                  </a:cubicBezTo>
                  <a:cubicBezTo>
                    <a:pt x="835" y="543"/>
                    <a:pt x="830" y="566"/>
                    <a:pt x="824" y="587"/>
                  </a:cubicBezTo>
                  <a:cubicBezTo>
                    <a:pt x="819" y="609"/>
                    <a:pt x="812" y="629"/>
                    <a:pt x="805" y="647"/>
                  </a:cubicBezTo>
                  <a:cubicBezTo>
                    <a:pt x="798" y="666"/>
                    <a:pt x="790" y="683"/>
                    <a:pt x="781" y="697"/>
                  </a:cubicBezTo>
                  <a:cubicBezTo>
                    <a:pt x="780" y="698"/>
                    <a:pt x="780" y="698"/>
                    <a:pt x="780" y="699"/>
                  </a:cubicBezTo>
                  <a:cubicBezTo>
                    <a:pt x="779" y="699"/>
                    <a:pt x="779" y="700"/>
                    <a:pt x="779" y="701"/>
                  </a:cubicBezTo>
                  <a:cubicBezTo>
                    <a:pt x="778" y="701"/>
                    <a:pt x="778" y="702"/>
                    <a:pt x="777" y="702"/>
                  </a:cubicBezTo>
                  <a:cubicBezTo>
                    <a:pt x="777" y="703"/>
                    <a:pt x="777" y="703"/>
                    <a:pt x="776" y="704"/>
                  </a:cubicBezTo>
                  <a:cubicBezTo>
                    <a:pt x="775" y="705"/>
                    <a:pt x="775" y="706"/>
                    <a:pt x="774" y="708"/>
                  </a:cubicBezTo>
                  <a:cubicBezTo>
                    <a:pt x="773" y="709"/>
                    <a:pt x="772" y="710"/>
                    <a:pt x="771" y="711"/>
                  </a:cubicBezTo>
                  <a:cubicBezTo>
                    <a:pt x="770" y="712"/>
                    <a:pt x="769" y="714"/>
                    <a:pt x="768" y="715"/>
                  </a:cubicBezTo>
                  <a:cubicBezTo>
                    <a:pt x="767" y="716"/>
                    <a:pt x="766" y="717"/>
                    <a:pt x="766" y="718"/>
                  </a:cubicBezTo>
                  <a:cubicBezTo>
                    <a:pt x="757" y="727"/>
                    <a:pt x="749" y="734"/>
                    <a:pt x="740" y="738"/>
                  </a:cubicBezTo>
                  <a:cubicBezTo>
                    <a:pt x="731" y="742"/>
                    <a:pt x="721" y="744"/>
                    <a:pt x="712" y="742"/>
                  </a:cubicBezTo>
                  <a:cubicBezTo>
                    <a:pt x="703" y="740"/>
                    <a:pt x="693" y="734"/>
                    <a:pt x="684" y="726"/>
                  </a:cubicBezTo>
                  <a:cubicBezTo>
                    <a:pt x="674" y="717"/>
                    <a:pt x="665" y="704"/>
                    <a:pt x="656" y="687"/>
                  </a:cubicBezTo>
                  <a:cubicBezTo>
                    <a:pt x="646" y="669"/>
                    <a:pt x="635" y="654"/>
                    <a:pt x="623" y="642"/>
                  </a:cubicBezTo>
                  <a:cubicBezTo>
                    <a:pt x="610" y="630"/>
                    <a:pt x="596" y="621"/>
                    <a:pt x="582" y="615"/>
                  </a:cubicBezTo>
                  <a:cubicBezTo>
                    <a:pt x="566" y="610"/>
                    <a:pt x="549" y="609"/>
                    <a:pt x="531" y="612"/>
                  </a:cubicBezTo>
                  <a:cubicBezTo>
                    <a:pt x="512" y="615"/>
                    <a:pt x="492" y="623"/>
                    <a:pt x="471" y="636"/>
                  </a:cubicBezTo>
                  <a:cubicBezTo>
                    <a:pt x="470" y="636"/>
                    <a:pt x="470" y="637"/>
                    <a:pt x="469" y="637"/>
                  </a:cubicBezTo>
                  <a:cubicBezTo>
                    <a:pt x="468" y="638"/>
                    <a:pt x="467" y="638"/>
                    <a:pt x="467" y="639"/>
                  </a:cubicBezTo>
                  <a:cubicBezTo>
                    <a:pt x="466" y="639"/>
                    <a:pt x="465" y="639"/>
                    <a:pt x="465" y="640"/>
                  </a:cubicBezTo>
                  <a:cubicBezTo>
                    <a:pt x="464" y="640"/>
                    <a:pt x="463" y="641"/>
                    <a:pt x="463" y="641"/>
                  </a:cubicBezTo>
                  <a:cubicBezTo>
                    <a:pt x="439" y="657"/>
                    <a:pt x="414" y="679"/>
                    <a:pt x="390" y="708"/>
                  </a:cubicBezTo>
                  <a:cubicBezTo>
                    <a:pt x="363" y="737"/>
                    <a:pt x="336" y="774"/>
                    <a:pt x="310" y="817"/>
                  </a:cubicBezTo>
                  <a:cubicBezTo>
                    <a:pt x="281" y="862"/>
                    <a:pt x="253" y="914"/>
                    <a:pt x="226" y="973"/>
                  </a:cubicBezTo>
                  <a:cubicBezTo>
                    <a:pt x="201" y="1027"/>
                    <a:pt x="177" y="1087"/>
                    <a:pt x="155" y="1151"/>
                  </a:cubicBezTo>
                  <a:cubicBezTo>
                    <a:pt x="152" y="1159"/>
                    <a:pt x="119" y="1271"/>
                    <a:pt x="116" y="1280"/>
                  </a:cubicBezTo>
                  <a:cubicBezTo>
                    <a:pt x="0" y="1280"/>
                    <a:pt x="0" y="1280"/>
                    <a:pt x="0" y="1280"/>
                  </a:cubicBezTo>
                  <a:cubicBezTo>
                    <a:pt x="2" y="1274"/>
                    <a:pt x="47" y="1140"/>
                    <a:pt x="49" y="1133"/>
                  </a:cubicBezTo>
                  <a:cubicBezTo>
                    <a:pt x="82" y="1047"/>
                    <a:pt x="119" y="966"/>
                    <a:pt x="155" y="895"/>
                  </a:cubicBezTo>
                  <a:cubicBezTo>
                    <a:pt x="191" y="824"/>
                    <a:pt x="228" y="762"/>
                    <a:pt x="265" y="709"/>
                  </a:cubicBezTo>
                  <a:cubicBezTo>
                    <a:pt x="299" y="660"/>
                    <a:pt x="334" y="620"/>
                    <a:pt x="367" y="588"/>
                  </a:cubicBezTo>
                  <a:cubicBezTo>
                    <a:pt x="397" y="558"/>
                    <a:pt x="427" y="535"/>
                    <a:pt x="456" y="520"/>
                  </a:cubicBezTo>
                  <a:cubicBezTo>
                    <a:pt x="457" y="520"/>
                    <a:pt x="458" y="519"/>
                    <a:pt x="459" y="519"/>
                  </a:cubicBezTo>
                  <a:cubicBezTo>
                    <a:pt x="459" y="518"/>
                    <a:pt x="460" y="518"/>
                    <a:pt x="461" y="518"/>
                  </a:cubicBezTo>
                  <a:cubicBezTo>
                    <a:pt x="462" y="517"/>
                    <a:pt x="463" y="517"/>
                    <a:pt x="464" y="516"/>
                  </a:cubicBezTo>
                  <a:cubicBezTo>
                    <a:pt x="464" y="516"/>
                    <a:pt x="465" y="516"/>
                    <a:pt x="466" y="515"/>
                  </a:cubicBezTo>
                  <a:cubicBezTo>
                    <a:pt x="492" y="503"/>
                    <a:pt x="515" y="497"/>
                    <a:pt x="537" y="497"/>
                  </a:cubicBezTo>
                  <a:cubicBezTo>
                    <a:pt x="558" y="497"/>
                    <a:pt x="578" y="501"/>
                    <a:pt x="595" y="510"/>
                  </a:cubicBezTo>
                  <a:cubicBezTo>
                    <a:pt x="612" y="519"/>
                    <a:pt x="628" y="532"/>
                    <a:pt x="642" y="548"/>
                  </a:cubicBezTo>
                  <a:cubicBezTo>
                    <a:pt x="655" y="564"/>
                    <a:pt x="668" y="583"/>
                    <a:pt x="679" y="605"/>
                  </a:cubicBezTo>
                  <a:cubicBezTo>
                    <a:pt x="685" y="619"/>
                    <a:pt x="692" y="630"/>
                    <a:pt x="700" y="638"/>
                  </a:cubicBezTo>
                  <a:cubicBezTo>
                    <a:pt x="707" y="646"/>
                    <a:pt x="714" y="651"/>
                    <a:pt x="721" y="653"/>
                  </a:cubicBezTo>
                  <a:cubicBezTo>
                    <a:pt x="728" y="656"/>
                    <a:pt x="736" y="656"/>
                    <a:pt x="743" y="654"/>
                  </a:cubicBezTo>
                  <a:cubicBezTo>
                    <a:pt x="750" y="652"/>
                    <a:pt x="757" y="647"/>
                    <a:pt x="763" y="641"/>
                  </a:cubicBezTo>
                  <a:cubicBezTo>
                    <a:pt x="764" y="640"/>
                    <a:pt x="765" y="639"/>
                    <a:pt x="767" y="638"/>
                  </a:cubicBezTo>
                  <a:cubicBezTo>
                    <a:pt x="768" y="636"/>
                    <a:pt x="769" y="635"/>
                    <a:pt x="770" y="634"/>
                  </a:cubicBezTo>
                  <a:cubicBezTo>
                    <a:pt x="771" y="633"/>
                    <a:pt x="772" y="632"/>
                    <a:pt x="773" y="630"/>
                  </a:cubicBezTo>
                  <a:cubicBezTo>
                    <a:pt x="774" y="629"/>
                    <a:pt x="775" y="627"/>
                    <a:pt x="776" y="626"/>
                  </a:cubicBezTo>
                  <a:cubicBezTo>
                    <a:pt x="783" y="616"/>
                    <a:pt x="790" y="603"/>
                    <a:pt x="796" y="588"/>
                  </a:cubicBezTo>
                  <a:cubicBezTo>
                    <a:pt x="802" y="574"/>
                    <a:pt x="807" y="558"/>
                    <a:pt x="812" y="541"/>
                  </a:cubicBezTo>
                  <a:cubicBezTo>
                    <a:pt x="816" y="524"/>
                    <a:pt x="821" y="505"/>
                    <a:pt x="824" y="485"/>
                  </a:cubicBezTo>
                  <a:cubicBezTo>
                    <a:pt x="828" y="466"/>
                    <a:pt x="830" y="446"/>
                    <a:pt x="833" y="424"/>
                  </a:cubicBezTo>
                  <a:cubicBezTo>
                    <a:pt x="835" y="397"/>
                    <a:pt x="839" y="372"/>
                    <a:pt x="843" y="349"/>
                  </a:cubicBezTo>
                  <a:cubicBezTo>
                    <a:pt x="847" y="327"/>
                    <a:pt x="852" y="308"/>
                    <a:pt x="857" y="291"/>
                  </a:cubicBezTo>
                  <a:cubicBezTo>
                    <a:pt x="862" y="275"/>
                    <a:pt x="868" y="261"/>
                    <a:pt x="873" y="251"/>
                  </a:cubicBezTo>
                  <a:cubicBezTo>
                    <a:pt x="879" y="241"/>
                    <a:pt x="884" y="235"/>
                    <a:pt x="890" y="231"/>
                  </a:cubicBezTo>
                  <a:cubicBezTo>
                    <a:pt x="890" y="231"/>
                    <a:pt x="891" y="231"/>
                    <a:pt x="891" y="231"/>
                  </a:cubicBezTo>
                  <a:cubicBezTo>
                    <a:pt x="892" y="231"/>
                    <a:pt x="892" y="230"/>
                    <a:pt x="892" y="230"/>
                  </a:cubicBezTo>
                  <a:cubicBezTo>
                    <a:pt x="893" y="230"/>
                    <a:pt x="893" y="230"/>
                    <a:pt x="894" y="230"/>
                  </a:cubicBezTo>
                  <a:cubicBezTo>
                    <a:pt x="894" y="230"/>
                    <a:pt x="894" y="230"/>
                    <a:pt x="895" y="229"/>
                  </a:cubicBezTo>
                  <a:cubicBezTo>
                    <a:pt x="900" y="228"/>
                    <a:pt x="905" y="230"/>
                    <a:pt x="909" y="233"/>
                  </a:cubicBezTo>
                  <a:cubicBezTo>
                    <a:pt x="914" y="237"/>
                    <a:pt x="918" y="243"/>
                    <a:pt x="923" y="251"/>
                  </a:cubicBezTo>
                  <a:cubicBezTo>
                    <a:pt x="927" y="259"/>
                    <a:pt x="930" y="269"/>
                    <a:pt x="934" y="281"/>
                  </a:cubicBezTo>
                  <a:cubicBezTo>
                    <a:pt x="937" y="293"/>
                    <a:pt x="940" y="306"/>
                    <a:pt x="943" y="321"/>
                  </a:cubicBezTo>
                  <a:cubicBezTo>
                    <a:pt x="945" y="335"/>
                    <a:pt x="948" y="346"/>
                    <a:pt x="951" y="356"/>
                  </a:cubicBezTo>
                  <a:cubicBezTo>
                    <a:pt x="953" y="365"/>
                    <a:pt x="956" y="373"/>
                    <a:pt x="959" y="378"/>
                  </a:cubicBezTo>
                  <a:cubicBezTo>
                    <a:pt x="962" y="384"/>
                    <a:pt x="965" y="387"/>
                    <a:pt x="968" y="389"/>
                  </a:cubicBezTo>
                  <a:cubicBezTo>
                    <a:pt x="971" y="390"/>
                    <a:pt x="974" y="390"/>
                    <a:pt x="977" y="387"/>
                  </a:cubicBezTo>
                  <a:cubicBezTo>
                    <a:pt x="980" y="385"/>
                    <a:pt x="983" y="380"/>
                    <a:pt x="986" y="375"/>
                  </a:cubicBezTo>
                  <a:cubicBezTo>
                    <a:pt x="988" y="369"/>
                    <a:pt x="991" y="361"/>
                    <a:pt x="993" y="353"/>
                  </a:cubicBezTo>
                  <a:cubicBezTo>
                    <a:pt x="995" y="344"/>
                    <a:pt x="997" y="334"/>
                    <a:pt x="999" y="324"/>
                  </a:cubicBezTo>
                  <a:cubicBezTo>
                    <a:pt x="1000" y="313"/>
                    <a:pt x="1002" y="301"/>
                    <a:pt x="1003" y="288"/>
                  </a:cubicBezTo>
                  <a:cubicBezTo>
                    <a:pt x="1005" y="269"/>
                    <a:pt x="1007" y="252"/>
                    <a:pt x="1009" y="237"/>
                  </a:cubicBezTo>
                  <a:cubicBezTo>
                    <a:pt x="1011" y="222"/>
                    <a:pt x="1014" y="210"/>
                    <a:pt x="1017" y="200"/>
                  </a:cubicBezTo>
                  <a:cubicBezTo>
                    <a:pt x="1019" y="191"/>
                    <a:pt x="1022" y="183"/>
                    <a:pt x="1025" y="178"/>
                  </a:cubicBezTo>
                  <a:cubicBezTo>
                    <a:pt x="1028" y="173"/>
                    <a:pt x="1030" y="171"/>
                    <a:pt x="1033" y="170"/>
                  </a:cubicBezTo>
                  <a:cubicBezTo>
                    <a:pt x="1035" y="170"/>
                    <a:pt x="1036" y="170"/>
                    <a:pt x="1037" y="171"/>
                  </a:cubicBezTo>
                  <a:cubicBezTo>
                    <a:pt x="1039" y="172"/>
                    <a:pt x="1040" y="174"/>
                    <a:pt x="1042" y="176"/>
                  </a:cubicBezTo>
                  <a:cubicBezTo>
                    <a:pt x="1043" y="178"/>
                    <a:pt x="1044" y="181"/>
                    <a:pt x="1046" y="184"/>
                  </a:cubicBezTo>
                  <a:cubicBezTo>
                    <a:pt x="1047" y="188"/>
                    <a:pt x="1048" y="192"/>
                    <a:pt x="1050" y="196"/>
                  </a:cubicBezTo>
                  <a:cubicBezTo>
                    <a:pt x="1051" y="201"/>
                    <a:pt x="1053" y="206"/>
                    <a:pt x="1054" y="210"/>
                  </a:cubicBezTo>
                  <a:cubicBezTo>
                    <a:pt x="1055" y="213"/>
                    <a:pt x="1057" y="216"/>
                    <a:pt x="1058" y="218"/>
                  </a:cubicBezTo>
                  <a:cubicBezTo>
                    <a:pt x="1060" y="220"/>
                    <a:pt x="1061" y="222"/>
                    <a:pt x="1063" y="223"/>
                  </a:cubicBezTo>
                  <a:cubicBezTo>
                    <a:pt x="1064" y="223"/>
                    <a:pt x="1065" y="224"/>
                    <a:pt x="1067" y="223"/>
                  </a:cubicBezTo>
                  <a:cubicBezTo>
                    <a:pt x="1068" y="223"/>
                    <a:pt x="1068" y="222"/>
                    <a:pt x="1069" y="221"/>
                  </a:cubicBezTo>
                  <a:cubicBezTo>
                    <a:pt x="1070" y="220"/>
                    <a:pt x="1071" y="219"/>
                    <a:pt x="1072" y="218"/>
                  </a:cubicBezTo>
                  <a:cubicBezTo>
                    <a:pt x="1072" y="216"/>
                    <a:pt x="1073" y="214"/>
                    <a:pt x="1074" y="212"/>
                  </a:cubicBezTo>
                  <a:cubicBezTo>
                    <a:pt x="1075" y="211"/>
                    <a:pt x="1076" y="208"/>
                    <a:pt x="1076" y="206"/>
                  </a:cubicBezTo>
                  <a:cubicBezTo>
                    <a:pt x="1078" y="200"/>
                    <a:pt x="1080" y="187"/>
                    <a:pt x="1082" y="170"/>
                  </a:cubicBezTo>
                  <a:cubicBezTo>
                    <a:pt x="1084" y="153"/>
                    <a:pt x="1086" y="133"/>
                    <a:pt x="1088" y="112"/>
                  </a:cubicBezTo>
                  <a:cubicBezTo>
                    <a:pt x="1090" y="91"/>
                    <a:pt x="1091" y="70"/>
                    <a:pt x="1093" y="50"/>
                  </a:cubicBezTo>
                  <a:cubicBezTo>
                    <a:pt x="1094" y="31"/>
                    <a:pt x="1095" y="14"/>
                    <a:pt x="1096" y="0"/>
                  </a:cubicBezTo>
                  <a:close/>
                </a:path>
              </a:pathLst>
            </a:custGeom>
            <a:gradFill flip="none" rotWithShape="1">
              <a:gsLst>
                <a:gs pos="0">
                  <a:srgbClr val="3A3A3A">
                    <a:shade val="30000"/>
                    <a:satMod val="115000"/>
                  </a:srgbClr>
                </a:gs>
                <a:gs pos="50000">
                  <a:srgbClr val="3A3A3A">
                    <a:shade val="67500"/>
                    <a:satMod val="115000"/>
                  </a:srgbClr>
                </a:gs>
                <a:gs pos="100000">
                  <a:srgbClr val="3A3A3A">
                    <a:shade val="100000"/>
                    <a:satMod val="115000"/>
                  </a:srgbClr>
                </a:gs>
              </a:gsLst>
              <a:lin ang="189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90" name="Freeform 70"/>
            <p:cNvSpPr>
              <a:spLocks/>
            </p:cNvSpPr>
            <p:nvPr/>
          </p:nvSpPr>
          <p:spPr bwMode="auto">
            <a:xfrm>
              <a:off x="6172200" y="1747838"/>
              <a:ext cx="715963" cy="344487"/>
            </a:xfrm>
            <a:custGeom>
              <a:avLst/>
              <a:gdLst/>
              <a:ahLst/>
              <a:cxnLst>
                <a:cxn ang="0">
                  <a:pos x="0" y="217"/>
                </a:cxn>
                <a:cxn ang="0">
                  <a:pos x="239" y="0"/>
                </a:cxn>
                <a:cxn ang="0">
                  <a:pos x="451" y="200"/>
                </a:cxn>
                <a:cxn ang="0">
                  <a:pos x="0" y="217"/>
                </a:cxn>
              </a:cxnLst>
              <a:rect l="0" t="0" r="r" b="b"/>
              <a:pathLst>
                <a:path w="451" h="217">
                  <a:moveTo>
                    <a:pt x="0" y="217"/>
                  </a:moveTo>
                  <a:lnTo>
                    <a:pt x="239" y="0"/>
                  </a:lnTo>
                  <a:lnTo>
                    <a:pt x="451" y="200"/>
                  </a:lnTo>
                  <a:lnTo>
                    <a:pt x="0" y="217"/>
                  </a:lnTo>
                  <a:close/>
                </a:path>
              </a:pathLst>
            </a:cu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91" name="Freeform 71"/>
            <p:cNvSpPr>
              <a:spLocks/>
            </p:cNvSpPr>
            <p:nvPr/>
          </p:nvSpPr>
          <p:spPr bwMode="auto">
            <a:xfrm>
              <a:off x="3175" y="5935663"/>
              <a:ext cx="2768600" cy="922337"/>
            </a:xfrm>
            <a:custGeom>
              <a:avLst/>
              <a:gdLst/>
              <a:ahLst/>
              <a:cxnLst>
                <a:cxn ang="0">
                  <a:pos x="570" y="0"/>
                </a:cxn>
                <a:cxn ang="0">
                  <a:pos x="0" y="312"/>
                </a:cxn>
                <a:cxn ang="0">
                  <a:pos x="0" y="581"/>
                </a:cxn>
                <a:cxn ang="0">
                  <a:pos x="1640" y="581"/>
                </a:cxn>
                <a:cxn ang="0">
                  <a:pos x="1744" y="276"/>
                </a:cxn>
                <a:cxn ang="0">
                  <a:pos x="570" y="0"/>
                </a:cxn>
              </a:cxnLst>
              <a:rect l="0" t="0" r="r" b="b"/>
              <a:pathLst>
                <a:path w="1744" h="581">
                  <a:moveTo>
                    <a:pt x="570" y="0"/>
                  </a:moveTo>
                  <a:lnTo>
                    <a:pt x="0" y="312"/>
                  </a:lnTo>
                  <a:lnTo>
                    <a:pt x="0" y="581"/>
                  </a:lnTo>
                  <a:lnTo>
                    <a:pt x="1640" y="581"/>
                  </a:lnTo>
                  <a:lnTo>
                    <a:pt x="1744" y="276"/>
                  </a:lnTo>
                  <a:lnTo>
                    <a:pt x="570" y="0"/>
                  </a:ln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92" name="Freeform 72"/>
            <p:cNvSpPr>
              <a:spLocks/>
            </p:cNvSpPr>
            <p:nvPr/>
          </p:nvSpPr>
          <p:spPr bwMode="auto">
            <a:xfrm>
              <a:off x="2378075" y="6332538"/>
              <a:ext cx="292100" cy="525462"/>
            </a:xfrm>
            <a:custGeom>
              <a:avLst/>
              <a:gdLst/>
              <a:ahLst/>
              <a:cxnLst>
                <a:cxn ang="0">
                  <a:pos x="63" y="331"/>
                </a:cxn>
                <a:cxn ang="0">
                  <a:pos x="184" y="10"/>
                </a:cxn>
                <a:cxn ang="0">
                  <a:pos x="144" y="0"/>
                </a:cxn>
                <a:cxn ang="0">
                  <a:pos x="0" y="331"/>
                </a:cxn>
                <a:cxn ang="0">
                  <a:pos x="63" y="331"/>
                </a:cxn>
              </a:cxnLst>
              <a:rect l="0" t="0" r="r" b="b"/>
              <a:pathLst>
                <a:path w="184" h="331">
                  <a:moveTo>
                    <a:pt x="63" y="331"/>
                  </a:moveTo>
                  <a:lnTo>
                    <a:pt x="184" y="10"/>
                  </a:lnTo>
                  <a:lnTo>
                    <a:pt x="144" y="0"/>
                  </a:lnTo>
                  <a:lnTo>
                    <a:pt x="0" y="331"/>
                  </a:lnTo>
                  <a:lnTo>
                    <a:pt x="63" y="33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93" name="Freeform 73"/>
            <p:cNvSpPr>
              <a:spLocks/>
            </p:cNvSpPr>
            <p:nvPr/>
          </p:nvSpPr>
          <p:spPr bwMode="auto">
            <a:xfrm>
              <a:off x="3175" y="5949950"/>
              <a:ext cx="1028700" cy="676275"/>
            </a:xfrm>
            <a:custGeom>
              <a:avLst/>
              <a:gdLst/>
              <a:ahLst/>
              <a:cxnLst>
                <a:cxn ang="0">
                  <a:pos x="648" y="8"/>
                </a:cxn>
                <a:cxn ang="0">
                  <a:pos x="0" y="426"/>
                </a:cxn>
                <a:cxn ang="0">
                  <a:pos x="0" y="376"/>
                </a:cxn>
                <a:cxn ang="0">
                  <a:pos x="617" y="0"/>
                </a:cxn>
                <a:cxn ang="0">
                  <a:pos x="648" y="8"/>
                </a:cxn>
              </a:cxnLst>
              <a:rect l="0" t="0" r="r" b="b"/>
              <a:pathLst>
                <a:path w="648" h="426">
                  <a:moveTo>
                    <a:pt x="648" y="8"/>
                  </a:moveTo>
                  <a:lnTo>
                    <a:pt x="0" y="426"/>
                  </a:lnTo>
                  <a:lnTo>
                    <a:pt x="0" y="376"/>
                  </a:lnTo>
                  <a:lnTo>
                    <a:pt x="617" y="0"/>
                  </a:lnTo>
                  <a:lnTo>
                    <a:pt x="648" y="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94" name="Freeform 74"/>
            <p:cNvSpPr>
              <a:spLocks/>
            </p:cNvSpPr>
            <p:nvPr/>
          </p:nvSpPr>
          <p:spPr bwMode="auto">
            <a:xfrm>
              <a:off x="990600" y="6546850"/>
              <a:ext cx="430213" cy="311150"/>
            </a:xfrm>
            <a:custGeom>
              <a:avLst/>
              <a:gdLst/>
              <a:ahLst/>
              <a:cxnLst>
                <a:cxn ang="0">
                  <a:pos x="271" y="14"/>
                </a:cxn>
                <a:cxn ang="0">
                  <a:pos x="111" y="196"/>
                </a:cxn>
                <a:cxn ang="0">
                  <a:pos x="0" y="196"/>
                </a:cxn>
                <a:cxn ang="0">
                  <a:pos x="208" y="0"/>
                </a:cxn>
                <a:cxn ang="0">
                  <a:pos x="271" y="14"/>
                </a:cxn>
              </a:cxnLst>
              <a:rect l="0" t="0" r="r" b="b"/>
              <a:pathLst>
                <a:path w="271" h="196">
                  <a:moveTo>
                    <a:pt x="271" y="14"/>
                  </a:moveTo>
                  <a:lnTo>
                    <a:pt x="111" y="196"/>
                  </a:lnTo>
                  <a:lnTo>
                    <a:pt x="0" y="196"/>
                  </a:lnTo>
                  <a:lnTo>
                    <a:pt x="208" y="0"/>
                  </a:lnTo>
                  <a:lnTo>
                    <a:pt x="271" y="14"/>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3" name="TextBox 2"/>
          <p:cNvSpPr txBox="1"/>
          <p:nvPr/>
        </p:nvSpPr>
        <p:spPr>
          <a:xfrm>
            <a:off x="152400" y="1676400"/>
            <a:ext cx="4953000" cy="1323439"/>
          </a:xfrm>
          <a:prstGeom prst="rect">
            <a:avLst/>
          </a:prstGeom>
          <a:noFill/>
        </p:spPr>
        <p:txBody>
          <a:bodyPr wrap="square" rtlCol="0">
            <a:spAutoFit/>
          </a:bodyPr>
          <a:lstStyle/>
          <a:p>
            <a:r>
              <a:rPr lang="en-US" sz="4000" b="1" dirty="0" smtClean="0">
                <a:solidFill>
                  <a:schemeClr val="bg1"/>
                </a:solidFill>
                <a:hlinkClick r:id="rId14"/>
              </a:rPr>
              <a:t>plaeaiowacoreleadership.weebly.com/</a:t>
            </a:r>
            <a:endParaRPr lang="en-US" sz="4000" b="1" dirty="0">
              <a:solidFill>
                <a:schemeClr val="bg1"/>
              </a:solidFill>
            </a:endParaRPr>
          </a:p>
        </p:txBody>
      </p:sp>
    </p:spTree>
    <p:extLst>
      <p:ext uri="{BB962C8B-B14F-4D97-AF65-F5344CB8AC3E}">
        <p14:creationId xmlns:p14="http://schemas.microsoft.com/office/powerpoint/2010/main" val="247223415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27" name="AutoShape 64"/>
          <p:cNvSpPr>
            <a:spLocks noChangeArrowheads="1"/>
          </p:cNvSpPr>
          <p:nvPr/>
        </p:nvSpPr>
        <p:spPr bwMode="gray">
          <a:xfrm>
            <a:off x="838200" y="304800"/>
            <a:ext cx="7772400" cy="609600"/>
          </a:xfrm>
          <a:prstGeom prst="roundRect">
            <a:avLst>
              <a:gd name="adj" fmla="val 0"/>
            </a:avLst>
          </a:prstGeom>
          <a:noFill/>
          <a:ln w="38100">
            <a:noFill/>
            <a:round/>
            <a:headEnd/>
            <a:tailEnd/>
          </a:ln>
          <a:effectLst/>
        </p:spPr>
        <p:txBody>
          <a:bodyPr wrap="none" anchor="ctr"/>
          <a:lstStyle/>
          <a:p>
            <a:pPr algn="ctr" fontAlgn="auto">
              <a:spcBef>
                <a:spcPts val="0"/>
              </a:spcBef>
              <a:spcAft>
                <a:spcPts val="0"/>
              </a:spcAft>
              <a:defRPr/>
            </a:pPr>
            <a:r>
              <a:rPr lang="en-US" sz="4400" kern="0" dirty="0" smtClean="0">
                <a:solidFill>
                  <a:schemeClr val="bg1"/>
                </a:solidFill>
                <a:latin typeface="+mn-lt"/>
                <a:ea typeface="굴림" charset="-127"/>
                <a:cs typeface="Arial" pitchFamily="34" charset="0"/>
              </a:rPr>
              <a:t>Questions Answered from Initial </a:t>
            </a:r>
          </a:p>
          <a:p>
            <a:pPr algn="ctr" fontAlgn="auto">
              <a:spcBef>
                <a:spcPts val="0"/>
              </a:spcBef>
              <a:spcAft>
                <a:spcPts val="0"/>
              </a:spcAft>
              <a:defRPr/>
            </a:pPr>
            <a:r>
              <a:rPr lang="en-US" sz="4400" kern="0" dirty="0" smtClean="0">
                <a:solidFill>
                  <a:schemeClr val="bg1"/>
                </a:solidFill>
                <a:latin typeface="+mn-lt"/>
                <a:ea typeface="굴림" charset="-127"/>
                <a:cs typeface="Arial" pitchFamily="34" charset="0"/>
              </a:rPr>
              <a:t>Investigations</a:t>
            </a:r>
          </a:p>
        </p:txBody>
      </p:sp>
      <p:grpSp>
        <p:nvGrpSpPr>
          <p:cNvPr id="4" name="Group 3"/>
          <p:cNvGrpSpPr/>
          <p:nvPr/>
        </p:nvGrpSpPr>
        <p:grpSpPr>
          <a:xfrm>
            <a:off x="-194324" y="2546591"/>
            <a:ext cx="9338324" cy="4343400"/>
            <a:chOff x="3884613" y="3675063"/>
            <a:chExt cx="4710113" cy="925513"/>
          </a:xfrm>
        </p:grpSpPr>
        <p:sp>
          <p:nvSpPr>
            <p:cNvPr id="5" name="Freeform 145"/>
            <p:cNvSpPr>
              <a:spLocks noEditPoints="1"/>
            </p:cNvSpPr>
            <p:nvPr/>
          </p:nvSpPr>
          <p:spPr bwMode="auto">
            <a:xfrm>
              <a:off x="3884613" y="3675063"/>
              <a:ext cx="4710113" cy="925513"/>
            </a:xfrm>
            <a:custGeom>
              <a:avLst/>
              <a:gdLst/>
              <a:ahLst/>
              <a:cxnLst>
                <a:cxn ang="0">
                  <a:pos x="653" y="0"/>
                </a:cxn>
                <a:cxn ang="0">
                  <a:pos x="603" y="3"/>
                </a:cxn>
                <a:cxn ang="0">
                  <a:pos x="521" y="19"/>
                </a:cxn>
                <a:cxn ang="0">
                  <a:pos x="522" y="39"/>
                </a:cxn>
                <a:cxn ang="0">
                  <a:pos x="547" y="69"/>
                </a:cxn>
                <a:cxn ang="0">
                  <a:pos x="499" y="128"/>
                </a:cxn>
                <a:cxn ang="0">
                  <a:pos x="59" y="247"/>
                </a:cxn>
                <a:cxn ang="0">
                  <a:pos x="35" y="247"/>
                </a:cxn>
                <a:cxn ang="0">
                  <a:pos x="389" y="161"/>
                </a:cxn>
                <a:cxn ang="0">
                  <a:pos x="538" y="83"/>
                </a:cxn>
                <a:cxn ang="0">
                  <a:pos x="522" y="48"/>
                </a:cxn>
                <a:cxn ang="0">
                  <a:pos x="511" y="25"/>
                </a:cxn>
                <a:cxn ang="0">
                  <a:pos x="566" y="7"/>
                </a:cxn>
                <a:cxn ang="0">
                  <a:pos x="639" y="0"/>
                </a:cxn>
                <a:cxn ang="0">
                  <a:pos x="638" y="0"/>
                </a:cxn>
                <a:cxn ang="0">
                  <a:pos x="534" y="12"/>
                </a:cxn>
                <a:cxn ang="0">
                  <a:pos x="506" y="32"/>
                </a:cxn>
                <a:cxn ang="0">
                  <a:pos x="524" y="57"/>
                </a:cxn>
                <a:cxn ang="0">
                  <a:pos x="516" y="100"/>
                </a:cxn>
                <a:cxn ang="0">
                  <a:pos x="220" y="200"/>
                </a:cxn>
                <a:cxn ang="0">
                  <a:pos x="292" y="247"/>
                </a:cxn>
                <a:cxn ang="0">
                  <a:pos x="697" y="199"/>
                </a:cxn>
                <a:cxn ang="0">
                  <a:pos x="764" y="100"/>
                </a:cxn>
                <a:cxn ang="0">
                  <a:pos x="677" y="57"/>
                </a:cxn>
                <a:cxn ang="0">
                  <a:pos x="607" y="32"/>
                </a:cxn>
                <a:cxn ang="0">
                  <a:pos x="590" y="13"/>
                </a:cxn>
                <a:cxn ang="0">
                  <a:pos x="666" y="0"/>
                </a:cxn>
                <a:cxn ang="0">
                  <a:pos x="698" y="0"/>
                </a:cxn>
                <a:cxn ang="0">
                  <a:pos x="664" y="18"/>
                </a:cxn>
                <a:cxn ang="0">
                  <a:pos x="1217" y="247"/>
                </a:cxn>
                <a:cxn ang="0">
                  <a:pos x="1194" y="247"/>
                </a:cxn>
                <a:cxn ang="0">
                  <a:pos x="792" y="48"/>
                </a:cxn>
                <a:cxn ang="0">
                  <a:pos x="690" y="0"/>
                </a:cxn>
                <a:cxn ang="0">
                  <a:pos x="671" y="0"/>
                </a:cxn>
                <a:cxn ang="0">
                  <a:pos x="601" y="13"/>
                </a:cxn>
                <a:cxn ang="0">
                  <a:pos x="625" y="33"/>
                </a:cxn>
                <a:cxn ang="0">
                  <a:pos x="704" y="57"/>
                </a:cxn>
                <a:cxn ang="0">
                  <a:pos x="807" y="100"/>
                </a:cxn>
                <a:cxn ang="0">
                  <a:pos x="779" y="198"/>
                </a:cxn>
                <a:cxn ang="0">
                  <a:pos x="664" y="247"/>
                </a:cxn>
                <a:cxn ang="0">
                  <a:pos x="752" y="198"/>
                </a:cxn>
                <a:cxn ang="0">
                  <a:pos x="793" y="100"/>
                </a:cxn>
                <a:cxn ang="0">
                  <a:pos x="695" y="57"/>
                </a:cxn>
                <a:cxn ang="0">
                  <a:pos x="619" y="33"/>
                </a:cxn>
                <a:cxn ang="0">
                  <a:pos x="597" y="13"/>
                </a:cxn>
                <a:cxn ang="0">
                  <a:pos x="669" y="0"/>
                </a:cxn>
                <a:cxn ang="0">
                  <a:pos x="668" y="0"/>
                </a:cxn>
                <a:cxn ang="0">
                  <a:pos x="610" y="7"/>
                </a:cxn>
                <a:cxn ang="0">
                  <a:pos x="598" y="26"/>
                </a:cxn>
                <a:cxn ang="0">
                  <a:pos x="657" y="48"/>
                </a:cxn>
                <a:cxn ang="0">
                  <a:pos x="750" y="82"/>
                </a:cxn>
                <a:cxn ang="0">
                  <a:pos x="781" y="159"/>
                </a:cxn>
                <a:cxn ang="0">
                  <a:pos x="772" y="247"/>
                </a:cxn>
                <a:cxn ang="0">
                  <a:pos x="1241" y="247"/>
                </a:cxn>
                <a:cxn ang="0">
                  <a:pos x="667" y="19"/>
                </a:cxn>
              </a:cxnLst>
              <a:rect l="0" t="0" r="r" b="b"/>
              <a:pathLst>
                <a:path w="1256" h="247">
                  <a:moveTo>
                    <a:pt x="666" y="0"/>
                  </a:moveTo>
                  <a:cubicBezTo>
                    <a:pt x="664" y="0"/>
                    <a:pt x="662" y="0"/>
                    <a:pt x="660" y="0"/>
                  </a:cubicBezTo>
                  <a:cubicBezTo>
                    <a:pt x="657" y="0"/>
                    <a:pt x="655" y="0"/>
                    <a:pt x="653" y="0"/>
                  </a:cubicBezTo>
                  <a:cubicBezTo>
                    <a:pt x="651" y="0"/>
                    <a:pt x="649" y="0"/>
                    <a:pt x="647" y="0"/>
                  </a:cubicBezTo>
                  <a:cubicBezTo>
                    <a:pt x="645" y="0"/>
                    <a:pt x="643" y="0"/>
                    <a:pt x="641" y="0"/>
                  </a:cubicBezTo>
                  <a:cubicBezTo>
                    <a:pt x="628" y="1"/>
                    <a:pt x="615" y="2"/>
                    <a:pt x="603" y="3"/>
                  </a:cubicBezTo>
                  <a:cubicBezTo>
                    <a:pt x="591" y="4"/>
                    <a:pt x="579" y="5"/>
                    <a:pt x="568" y="7"/>
                  </a:cubicBezTo>
                  <a:cubicBezTo>
                    <a:pt x="557" y="8"/>
                    <a:pt x="548" y="10"/>
                    <a:pt x="540" y="12"/>
                  </a:cubicBezTo>
                  <a:cubicBezTo>
                    <a:pt x="531" y="14"/>
                    <a:pt x="525" y="17"/>
                    <a:pt x="521" y="19"/>
                  </a:cubicBezTo>
                  <a:cubicBezTo>
                    <a:pt x="518" y="21"/>
                    <a:pt x="516" y="23"/>
                    <a:pt x="516" y="25"/>
                  </a:cubicBezTo>
                  <a:cubicBezTo>
                    <a:pt x="515" y="27"/>
                    <a:pt x="515" y="30"/>
                    <a:pt x="517" y="32"/>
                  </a:cubicBezTo>
                  <a:cubicBezTo>
                    <a:pt x="518" y="34"/>
                    <a:pt x="520" y="37"/>
                    <a:pt x="522" y="39"/>
                  </a:cubicBezTo>
                  <a:cubicBezTo>
                    <a:pt x="525" y="42"/>
                    <a:pt x="527" y="45"/>
                    <a:pt x="530" y="48"/>
                  </a:cubicBezTo>
                  <a:cubicBezTo>
                    <a:pt x="533" y="51"/>
                    <a:pt x="536" y="54"/>
                    <a:pt x="539" y="58"/>
                  </a:cubicBezTo>
                  <a:cubicBezTo>
                    <a:pt x="543" y="61"/>
                    <a:pt x="545" y="65"/>
                    <a:pt x="547" y="69"/>
                  </a:cubicBezTo>
                  <a:cubicBezTo>
                    <a:pt x="549" y="73"/>
                    <a:pt x="550" y="78"/>
                    <a:pt x="550" y="83"/>
                  </a:cubicBezTo>
                  <a:cubicBezTo>
                    <a:pt x="549" y="88"/>
                    <a:pt x="547" y="94"/>
                    <a:pt x="541" y="100"/>
                  </a:cubicBezTo>
                  <a:cubicBezTo>
                    <a:pt x="534" y="109"/>
                    <a:pt x="519" y="118"/>
                    <a:pt x="499" y="128"/>
                  </a:cubicBezTo>
                  <a:cubicBezTo>
                    <a:pt x="477" y="139"/>
                    <a:pt x="448" y="150"/>
                    <a:pt x="412" y="161"/>
                  </a:cubicBezTo>
                  <a:cubicBezTo>
                    <a:pt x="372" y="174"/>
                    <a:pt x="324" y="187"/>
                    <a:pt x="269" y="200"/>
                  </a:cubicBezTo>
                  <a:cubicBezTo>
                    <a:pt x="208" y="215"/>
                    <a:pt x="138" y="231"/>
                    <a:pt x="59" y="247"/>
                  </a:cubicBezTo>
                  <a:cubicBezTo>
                    <a:pt x="56" y="247"/>
                    <a:pt x="53" y="247"/>
                    <a:pt x="50" y="247"/>
                  </a:cubicBezTo>
                  <a:cubicBezTo>
                    <a:pt x="48" y="247"/>
                    <a:pt x="45" y="247"/>
                    <a:pt x="42" y="247"/>
                  </a:cubicBezTo>
                  <a:cubicBezTo>
                    <a:pt x="40" y="247"/>
                    <a:pt x="37" y="247"/>
                    <a:pt x="35" y="247"/>
                  </a:cubicBezTo>
                  <a:cubicBezTo>
                    <a:pt x="32" y="247"/>
                    <a:pt x="29" y="247"/>
                    <a:pt x="26" y="247"/>
                  </a:cubicBezTo>
                  <a:cubicBezTo>
                    <a:pt x="106" y="231"/>
                    <a:pt x="178" y="215"/>
                    <a:pt x="241" y="200"/>
                  </a:cubicBezTo>
                  <a:cubicBezTo>
                    <a:pt x="298" y="187"/>
                    <a:pt x="348" y="174"/>
                    <a:pt x="389" y="161"/>
                  </a:cubicBezTo>
                  <a:cubicBezTo>
                    <a:pt x="427" y="150"/>
                    <a:pt x="458" y="139"/>
                    <a:pt x="481" y="128"/>
                  </a:cubicBezTo>
                  <a:cubicBezTo>
                    <a:pt x="503" y="118"/>
                    <a:pt x="518" y="109"/>
                    <a:pt x="527" y="100"/>
                  </a:cubicBezTo>
                  <a:cubicBezTo>
                    <a:pt x="533" y="94"/>
                    <a:pt x="536" y="88"/>
                    <a:pt x="538" y="83"/>
                  </a:cubicBezTo>
                  <a:cubicBezTo>
                    <a:pt x="539" y="78"/>
                    <a:pt x="538" y="73"/>
                    <a:pt x="537" y="69"/>
                  </a:cubicBezTo>
                  <a:cubicBezTo>
                    <a:pt x="535" y="65"/>
                    <a:pt x="533" y="61"/>
                    <a:pt x="530" y="57"/>
                  </a:cubicBezTo>
                  <a:cubicBezTo>
                    <a:pt x="528" y="54"/>
                    <a:pt x="525" y="51"/>
                    <a:pt x="522" y="48"/>
                  </a:cubicBezTo>
                  <a:cubicBezTo>
                    <a:pt x="520" y="45"/>
                    <a:pt x="517" y="42"/>
                    <a:pt x="515" y="39"/>
                  </a:cubicBezTo>
                  <a:cubicBezTo>
                    <a:pt x="513" y="37"/>
                    <a:pt x="512" y="34"/>
                    <a:pt x="511" y="32"/>
                  </a:cubicBezTo>
                  <a:cubicBezTo>
                    <a:pt x="510" y="30"/>
                    <a:pt x="510" y="27"/>
                    <a:pt x="511" y="25"/>
                  </a:cubicBezTo>
                  <a:cubicBezTo>
                    <a:pt x="512" y="23"/>
                    <a:pt x="513" y="21"/>
                    <a:pt x="517" y="19"/>
                  </a:cubicBezTo>
                  <a:cubicBezTo>
                    <a:pt x="521" y="17"/>
                    <a:pt x="528" y="14"/>
                    <a:pt x="536" y="12"/>
                  </a:cubicBezTo>
                  <a:cubicBezTo>
                    <a:pt x="545" y="10"/>
                    <a:pt x="555" y="8"/>
                    <a:pt x="566" y="7"/>
                  </a:cubicBezTo>
                  <a:cubicBezTo>
                    <a:pt x="577" y="5"/>
                    <a:pt x="589" y="4"/>
                    <a:pt x="601" y="3"/>
                  </a:cubicBezTo>
                  <a:cubicBezTo>
                    <a:pt x="613" y="2"/>
                    <a:pt x="626" y="0"/>
                    <a:pt x="639" y="0"/>
                  </a:cubicBezTo>
                  <a:cubicBezTo>
                    <a:pt x="639" y="0"/>
                    <a:pt x="639" y="0"/>
                    <a:pt x="639" y="0"/>
                  </a:cubicBezTo>
                  <a:cubicBezTo>
                    <a:pt x="639" y="0"/>
                    <a:pt x="639" y="0"/>
                    <a:pt x="638" y="0"/>
                  </a:cubicBezTo>
                  <a:cubicBezTo>
                    <a:pt x="638" y="0"/>
                    <a:pt x="638" y="0"/>
                    <a:pt x="638" y="0"/>
                  </a:cubicBezTo>
                  <a:cubicBezTo>
                    <a:pt x="638" y="0"/>
                    <a:pt x="638" y="0"/>
                    <a:pt x="638" y="0"/>
                  </a:cubicBezTo>
                  <a:cubicBezTo>
                    <a:pt x="625" y="0"/>
                    <a:pt x="612" y="2"/>
                    <a:pt x="600" y="3"/>
                  </a:cubicBezTo>
                  <a:cubicBezTo>
                    <a:pt x="587" y="4"/>
                    <a:pt x="575" y="5"/>
                    <a:pt x="564" y="7"/>
                  </a:cubicBezTo>
                  <a:cubicBezTo>
                    <a:pt x="553" y="8"/>
                    <a:pt x="542" y="10"/>
                    <a:pt x="534" y="12"/>
                  </a:cubicBezTo>
                  <a:cubicBezTo>
                    <a:pt x="525" y="14"/>
                    <a:pt x="518" y="17"/>
                    <a:pt x="513" y="19"/>
                  </a:cubicBezTo>
                  <a:cubicBezTo>
                    <a:pt x="510" y="21"/>
                    <a:pt x="508" y="23"/>
                    <a:pt x="507" y="25"/>
                  </a:cubicBezTo>
                  <a:cubicBezTo>
                    <a:pt x="506" y="27"/>
                    <a:pt x="506" y="30"/>
                    <a:pt x="506" y="32"/>
                  </a:cubicBezTo>
                  <a:cubicBezTo>
                    <a:pt x="507" y="34"/>
                    <a:pt x="508" y="37"/>
                    <a:pt x="510" y="39"/>
                  </a:cubicBezTo>
                  <a:cubicBezTo>
                    <a:pt x="512" y="42"/>
                    <a:pt x="514" y="45"/>
                    <a:pt x="516" y="48"/>
                  </a:cubicBezTo>
                  <a:cubicBezTo>
                    <a:pt x="519" y="51"/>
                    <a:pt x="521" y="54"/>
                    <a:pt x="524" y="57"/>
                  </a:cubicBezTo>
                  <a:cubicBezTo>
                    <a:pt x="526" y="61"/>
                    <a:pt x="528" y="65"/>
                    <a:pt x="529" y="69"/>
                  </a:cubicBezTo>
                  <a:cubicBezTo>
                    <a:pt x="530" y="73"/>
                    <a:pt x="530" y="78"/>
                    <a:pt x="528" y="83"/>
                  </a:cubicBezTo>
                  <a:cubicBezTo>
                    <a:pt x="527" y="88"/>
                    <a:pt x="523" y="94"/>
                    <a:pt x="516" y="100"/>
                  </a:cubicBezTo>
                  <a:cubicBezTo>
                    <a:pt x="506" y="109"/>
                    <a:pt x="490" y="118"/>
                    <a:pt x="467" y="128"/>
                  </a:cubicBezTo>
                  <a:cubicBezTo>
                    <a:pt x="443" y="139"/>
                    <a:pt x="411" y="150"/>
                    <a:pt x="372" y="161"/>
                  </a:cubicBezTo>
                  <a:cubicBezTo>
                    <a:pt x="329" y="174"/>
                    <a:pt x="278" y="187"/>
                    <a:pt x="220" y="200"/>
                  </a:cubicBezTo>
                  <a:cubicBezTo>
                    <a:pt x="155" y="215"/>
                    <a:pt x="82" y="231"/>
                    <a:pt x="0" y="247"/>
                  </a:cubicBezTo>
                  <a:cubicBezTo>
                    <a:pt x="49" y="247"/>
                    <a:pt x="98" y="247"/>
                    <a:pt x="146" y="247"/>
                  </a:cubicBezTo>
                  <a:cubicBezTo>
                    <a:pt x="195" y="247"/>
                    <a:pt x="243" y="247"/>
                    <a:pt x="292" y="247"/>
                  </a:cubicBezTo>
                  <a:cubicBezTo>
                    <a:pt x="340" y="247"/>
                    <a:pt x="388" y="247"/>
                    <a:pt x="436" y="247"/>
                  </a:cubicBezTo>
                  <a:cubicBezTo>
                    <a:pt x="484" y="247"/>
                    <a:pt x="512" y="247"/>
                    <a:pt x="560" y="247"/>
                  </a:cubicBezTo>
                  <a:cubicBezTo>
                    <a:pt x="608" y="230"/>
                    <a:pt x="667" y="214"/>
                    <a:pt x="697" y="199"/>
                  </a:cubicBezTo>
                  <a:cubicBezTo>
                    <a:pt x="725" y="185"/>
                    <a:pt x="746" y="172"/>
                    <a:pt x="759" y="159"/>
                  </a:cubicBezTo>
                  <a:cubicBezTo>
                    <a:pt x="771" y="148"/>
                    <a:pt x="778" y="137"/>
                    <a:pt x="778" y="127"/>
                  </a:cubicBezTo>
                  <a:cubicBezTo>
                    <a:pt x="778" y="117"/>
                    <a:pt x="774" y="108"/>
                    <a:pt x="764" y="100"/>
                  </a:cubicBezTo>
                  <a:cubicBezTo>
                    <a:pt x="757" y="93"/>
                    <a:pt x="748" y="88"/>
                    <a:pt x="738" y="82"/>
                  </a:cubicBezTo>
                  <a:cubicBezTo>
                    <a:pt x="728" y="77"/>
                    <a:pt x="718" y="73"/>
                    <a:pt x="707" y="68"/>
                  </a:cubicBezTo>
                  <a:cubicBezTo>
                    <a:pt x="697" y="64"/>
                    <a:pt x="687" y="61"/>
                    <a:pt x="677" y="57"/>
                  </a:cubicBezTo>
                  <a:cubicBezTo>
                    <a:pt x="667" y="54"/>
                    <a:pt x="658" y="51"/>
                    <a:pt x="649" y="48"/>
                  </a:cubicBezTo>
                  <a:cubicBezTo>
                    <a:pt x="641" y="45"/>
                    <a:pt x="633" y="42"/>
                    <a:pt x="626" y="40"/>
                  </a:cubicBezTo>
                  <a:cubicBezTo>
                    <a:pt x="619" y="37"/>
                    <a:pt x="613" y="35"/>
                    <a:pt x="607" y="32"/>
                  </a:cubicBezTo>
                  <a:cubicBezTo>
                    <a:pt x="602" y="30"/>
                    <a:pt x="597" y="28"/>
                    <a:pt x="593" y="26"/>
                  </a:cubicBezTo>
                  <a:cubicBezTo>
                    <a:pt x="590" y="24"/>
                    <a:pt x="588" y="22"/>
                    <a:pt x="587" y="20"/>
                  </a:cubicBezTo>
                  <a:cubicBezTo>
                    <a:pt x="585" y="17"/>
                    <a:pt x="587" y="15"/>
                    <a:pt x="590" y="13"/>
                  </a:cubicBezTo>
                  <a:cubicBezTo>
                    <a:pt x="594" y="11"/>
                    <a:pt x="600" y="9"/>
                    <a:pt x="607" y="7"/>
                  </a:cubicBezTo>
                  <a:cubicBezTo>
                    <a:pt x="615" y="6"/>
                    <a:pt x="624" y="4"/>
                    <a:pt x="634" y="3"/>
                  </a:cubicBezTo>
                  <a:cubicBezTo>
                    <a:pt x="643" y="2"/>
                    <a:pt x="654" y="1"/>
                    <a:pt x="666" y="0"/>
                  </a:cubicBezTo>
                  <a:close/>
                  <a:moveTo>
                    <a:pt x="699" y="0"/>
                  </a:moveTo>
                  <a:cubicBezTo>
                    <a:pt x="699" y="0"/>
                    <a:pt x="699" y="0"/>
                    <a:pt x="698" y="0"/>
                  </a:cubicBezTo>
                  <a:cubicBezTo>
                    <a:pt x="698" y="0"/>
                    <a:pt x="698" y="0"/>
                    <a:pt x="698" y="0"/>
                  </a:cubicBezTo>
                  <a:cubicBezTo>
                    <a:pt x="698" y="0"/>
                    <a:pt x="698" y="0"/>
                    <a:pt x="698" y="0"/>
                  </a:cubicBezTo>
                  <a:cubicBezTo>
                    <a:pt x="698" y="0"/>
                    <a:pt x="698" y="0"/>
                    <a:pt x="698" y="0"/>
                  </a:cubicBezTo>
                  <a:cubicBezTo>
                    <a:pt x="653" y="5"/>
                    <a:pt x="646" y="11"/>
                    <a:pt x="664" y="18"/>
                  </a:cubicBezTo>
                  <a:cubicBezTo>
                    <a:pt x="684" y="27"/>
                    <a:pt x="736" y="37"/>
                    <a:pt x="799" y="48"/>
                  </a:cubicBezTo>
                  <a:cubicBezTo>
                    <a:pt x="876" y="63"/>
                    <a:pt x="971" y="80"/>
                    <a:pt x="1049" y="103"/>
                  </a:cubicBezTo>
                  <a:cubicBezTo>
                    <a:pt x="1153" y="134"/>
                    <a:pt x="1239" y="178"/>
                    <a:pt x="1217" y="247"/>
                  </a:cubicBezTo>
                  <a:cubicBezTo>
                    <a:pt x="1214" y="247"/>
                    <a:pt x="1211" y="247"/>
                    <a:pt x="1209" y="247"/>
                  </a:cubicBezTo>
                  <a:cubicBezTo>
                    <a:pt x="1206" y="247"/>
                    <a:pt x="1204" y="247"/>
                    <a:pt x="1201" y="247"/>
                  </a:cubicBezTo>
                  <a:cubicBezTo>
                    <a:pt x="1199" y="247"/>
                    <a:pt x="1196" y="247"/>
                    <a:pt x="1194" y="247"/>
                  </a:cubicBezTo>
                  <a:cubicBezTo>
                    <a:pt x="1191" y="247"/>
                    <a:pt x="1188" y="247"/>
                    <a:pt x="1185" y="247"/>
                  </a:cubicBezTo>
                  <a:cubicBezTo>
                    <a:pt x="1215" y="178"/>
                    <a:pt x="1135" y="134"/>
                    <a:pt x="1034" y="103"/>
                  </a:cubicBezTo>
                  <a:cubicBezTo>
                    <a:pt x="959" y="80"/>
                    <a:pt x="866" y="63"/>
                    <a:pt x="792" y="48"/>
                  </a:cubicBezTo>
                  <a:cubicBezTo>
                    <a:pt x="730" y="37"/>
                    <a:pt x="679" y="27"/>
                    <a:pt x="660" y="18"/>
                  </a:cubicBezTo>
                  <a:cubicBezTo>
                    <a:pt x="644" y="11"/>
                    <a:pt x="651" y="5"/>
                    <a:pt x="696" y="0"/>
                  </a:cubicBezTo>
                  <a:cubicBezTo>
                    <a:pt x="694" y="0"/>
                    <a:pt x="692" y="0"/>
                    <a:pt x="690" y="0"/>
                  </a:cubicBezTo>
                  <a:cubicBezTo>
                    <a:pt x="688" y="0"/>
                    <a:pt x="685" y="0"/>
                    <a:pt x="683" y="0"/>
                  </a:cubicBezTo>
                  <a:cubicBezTo>
                    <a:pt x="681" y="0"/>
                    <a:pt x="679" y="0"/>
                    <a:pt x="677" y="0"/>
                  </a:cubicBezTo>
                  <a:cubicBezTo>
                    <a:pt x="675" y="0"/>
                    <a:pt x="673" y="0"/>
                    <a:pt x="671" y="0"/>
                  </a:cubicBezTo>
                  <a:cubicBezTo>
                    <a:pt x="659" y="1"/>
                    <a:pt x="649" y="2"/>
                    <a:pt x="640" y="3"/>
                  </a:cubicBezTo>
                  <a:cubicBezTo>
                    <a:pt x="630" y="5"/>
                    <a:pt x="622" y="6"/>
                    <a:pt x="615" y="8"/>
                  </a:cubicBezTo>
                  <a:cubicBezTo>
                    <a:pt x="608" y="9"/>
                    <a:pt x="603" y="11"/>
                    <a:pt x="601" y="13"/>
                  </a:cubicBezTo>
                  <a:cubicBezTo>
                    <a:pt x="598" y="15"/>
                    <a:pt x="597" y="17"/>
                    <a:pt x="599" y="20"/>
                  </a:cubicBezTo>
                  <a:cubicBezTo>
                    <a:pt x="601" y="22"/>
                    <a:pt x="605" y="24"/>
                    <a:pt x="609" y="26"/>
                  </a:cubicBezTo>
                  <a:cubicBezTo>
                    <a:pt x="613" y="28"/>
                    <a:pt x="619" y="30"/>
                    <a:pt x="625" y="33"/>
                  </a:cubicBezTo>
                  <a:cubicBezTo>
                    <a:pt x="631" y="35"/>
                    <a:pt x="639" y="37"/>
                    <a:pt x="647" y="40"/>
                  </a:cubicBezTo>
                  <a:cubicBezTo>
                    <a:pt x="655" y="42"/>
                    <a:pt x="664" y="45"/>
                    <a:pt x="673" y="48"/>
                  </a:cubicBezTo>
                  <a:cubicBezTo>
                    <a:pt x="682" y="51"/>
                    <a:pt x="693" y="54"/>
                    <a:pt x="704" y="57"/>
                  </a:cubicBezTo>
                  <a:cubicBezTo>
                    <a:pt x="715" y="61"/>
                    <a:pt x="727" y="64"/>
                    <a:pt x="738" y="69"/>
                  </a:cubicBezTo>
                  <a:cubicBezTo>
                    <a:pt x="751" y="73"/>
                    <a:pt x="763" y="77"/>
                    <a:pt x="774" y="82"/>
                  </a:cubicBezTo>
                  <a:cubicBezTo>
                    <a:pt x="786" y="88"/>
                    <a:pt x="797" y="94"/>
                    <a:pt x="807" y="100"/>
                  </a:cubicBezTo>
                  <a:cubicBezTo>
                    <a:pt x="820" y="109"/>
                    <a:pt x="828" y="117"/>
                    <a:pt x="831" y="127"/>
                  </a:cubicBezTo>
                  <a:cubicBezTo>
                    <a:pt x="835" y="137"/>
                    <a:pt x="833" y="148"/>
                    <a:pt x="825" y="159"/>
                  </a:cubicBezTo>
                  <a:cubicBezTo>
                    <a:pt x="817" y="171"/>
                    <a:pt x="801" y="184"/>
                    <a:pt x="779" y="198"/>
                  </a:cubicBezTo>
                  <a:cubicBezTo>
                    <a:pt x="754" y="214"/>
                    <a:pt x="739" y="230"/>
                    <a:pt x="697" y="247"/>
                  </a:cubicBezTo>
                  <a:cubicBezTo>
                    <a:pt x="694" y="247"/>
                    <a:pt x="674" y="247"/>
                    <a:pt x="671" y="247"/>
                  </a:cubicBezTo>
                  <a:cubicBezTo>
                    <a:pt x="668" y="247"/>
                    <a:pt x="666" y="247"/>
                    <a:pt x="664" y="247"/>
                  </a:cubicBezTo>
                  <a:cubicBezTo>
                    <a:pt x="661" y="247"/>
                    <a:pt x="659" y="247"/>
                    <a:pt x="656" y="247"/>
                  </a:cubicBezTo>
                  <a:cubicBezTo>
                    <a:pt x="653" y="247"/>
                    <a:pt x="650" y="247"/>
                    <a:pt x="647" y="247"/>
                  </a:cubicBezTo>
                  <a:cubicBezTo>
                    <a:pt x="690" y="230"/>
                    <a:pt x="726" y="214"/>
                    <a:pt x="752" y="198"/>
                  </a:cubicBezTo>
                  <a:cubicBezTo>
                    <a:pt x="776" y="185"/>
                    <a:pt x="793" y="171"/>
                    <a:pt x="804" y="159"/>
                  </a:cubicBezTo>
                  <a:cubicBezTo>
                    <a:pt x="813" y="148"/>
                    <a:pt x="816" y="137"/>
                    <a:pt x="814" y="127"/>
                  </a:cubicBezTo>
                  <a:cubicBezTo>
                    <a:pt x="812" y="117"/>
                    <a:pt x="805" y="109"/>
                    <a:pt x="793" y="100"/>
                  </a:cubicBezTo>
                  <a:cubicBezTo>
                    <a:pt x="784" y="94"/>
                    <a:pt x="773" y="88"/>
                    <a:pt x="762" y="82"/>
                  </a:cubicBezTo>
                  <a:cubicBezTo>
                    <a:pt x="751" y="77"/>
                    <a:pt x="740" y="73"/>
                    <a:pt x="728" y="69"/>
                  </a:cubicBezTo>
                  <a:cubicBezTo>
                    <a:pt x="717" y="64"/>
                    <a:pt x="706" y="61"/>
                    <a:pt x="695" y="57"/>
                  </a:cubicBezTo>
                  <a:cubicBezTo>
                    <a:pt x="685" y="54"/>
                    <a:pt x="674" y="51"/>
                    <a:pt x="665" y="48"/>
                  </a:cubicBezTo>
                  <a:cubicBezTo>
                    <a:pt x="656" y="45"/>
                    <a:pt x="648" y="42"/>
                    <a:pt x="640" y="40"/>
                  </a:cubicBezTo>
                  <a:cubicBezTo>
                    <a:pt x="632" y="37"/>
                    <a:pt x="625" y="35"/>
                    <a:pt x="619" y="33"/>
                  </a:cubicBezTo>
                  <a:cubicBezTo>
                    <a:pt x="613" y="30"/>
                    <a:pt x="608" y="28"/>
                    <a:pt x="604" y="26"/>
                  </a:cubicBezTo>
                  <a:cubicBezTo>
                    <a:pt x="600" y="24"/>
                    <a:pt x="597" y="22"/>
                    <a:pt x="595" y="20"/>
                  </a:cubicBezTo>
                  <a:cubicBezTo>
                    <a:pt x="593" y="17"/>
                    <a:pt x="594" y="15"/>
                    <a:pt x="597" y="13"/>
                  </a:cubicBezTo>
                  <a:cubicBezTo>
                    <a:pt x="600" y="11"/>
                    <a:pt x="606" y="9"/>
                    <a:pt x="613" y="8"/>
                  </a:cubicBezTo>
                  <a:cubicBezTo>
                    <a:pt x="619" y="6"/>
                    <a:pt x="628" y="5"/>
                    <a:pt x="638" y="3"/>
                  </a:cubicBezTo>
                  <a:cubicBezTo>
                    <a:pt x="647" y="2"/>
                    <a:pt x="658" y="1"/>
                    <a:pt x="669" y="0"/>
                  </a:cubicBezTo>
                  <a:cubicBezTo>
                    <a:pt x="669" y="0"/>
                    <a:pt x="669" y="0"/>
                    <a:pt x="669" y="0"/>
                  </a:cubicBezTo>
                  <a:cubicBezTo>
                    <a:pt x="669" y="0"/>
                    <a:pt x="668" y="0"/>
                    <a:pt x="668" y="0"/>
                  </a:cubicBezTo>
                  <a:cubicBezTo>
                    <a:pt x="668" y="0"/>
                    <a:pt x="668" y="0"/>
                    <a:pt x="668" y="0"/>
                  </a:cubicBezTo>
                  <a:cubicBezTo>
                    <a:pt x="668" y="0"/>
                    <a:pt x="668" y="0"/>
                    <a:pt x="667" y="0"/>
                  </a:cubicBezTo>
                  <a:cubicBezTo>
                    <a:pt x="656" y="1"/>
                    <a:pt x="645" y="2"/>
                    <a:pt x="636" y="3"/>
                  </a:cubicBezTo>
                  <a:cubicBezTo>
                    <a:pt x="626" y="4"/>
                    <a:pt x="617" y="6"/>
                    <a:pt x="610" y="7"/>
                  </a:cubicBezTo>
                  <a:cubicBezTo>
                    <a:pt x="603" y="9"/>
                    <a:pt x="597" y="11"/>
                    <a:pt x="594" y="13"/>
                  </a:cubicBezTo>
                  <a:cubicBezTo>
                    <a:pt x="590" y="15"/>
                    <a:pt x="589" y="17"/>
                    <a:pt x="591" y="20"/>
                  </a:cubicBezTo>
                  <a:cubicBezTo>
                    <a:pt x="592" y="22"/>
                    <a:pt x="595" y="24"/>
                    <a:pt x="598" y="26"/>
                  </a:cubicBezTo>
                  <a:cubicBezTo>
                    <a:pt x="602" y="28"/>
                    <a:pt x="607" y="30"/>
                    <a:pt x="613" y="33"/>
                  </a:cubicBezTo>
                  <a:cubicBezTo>
                    <a:pt x="619" y="35"/>
                    <a:pt x="626" y="37"/>
                    <a:pt x="633" y="40"/>
                  </a:cubicBezTo>
                  <a:cubicBezTo>
                    <a:pt x="640" y="42"/>
                    <a:pt x="649" y="45"/>
                    <a:pt x="657" y="48"/>
                  </a:cubicBezTo>
                  <a:cubicBezTo>
                    <a:pt x="666" y="51"/>
                    <a:pt x="676" y="54"/>
                    <a:pt x="686" y="57"/>
                  </a:cubicBezTo>
                  <a:cubicBezTo>
                    <a:pt x="696" y="61"/>
                    <a:pt x="707" y="64"/>
                    <a:pt x="718" y="68"/>
                  </a:cubicBezTo>
                  <a:cubicBezTo>
                    <a:pt x="729" y="73"/>
                    <a:pt x="740" y="77"/>
                    <a:pt x="750" y="82"/>
                  </a:cubicBezTo>
                  <a:cubicBezTo>
                    <a:pt x="760" y="88"/>
                    <a:pt x="770" y="94"/>
                    <a:pt x="778" y="100"/>
                  </a:cubicBezTo>
                  <a:cubicBezTo>
                    <a:pt x="789" y="108"/>
                    <a:pt x="795" y="117"/>
                    <a:pt x="796" y="127"/>
                  </a:cubicBezTo>
                  <a:cubicBezTo>
                    <a:pt x="797" y="137"/>
                    <a:pt x="792" y="148"/>
                    <a:pt x="781" y="159"/>
                  </a:cubicBezTo>
                  <a:cubicBezTo>
                    <a:pt x="769" y="172"/>
                    <a:pt x="750" y="185"/>
                    <a:pt x="724" y="198"/>
                  </a:cubicBezTo>
                  <a:cubicBezTo>
                    <a:pt x="696" y="214"/>
                    <a:pt x="658" y="230"/>
                    <a:pt x="613" y="247"/>
                  </a:cubicBezTo>
                  <a:cubicBezTo>
                    <a:pt x="683" y="247"/>
                    <a:pt x="736" y="247"/>
                    <a:pt x="772" y="247"/>
                  </a:cubicBezTo>
                  <a:cubicBezTo>
                    <a:pt x="824" y="247"/>
                    <a:pt x="877" y="247"/>
                    <a:pt x="930" y="247"/>
                  </a:cubicBezTo>
                  <a:cubicBezTo>
                    <a:pt x="982" y="247"/>
                    <a:pt x="1034" y="247"/>
                    <a:pt x="1086" y="247"/>
                  </a:cubicBezTo>
                  <a:cubicBezTo>
                    <a:pt x="1138" y="247"/>
                    <a:pt x="1190" y="247"/>
                    <a:pt x="1241" y="247"/>
                  </a:cubicBezTo>
                  <a:cubicBezTo>
                    <a:pt x="1256" y="177"/>
                    <a:pt x="1167" y="134"/>
                    <a:pt x="1060" y="103"/>
                  </a:cubicBezTo>
                  <a:cubicBezTo>
                    <a:pt x="980" y="80"/>
                    <a:pt x="883" y="63"/>
                    <a:pt x="805" y="48"/>
                  </a:cubicBezTo>
                  <a:cubicBezTo>
                    <a:pt x="741" y="37"/>
                    <a:pt x="687" y="27"/>
                    <a:pt x="667" y="19"/>
                  </a:cubicBezTo>
                  <a:cubicBezTo>
                    <a:pt x="649" y="11"/>
                    <a:pt x="654" y="5"/>
                    <a:pt x="699" y="0"/>
                  </a:cubicBezTo>
                  <a:close/>
                </a:path>
              </a:pathLst>
            </a:custGeom>
            <a:gradFill flip="none" rotWithShape="1">
              <a:gsLst>
                <a:gs pos="0">
                  <a:schemeClr val="tx1">
                    <a:lumMod val="50000"/>
                    <a:alpha val="48000"/>
                  </a:schemeClr>
                </a:gs>
                <a:gs pos="72000">
                  <a:schemeClr val="bg1">
                    <a:lumMod val="65000"/>
                    <a:shade val="67500"/>
                    <a:satMod val="115000"/>
                  </a:schemeClr>
                </a:gs>
                <a:gs pos="100000">
                  <a:schemeClr val="bg1">
                    <a:lumMod val="65000"/>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 name="Freeform 146"/>
            <p:cNvSpPr>
              <a:spLocks/>
            </p:cNvSpPr>
            <p:nvPr/>
          </p:nvSpPr>
          <p:spPr bwMode="auto">
            <a:xfrm>
              <a:off x="3983038" y="3675063"/>
              <a:ext cx="2306638" cy="925513"/>
            </a:xfrm>
            <a:custGeom>
              <a:avLst/>
              <a:gdLst/>
              <a:ahLst/>
              <a:cxnLst>
                <a:cxn ang="0">
                  <a:pos x="615" y="0"/>
                </a:cxn>
                <a:cxn ang="0">
                  <a:pos x="614" y="0"/>
                </a:cxn>
                <a:cxn ang="0">
                  <a:pos x="614" y="0"/>
                </a:cxn>
                <a:cxn ang="0">
                  <a:pos x="613" y="0"/>
                </a:cxn>
                <a:cxn ang="0">
                  <a:pos x="613" y="0"/>
                </a:cxn>
                <a:cxn ang="0">
                  <a:pos x="575" y="3"/>
                </a:cxn>
                <a:cxn ang="0">
                  <a:pos x="540" y="7"/>
                </a:cxn>
                <a:cxn ang="0">
                  <a:pos x="510" y="12"/>
                </a:cxn>
                <a:cxn ang="0">
                  <a:pos x="491" y="19"/>
                </a:cxn>
                <a:cxn ang="0">
                  <a:pos x="485" y="25"/>
                </a:cxn>
                <a:cxn ang="0">
                  <a:pos x="485" y="32"/>
                </a:cxn>
                <a:cxn ang="0">
                  <a:pos x="489" y="39"/>
                </a:cxn>
                <a:cxn ang="0">
                  <a:pos x="496" y="48"/>
                </a:cxn>
                <a:cxn ang="0">
                  <a:pos x="504" y="57"/>
                </a:cxn>
                <a:cxn ang="0">
                  <a:pos x="511" y="69"/>
                </a:cxn>
                <a:cxn ang="0">
                  <a:pos x="512" y="83"/>
                </a:cxn>
                <a:cxn ang="0">
                  <a:pos x="501" y="100"/>
                </a:cxn>
                <a:cxn ang="0">
                  <a:pos x="455" y="128"/>
                </a:cxn>
                <a:cxn ang="0">
                  <a:pos x="363" y="161"/>
                </a:cxn>
                <a:cxn ang="0">
                  <a:pos x="215" y="200"/>
                </a:cxn>
                <a:cxn ang="0">
                  <a:pos x="0" y="247"/>
                </a:cxn>
                <a:cxn ang="0">
                  <a:pos x="9" y="247"/>
                </a:cxn>
                <a:cxn ang="0">
                  <a:pos x="16" y="247"/>
                </a:cxn>
                <a:cxn ang="0">
                  <a:pos x="24" y="247"/>
                </a:cxn>
                <a:cxn ang="0">
                  <a:pos x="33" y="247"/>
                </a:cxn>
                <a:cxn ang="0">
                  <a:pos x="243" y="200"/>
                </a:cxn>
                <a:cxn ang="0">
                  <a:pos x="386" y="161"/>
                </a:cxn>
                <a:cxn ang="0">
                  <a:pos x="473" y="128"/>
                </a:cxn>
                <a:cxn ang="0">
                  <a:pos x="515" y="100"/>
                </a:cxn>
                <a:cxn ang="0">
                  <a:pos x="524" y="83"/>
                </a:cxn>
                <a:cxn ang="0">
                  <a:pos x="521" y="69"/>
                </a:cxn>
                <a:cxn ang="0">
                  <a:pos x="513" y="58"/>
                </a:cxn>
                <a:cxn ang="0">
                  <a:pos x="504" y="48"/>
                </a:cxn>
                <a:cxn ang="0">
                  <a:pos x="496" y="39"/>
                </a:cxn>
                <a:cxn ang="0">
                  <a:pos x="491" y="32"/>
                </a:cxn>
                <a:cxn ang="0">
                  <a:pos x="490" y="25"/>
                </a:cxn>
                <a:cxn ang="0">
                  <a:pos x="495" y="19"/>
                </a:cxn>
                <a:cxn ang="0">
                  <a:pos x="514" y="12"/>
                </a:cxn>
                <a:cxn ang="0">
                  <a:pos x="542" y="7"/>
                </a:cxn>
                <a:cxn ang="0">
                  <a:pos x="577" y="3"/>
                </a:cxn>
                <a:cxn ang="0">
                  <a:pos x="615" y="0"/>
                </a:cxn>
              </a:cxnLst>
              <a:rect l="0" t="0" r="r" b="b"/>
              <a:pathLst>
                <a:path w="615" h="247">
                  <a:moveTo>
                    <a:pt x="615" y="0"/>
                  </a:moveTo>
                  <a:cubicBezTo>
                    <a:pt x="614" y="0"/>
                    <a:pt x="614" y="0"/>
                    <a:pt x="614" y="0"/>
                  </a:cubicBezTo>
                  <a:cubicBezTo>
                    <a:pt x="614" y="0"/>
                    <a:pt x="614" y="0"/>
                    <a:pt x="614" y="0"/>
                  </a:cubicBezTo>
                  <a:cubicBezTo>
                    <a:pt x="614" y="0"/>
                    <a:pt x="614" y="0"/>
                    <a:pt x="613" y="0"/>
                  </a:cubicBezTo>
                  <a:cubicBezTo>
                    <a:pt x="613" y="0"/>
                    <a:pt x="613" y="0"/>
                    <a:pt x="613" y="0"/>
                  </a:cubicBezTo>
                  <a:cubicBezTo>
                    <a:pt x="600" y="0"/>
                    <a:pt x="587" y="2"/>
                    <a:pt x="575" y="3"/>
                  </a:cubicBezTo>
                  <a:cubicBezTo>
                    <a:pt x="563" y="4"/>
                    <a:pt x="551" y="5"/>
                    <a:pt x="540" y="7"/>
                  </a:cubicBezTo>
                  <a:cubicBezTo>
                    <a:pt x="529" y="8"/>
                    <a:pt x="519" y="10"/>
                    <a:pt x="510" y="12"/>
                  </a:cubicBezTo>
                  <a:cubicBezTo>
                    <a:pt x="502" y="14"/>
                    <a:pt x="495" y="17"/>
                    <a:pt x="491" y="19"/>
                  </a:cubicBezTo>
                  <a:cubicBezTo>
                    <a:pt x="487" y="21"/>
                    <a:pt x="486" y="23"/>
                    <a:pt x="485" y="25"/>
                  </a:cubicBezTo>
                  <a:cubicBezTo>
                    <a:pt x="484" y="27"/>
                    <a:pt x="484" y="30"/>
                    <a:pt x="485" y="32"/>
                  </a:cubicBezTo>
                  <a:cubicBezTo>
                    <a:pt x="486" y="34"/>
                    <a:pt x="487" y="37"/>
                    <a:pt x="489" y="39"/>
                  </a:cubicBezTo>
                  <a:cubicBezTo>
                    <a:pt x="491" y="42"/>
                    <a:pt x="494" y="45"/>
                    <a:pt x="496" y="48"/>
                  </a:cubicBezTo>
                  <a:cubicBezTo>
                    <a:pt x="499" y="51"/>
                    <a:pt x="502" y="54"/>
                    <a:pt x="504" y="57"/>
                  </a:cubicBezTo>
                  <a:cubicBezTo>
                    <a:pt x="507" y="61"/>
                    <a:pt x="509" y="65"/>
                    <a:pt x="511" y="69"/>
                  </a:cubicBezTo>
                  <a:cubicBezTo>
                    <a:pt x="512" y="73"/>
                    <a:pt x="513" y="78"/>
                    <a:pt x="512" y="83"/>
                  </a:cubicBezTo>
                  <a:cubicBezTo>
                    <a:pt x="510" y="88"/>
                    <a:pt x="507" y="94"/>
                    <a:pt x="501" y="100"/>
                  </a:cubicBezTo>
                  <a:cubicBezTo>
                    <a:pt x="492" y="109"/>
                    <a:pt x="477" y="118"/>
                    <a:pt x="455" y="128"/>
                  </a:cubicBezTo>
                  <a:cubicBezTo>
                    <a:pt x="432" y="139"/>
                    <a:pt x="401" y="150"/>
                    <a:pt x="363" y="161"/>
                  </a:cubicBezTo>
                  <a:cubicBezTo>
                    <a:pt x="322" y="174"/>
                    <a:pt x="272" y="187"/>
                    <a:pt x="215" y="200"/>
                  </a:cubicBezTo>
                  <a:cubicBezTo>
                    <a:pt x="152" y="215"/>
                    <a:pt x="80" y="231"/>
                    <a:pt x="0" y="247"/>
                  </a:cubicBezTo>
                  <a:cubicBezTo>
                    <a:pt x="3" y="247"/>
                    <a:pt x="6" y="247"/>
                    <a:pt x="9" y="247"/>
                  </a:cubicBezTo>
                  <a:cubicBezTo>
                    <a:pt x="11" y="247"/>
                    <a:pt x="14" y="247"/>
                    <a:pt x="16" y="247"/>
                  </a:cubicBezTo>
                  <a:cubicBezTo>
                    <a:pt x="19" y="247"/>
                    <a:pt x="22" y="247"/>
                    <a:pt x="24" y="247"/>
                  </a:cubicBezTo>
                  <a:cubicBezTo>
                    <a:pt x="27" y="247"/>
                    <a:pt x="30" y="247"/>
                    <a:pt x="33" y="247"/>
                  </a:cubicBezTo>
                  <a:cubicBezTo>
                    <a:pt x="112" y="231"/>
                    <a:pt x="182" y="215"/>
                    <a:pt x="243" y="200"/>
                  </a:cubicBezTo>
                  <a:cubicBezTo>
                    <a:pt x="298" y="187"/>
                    <a:pt x="346" y="174"/>
                    <a:pt x="386" y="161"/>
                  </a:cubicBezTo>
                  <a:cubicBezTo>
                    <a:pt x="422" y="150"/>
                    <a:pt x="451" y="139"/>
                    <a:pt x="473" y="128"/>
                  </a:cubicBezTo>
                  <a:cubicBezTo>
                    <a:pt x="493" y="118"/>
                    <a:pt x="508" y="109"/>
                    <a:pt x="515" y="100"/>
                  </a:cubicBezTo>
                  <a:cubicBezTo>
                    <a:pt x="521" y="94"/>
                    <a:pt x="523" y="88"/>
                    <a:pt x="524" y="83"/>
                  </a:cubicBezTo>
                  <a:cubicBezTo>
                    <a:pt x="524" y="78"/>
                    <a:pt x="523" y="73"/>
                    <a:pt x="521" y="69"/>
                  </a:cubicBezTo>
                  <a:cubicBezTo>
                    <a:pt x="519" y="65"/>
                    <a:pt x="517" y="61"/>
                    <a:pt x="513" y="58"/>
                  </a:cubicBezTo>
                  <a:cubicBezTo>
                    <a:pt x="510" y="54"/>
                    <a:pt x="507" y="51"/>
                    <a:pt x="504" y="48"/>
                  </a:cubicBezTo>
                  <a:cubicBezTo>
                    <a:pt x="501" y="45"/>
                    <a:pt x="499" y="42"/>
                    <a:pt x="496" y="39"/>
                  </a:cubicBezTo>
                  <a:cubicBezTo>
                    <a:pt x="494" y="37"/>
                    <a:pt x="492" y="34"/>
                    <a:pt x="491" y="32"/>
                  </a:cubicBezTo>
                  <a:cubicBezTo>
                    <a:pt x="489" y="30"/>
                    <a:pt x="489" y="27"/>
                    <a:pt x="490" y="25"/>
                  </a:cubicBezTo>
                  <a:cubicBezTo>
                    <a:pt x="490" y="23"/>
                    <a:pt x="492" y="21"/>
                    <a:pt x="495" y="19"/>
                  </a:cubicBezTo>
                  <a:cubicBezTo>
                    <a:pt x="499" y="17"/>
                    <a:pt x="505" y="14"/>
                    <a:pt x="514" y="12"/>
                  </a:cubicBezTo>
                  <a:cubicBezTo>
                    <a:pt x="522" y="10"/>
                    <a:pt x="531" y="8"/>
                    <a:pt x="542" y="7"/>
                  </a:cubicBezTo>
                  <a:cubicBezTo>
                    <a:pt x="553" y="5"/>
                    <a:pt x="565" y="4"/>
                    <a:pt x="577" y="3"/>
                  </a:cubicBezTo>
                  <a:cubicBezTo>
                    <a:pt x="589" y="2"/>
                    <a:pt x="602" y="1"/>
                    <a:pt x="615"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Freeform 147"/>
            <p:cNvSpPr>
              <a:spLocks/>
            </p:cNvSpPr>
            <p:nvPr/>
          </p:nvSpPr>
          <p:spPr bwMode="auto">
            <a:xfrm>
              <a:off x="6300788" y="3675063"/>
              <a:ext cx="2230438" cy="925513"/>
            </a:xfrm>
            <a:custGeom>
              <a:avLst/>
              <a:gdLst/>
              <a:ahLst/>
              <a:cxnLst>
                <a:cxn ang="0">
                  <a:pos x="54" y="0"/>
                </a:cxn>
                <a:cxn ang="0">
                  <a:pos x="53" y="0"/>
                </a:cxn>
                <a:cxn ang="0">
                  <a:pos x="53" y="0"/>
                </a:cxn>
                <a:cxn ang="0">
                  <a:pos x="52" y="0"/>
                </a:cxn>
                <a:cxn ang="0">
                  <a:pos x="52" y="0"/>
                </a:cxn>
                <a:cxn ang="0">
                  <a:pos x="16" y="18"/>
                </a:cxn>
                <a:cxn ang="0">
                  <a:pos x="148" y="48"/>
                </a:cxn>
                <a:cxn ang="0">
                  <a:pos x="390" y="103"/>
                </a:cxn>
                <a:cxn ang="0">
                  <a:pos x="541" y="247"/>
                </a:cxn>
                <a:cxn ang="0">
                  <a:pos x="550" y="247"/>
                </a:cxn>
                <a:cxn ang="0">
                  <a:pos x="557" y="247"/>
                </a:cxn>
                <a:cxn ang="0">
                  <a:pos x="565" y="247"/>
                </a:cxn>
                <a:cxn ang="0">
                  <a:pos x="573" y="247"/>
                </a:cxn>
                <a:cxn ang="0">
                  <a:pos x="405" y="103"/>
                </a:cxn>
                <a:cxn ang="0">
                  <a:pos x="155" y="48"/>
                </a:cxn>
                <a:cxn ang="0">
                  <a:pos x="20" y="18"/>
                </a:cxn>
                <a:cxn ang="0">
                  <a:pos x="54" y="0"/>
                </a:cxn>
              </a:cxnLst>
              <a:rect l="0" t="0" r="r" b="b"/>
              <a:pathLst>
                <a:path w="595" h="247">
                  <a:moveTo>
                    <a:pt x="54" y="0"/>
                  </a:moveTo>
                  <a:cubicBezTo>
                    <a:pt x="53" y="0"/>
                    <a:pt x="53" y="0"/>
                    <a:pt x="53" y="0"/>
                  </a:cubicBezTo>
                  <a:cubicBezTo>
                    <a:pt x="53" y="0"/>
                    <a:pt x="53" y="0"/>
                    <a:pt x="53" y="0"/>
                  </a:cubicBezTo>
                  <a:cubicBezTo>
                    <a:pt x="53" y="0"/>
                    <a:pt x="52" y="0"/>
                    <a:pt x="52" y="0"/>
                  </a:cubicBezTo>
                  <a:cubicBezTo>
                    <a:pt x="52" y="0"/>
                    <a:pt x="52" y="0"/>
                    <a:pt x="52" y="0"/>
                  </a:cubicBezTo>
                  <a:cubicBezTo>
                    <a:pt x="7" y="5"/>
                    <a:pt x="0" y="11"/>
                    <a:pt x="16" y="18"/>
                  </a:cubicBezTo>
                  <a:cubicBezTo>
                    <a:pt x="35" y="27"/>
                    <a:pt x="86" y="37"/>
                    <a:pt x="148" y="48"/>
                  </a:cubicBezTo>
                  <a:cubicBezTo>
                    <a:pt x="222" y="63"/>
                    <a:pt x="315" y="80"/>
                    <a:pt x="390" y="103"/>
                  </a:cubicBezTo>
                  <a:cubicBezTo>
                    <a:pt x="491" y="134"/>
                    <a:pt x="571" y="178"/>
                    <a:pt x="541" y="247"/>
                  </a:cubicBezTo>
                  <a:cubicBezTo>
                    <a:pt x="544" y="247"/>
                    <a:pt x="547" y="247"/>
                    <a:pt x="550" y="247"/>
                  </a:cubicBezTo>
                  <a:cubicBezTo>
                    <a:pt x="552" y="247"/>
                    <a:pt x="555" y="247"/>
                    <a:pt x="557" y="247"/>
                  </a:cubicBezTo>
                  <a:cubicBezTo>
                    <a:pt x="560" y="247"/>
                    <a:pt x="562" y="247"/>
                    <a:pt x="565" y="247"/>
                  </a:cubicBezTo>
                  <a:cubicBezTo>
                    <a:pt x="567" y="247"/>
                    <a:pt x="570" y="247"/>
                    <a:pt x="573" y="247"/>
                  </a:cubicBezTo>
                  <a:cubicBezTo>
                    <a:pt x="595" y="178"/>
                    <a:pt x="509" y="134"/>
                    <a:pt x="405" y="103"/>
                  </a:cubicBezTo>
                  <a:cubicBezTo>
                    <a:pt x="327" y="80"/>
                    <a:pt x="232" y="63"/>
                    <a:pt x="155" y="48"/>
                  </a:cubicBezTo>
                  <a:cubicBezTo>
                    <a:pt x="92" y="37"/>
                    <a:pt x="40" y="27"/>
                    <a:pt x="20" y="18"/>
                  </a:cubicBezTo>
                  <a:cubicBezTo>
                    <a:pt x="2" y="11"/>
                    <a:pt x="9" y="5"/>
                    <a:pt x="54"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48"/>
            <p:cNvSpPr>
              <a:spLocks/>
            </p:cNvSpPr>
            <p:nvPr/>
          </p:nvSpPr>
          <p:spPr bwMode="auto">
            <a:xfrm>
              <a:off x="5984875" y="3675063"/>
              <a:ext cx="889000" cy="925513"/>
            </a:xfrm>
            <a:custGeom>
              <a:avLst/>
              <a:gdLst/>
              <a:ahLst/>
              <a:cxnLst>
                <a:cxn ang="0">
                  <a:pos x="107" y="0"/>
                </a:cxn>
                <a:cxn ang="0">
                  <a:pos x="107" y="0"/>
                </a:cxn>
                <a:cxn ang="0">
                  <a:pos x="107" y="0"/>
                </a:cxn>
                <a:cxn ang="0">
                  <a:pos x="106" y="0"/>
                </a:cxn>
                <a:cxn ang="0">
                  <a:pos x="106" y="0"/>
                </a:cxn>
                <a:cxn ang="0">
                  <a:pos x="74" y="3"/>
                </a:cxn>
                <a:cxn ang="0">
                  <a:pos x="47" y="7"/>
                </a:cxn>
                <a:cxn ang="0">
                  <a:pos x="30" y="13"/>
                </a:cxn>
                <a:cxn ang="0">
                  <a:pos x="27" y="20"/>
                </a:cxn>
                <a:cxn ang="0">
                  <a:pos x="33" y="26"/>
                </a:cxn>
                <a:cxn ang="0">
                  <a:pos x="47" y="32"/>
                </a:cxn>
                <a:cxn ang="0">
                  <a:pos x="66" y="40"/>
                </a:cxn>
                <a:cxn ang="0">
                  <a:pos x="89" y="48"/>
                </a:cxn>
                <a:cxn ang="0">
                  <a:pos x="117" y="57"/>
                </a:cxn>
                <a:cxn ang="0">
                  <a:pos x="147" y="68"/>
                </a:cxn>
                <a:cxn ang="0">
                  <a:pos x="178" y="82"/>
                </a:cxn>
                <a:cxn ang="0">
                  <a:pos x="204" y="100"/>
                </a:cxn>
                <a:cxn ang="0">
                  <a:pos x="218" y="127"/>
                </a:cxn>
                <a:cxn ang="0">
                  <a:pos x="199" y="159"/>
                </a:cxn>
                <a:cxn ang="0">
                  <a:pos x="137" y="199"/>
                </a:cxn>
                <a:cxn ang="0">
                  <a:pos x="0" y="247"/>
                </a:cxn>
                <a:cxn ang="0">
                  <a:pos x="29" y="247"/>
                </a:cxn>
                <a:cxn ang="0">
                  <a:pos x="36" y="247"/>
                </a:cxn>
                <a:cxn ang="0">
                  <a:pos x="44" y="247"/>
                </a:cxn>
                <a:cxn ang="0">
                  <a:pos x="53" y="247"/>
                </a:cxn>
                <a:cxn ang="0">
                  <a:pos x="53" y="247"/>
                </a:cxn>
                <a:cxn ang="0">
                  <a:pos x="53" y="247"/>
                </a:cxn>
                <a:cxn ang="0">
                  <a:pos x="53" y="247"/>
                </a:cxn>
                <a:cxn ang="0">
                  <a:pos x="53" y="247"/>
                </a:cxn>
                <a:cxn ang="0">
                  <a:pos x="164" y="198"/>
                </a:cxn>
                <a:cxn ang="0">
                  <a:pos x="221" y="159"/>
                </a:cxn>
                <a:cxn ang="0">
                  <a:pos x="236" y="127"/>
                </a:cxn>
                <a:cxn ang="0">
                  <a:pos x="218" y="100"/>
                </a:cxn>
                <a:cxn ang="0">
                  <a:pos x="190" y="82"/>
                </a:cxn>
                <a:cxn ang="0">
                  <a:pos x="158" y="68"/>
                </a:cxn>
                <a:cxn ang="0">
                  <a:pos x="126" y="57"/>
                </a:cxn>
                <a:cxn ang="0">
                  <a:pos x="97" y="48"/>
                </a:cxn>
                <a:cxn ang="0">
                  <a:pos x="73" y="40"/>
                </a:cxn>
                <a:cxn ang="0">
                  <a:pos x="53" y="33"/>
                </a:cxn>
                <a:cxn ang="0">
                  <a:pos x="38" y="26"/>
                </a:cxn>
                <a:cxn ang="0">
                  <a:pos x="31" y="20"/>
                </a:cxn>
                <a:cxn ang="0">
                  <a:pos x="34" y="13"/>
                </a:cxn>
                <a:cxn ang="0">
                  <a:pos x="50" y="7"/>
                </a:cxn>
                <a:cxn ang="0">
                  <a:pos x="76" y="3"/>
                </a:cxn>
                <a:cxn ang="0">
                  <a:pos x="107" y="0"/>
                </a:cxn>
              </a:cxnLst>
              <a:rect l="0" t="0" r="r" b="b"/>
              <a:pathLst>
                <a:path w="237" h="247">
                  <a:moveTo>
                    <a:pt x="107" y="0"/>
                  </a:moveTo>
                  <a:cubicBezTo>
                    <a:pt x="107" y="0"/>
                    <a:pt x="107" y="0"/>
                    <a:pt x="107" y="0"/>
                  </a:cubicBezTo>
                  <a:cubicBezTo>
                    <a:pt x="107" y="0"/>
                    <a:pt x="107" y="0"/>
                    <a:pt x="107" y="0"/>
                  </a:cubicBezTo>
                  <a:cubicBezTo>
                    <a:pt x="107" y="0"/>
                    <a:pt x="106" y="0"/>
                    <a:pt x="106" y="0"/>
                  </a:cubicBezTo>
                  <a:cubicBezTo>
                    <a:pt x="106" y="0"/>
                    <a:pt x="106" y="0"/>
                    <a:pt x="106" y="0"/>
                  </a:cubicBezTo>
                  <a:cubicBezTo>
                    <a:pt x="94" y="1"/>
                    <a:pt x="83" y="2"/>
                    <a:pt x="74" y="3"/>
                  </a:cubicBezTo>
                  <a:cubicBezTo>
                    <a:pt x="64" y="4"/>
                    <a:pt x="55" y="6"/>
                    <a:pt x="47" y="7"/>
                  </a:cubicBezTo>
                  <a:cubicBezTo>
                    <a:pt x="40" y="9"/>
                    <a:pt x="34" y="11"/>
                    <a:pt x="30" y="13"/>
                  </a:cubicBezTo>
                  <a:cubicBezTo>
                    <a:pt x="27" y="15"/>
                    <a:pt x="25" y="17"/>
                    <a:pt x="27" y="20"/>
                  </a:cubicBezTo>
                  <a:cubicBezTo>
                    <a:pt x="28" y="22"/>
                    <a:pt x="30" y="24"/>
                    <a:pt x="33" y="26"/>
                  </a:cubicBezTo>
                  <a:cubicBezTo>
                    <a:pt x="37" y="28"/>
                    <a:pt x="42" y="30"/>
                    <a:pt x="47" y="32"/>
                  </a:cubicBezTo>
                  <a:cubicBezTo>
                    <a:pt x="53" y="35"/>
                    <a:pt x="59" y="37"/>
                    <a:pt x="66" y="40"/>
                  </a:cubicBezTo>
                  <a:cubicBezTo>
                    <a:pt x="73" y="42"/>
                    <a:pt x="81" y="45"/>
                    <a:pt x="89" y="48"/>
                  </a:cubicBezTo>
                  <a:cubicBezTo>
                    <a:pt x="98" y="51"/>
                    <a:pt x="107" y="54"/>
                    <a:pt x="117" y="57"/>
                  </a:cubicBezTo>
                  <a:cubicBezTo>
                    <a:pt x="127" y="61"/>
                    <a:pt x="137" y="64"/>
                    <a:pt x="147" y="68"/>
                  </a:cubicBezTo>
                  <a:cubicBezTo>
                    <a:pt x="158" y="73"/>
                    <a:pt x="168" y="77"/>
                    <a:pt x="178" y="82"/>
                  </a:cubicBezTo>
                  <a:cubicBezTo>
                    <a:pt x="188" y="88"/>
                    <a:pt x="197" y="93"/>
                    <a:pt x="204" y="100"/>
                  </a:cubicBezTo>
                  <a:cubicBezTo>
                    <a:pt x="214" y="108"/>
                    <a:pt x="218" y="117"/>
                    <a:pt x="218" y="127"/>
                  </a:cubicBezTo>
                  <a:cubicBezTo>
                    <a:pt x="218" y="137"/>
                    <a:pt x="211" y="148"/>
                    <a:pt x="199" y="159"/>
                  </a:cubicBezTo>
                  <a:cubicBezTo>
                    <a:pt x="186" y="172"/>
                    <a:pt x="165" y="185"/>
                    <a:pt x="137" y="199"/>
                  </a:cubicBezTo>
                  <a:cubicBezTo>
                    <a:pt x="107" y="214"/>
                    <a:pt x="48" y="230"/>
                    <a:pt x="0" y="247"/>
                  </a:cubicBezTo>
                  <a:cubicBezTo>
                    <a:pt x="3" y="247"/>
                    <a:pt x="26" y="247"/>
                    <a:pt x="29" y="247"/>
                  </a:cubicBezTo>
                  <a:cubicBezTo>
                    <a:pt x="31" y="247"/>
                    <a:pt x="34" y="247"/>
                    <a:pt x="36" y="247"/>
                  </a:cubicBezTo>
                  <a:cubicBezTo>
                    <a:pt x="39" y="247"/>
                    <a:pt x="41" y="247"/>
                    <a:pt x="44" y="247"/>
                  </a:cubicBezTo>
                  <a:cubicBezTo>
                    <a:pt x="47" y="247"/>
                    <a:pt x="49" y="247"/>
                    <a:pt x="53" y="247"/>
                  </a:cubicBezTo>
                  <a:cubicBezTo>
                    <a:pt x="53" y="247"/>
                    <a:pt x="53" y="247"/>
                    <a:pt x="53" y="247"/>
                  </a:cubicBezTo>
                  <a:cubicBezTo>
                    <a:pt x="53" y="247"/>
                    <a:pt x="53" y="247"/>
                    <a:pt x="53" y="247"/>
                  </a:cubicBezTo>
                  <a:cubicBezTo>
                    <a:pt x="53" y="247"/>
                    <a:pt x="53" y="247"/>
                    <a:pt x="53" y="247"/>
                  </a:cubicBezTo>
                  <a:cubicBezTo>
                    <a:pt x="53" y="247"/>
                    <a:pt x="53" y="247"/>
                    <a:pt x="53" y="247"/>
                  </a:cubicBezTo>
                  <a:cubicBezTo>
                    <a:pt x="98" y="230"/>
                    <a:pt x="136" y="214"/>
                    <a:pt x="164" y="198"/>
                  </a:cubicBezTo>
                  <a:cubicBezTo>
                    <a:pt x="190" y="185"/>
                    <a:pt x="209" y="172"/>
                    <a:pt x="221" y="159"/>
                  </a:cubicBezTo>
                  <a:cubicBezTo>
                    <a:pt x="232" y="148"/>
                    <a:pt x="237" y="137"/>
                    <a:pt x="236" y="127"/>
                  </a:cubicBezTo>
                  <a:cubicBezTo>
                    <a:pt x="235" y="117"/>
                    <a:pt x="229" y="108"/>
                    <a:pt x="218" y="100"/>
                  </a:cubicBezTo>
                  <a:cubicBezTo>
                    <a:pt x="210" y="94"/>
                    <a:pt x="200" y="88"/>
                    <a:pt x="190" y="82"/>
                  </a:cubicBezTo>
                  <a:cubicBezTo>
                    <a:pt x="180" y="77"/>
                    <a:pt x="169" y="73"/>
                    <a:pt x="158" y="68"/>
                  </a:cubicBezTo>
                  <a:cubicBezTo>
                    <a:pt x="147" y="64"/>
                    <a:pt x="136" y="61"/>
                    <a:pt x="126" y="57"/>
                  </a:cubicBezTo>
                  <a:cubicBezTo>
                    <a:pt x="116" y="54"/>
                    <a:pt x="106" y="51"/>
                    <a:pt x="97" y="48"/>
                  </a:cubicBezTo>
                  <a:cubicBezTo>
                    <a:pt x="89" y="45"/>
                    <a:pt x="80" y="42"/>
                    <a:pt x="73" y="40"/>
                  </a:cubicBezTo>
                  <a:cubicBezTo>
                    <a:pt x="66" y="37"/>
                    <a:pt x="59" y="35"/>
                    <a:pt x="53" y="33"/>
                  </a:cubicBezTo>
                  <a:cubicBezTo>
                    <a:pt x="47" y="30"/>
                    <a:pt x="42" y="28"/>
                    <a:pt x="38" y="26"/>
                  </a:cubicBezTo>
                  <a:cubicBezTo>
                    <a:pt x="35" y="24"/>
                    <a:pt x="32" y="22"/>
                    <a:pt x="31" y="20"/>
                  </a:cubicBezTo>
                  <a:cubicBezTo>
                    <a:pt x="29" y="17"/>
                    <a:pt x="30" y="15"/>
                    <a:pt x="34" y="13"/>
                  </a:cubicBezTo>
                  <a:cubicBezTo>
                    <a:pt x="37" y="11"/>
                    <a:pt x="43" y="9"/>
                    <a:pt x="50" y="7"/>
                  </a:cubicBezTo>
                  <a:cubicBezTo>
                    <a:pt x="57" y="6"/>
                    <a:pt x="66" y="4"/>
                    <a:pt x="76" y="3"/>
                  </a:cubicBezTo>
                  <a:cubicBezTo>
                    <a:pt x="85" y="2"/>
                    <a:pt x="96" y="1"/>
                    <a:pt x="107"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149"/>
            <p:cNvSpPr>
              <a:spLocks/>
            </p:cNvSpPr>
            <p:nvPr/>
          </p:nvSpPr>
          <p:spPr bwMode="auto">
            <a:xfrm>
              <a:off x="6108700" y="3675063"/>
              <a:ext cx="908050" cy="925513"/>
            </a:xfrm>
            <a:custGeom>
              <a:avLst/>
              <a:gdLst/>
              <a:ahLst/>
              <a:cxnLst>
                <a:cxn ang="0">
                  <a:pos x="78" y="0"/>
                </a:cxn>
                <a:cxn ang="0">
                  <a:pos x="77" y="0"/>
                </a:cxn>
                <a:cxn ang="0">
                  <a:pos x="77" y="0"/>
                </a:cxn>
                <a:cxn ang="0">
                  <a:pos x="77" y="0"/>
                </a:cxn>
                <a:cxn ang="0">
                  <a:pos x="76" y="0"/>
                </a:cxn>
                <a:cxn ang="0">
                  <a:pos x="45" y="3"/>
                </a:cxn>
                <a:cxn ang="0">
                  <a:pos x="20" y="8"/>
                </a:cxn>
                <a:cxn ang="0">
                  <a:pos x="4" y="13"/>
                </a:cxn>
                <a:cxn ang="0">
                  <a:pos x="2" y="20"/>
                </a:cxn>
                <a:cxn ang="0">
                  <a:pos x="11" y="26"/>
                </a:cxn>
                <a:cxn ang="0">
                  <a:pos x="26" y="33"/>
                </a:cxn>
                <a:cxn ang="0">
                  <a:pos x="47" y="40"/>
                </a:cxn>
                <a:cxn ang="0">
                  <a:pos x="72" y="48"/>
                </a:cxn>
                <a:cxn ang="0">
                  <a:pos x="102" y="57"/>
                </a:cxn>
                <a:cxn ang="0">
                  <a:pos x="135" y="69"/>
                </a:cxn>
                <a:cxn ang="0">
                  <a:pos x="169" y="82"/>
                </a:cxn>
                <a:cxn ang="0">
                  <a:pos x="200" y="100"/>
                </a:cxn>
                <a:cxn ang="0">
                  <a:pos x="221" y="127"/>
                </a:cxn>
                <a:cxn ang="0">
                  <a:pos x="211" y="159"/>
                </a:cxn>
                <a:cxn ang="0">
                  <a:pos x="159" y="198"/>
                </a:cxn>
                <a:cxn ang="0">
                  <a:pos x="54" y="247"/>
                </a:cxn>
                <a:cxn ang="0">
                  <a:pos x="63" y="247"/>
                </a:cxn>
                <a:cxn ang="0">
                  <a:pos x="71" y="247"/>
                </a:cxn>
                <a:cxn ang="0">
                  <a:pos x="78" y="247"/>
                </a:cxn>
                <a:cxn ang="0">
                  <a:pos x="104" y="247"/>
                </a:cxn>
                <a:cxn ang="0">
                  <a:pos x="186" y="198"/>
                </a:cxn>
                <a:cxn ang="0">
                  <a:pos x="232" y="159"/>
                </a:cxn>
                <a:cxn ang="0">
                  <a:pos x="238" y="127"/>
                </a:cxn>
                <a:cxn ang="0">
                  <a:pos x="214" y="100"/>
                </a:cxn>
                <a:cxn ang="0">
                  <a:pos x="181" y="82"/>
                </a:cxn>
                <a:cxn ang="0">
                  <a:pos x="145" y="69"/>
                </a:cxn>
                <a:cxn ang="0">
                  <a:pos x="111" y="57"/>
                </a:cxn>
                <a:cxn ang="0">
                  <a:pos x="80" y="48"/>
                </a:cxn>
                <a:cxn ang="0">
                  <a:pos x="54" y="40"/>
                </a:cxn>
                <a:cxn ang="0">
                  <a:pos x="32" y="33"/>
                </a:cxn>
                <a:cxn ang="0">
                  <a:pos x="16" y="26"/>
                </a:cxn>
                <a:cxn ang="0">
                  <a:pos x="6" y="20"/>
                </a:cxn>
                <a:cxn ang="0">
                  <a:pos x="8" y="13"/>
                </a:cxn>
                <a:cxn ang="0">
                  <a:pos x="22" y="8"/>
                </a:cxn>
                <a:cxn ang="0">
                  <a:pos x="47" y="3"/>
                </a:cxn>
                <a:cxn ang="0">
                  <a:pos x="78" y="0"/>
                </a:cxn>
              </a:cxnLst>
              <a:rect l="0" t="0" r="r" b="b"/>
              <a:pathLst>
                <a:path w="242" h="247">
                  <a:moveTo>
                    <a:pt x="78" y="0"/>
                  </a:moveTo>
                  <a:cubicBezTo>
                    <a:pt x="78" y="0"/>
                    <a:pt x="77" y="0"/>
                    <a:pt x="77" y="0"/>
                  </a:cubicBezTo>
                  <a:cubicBezTo>
                    <a:pt x="77" y="0"/>
                    <a:pt x="77" y="0"/>
                    <a:pt x="77" y="0"/>
                  </a:cubicBezTo>
                  <a:cubicBezTo>
                    <a:pt x="77" y="0"/>
                    <a:pt x="77" y="0"/>
                    <a:pt x="77" y="0"/>
                  </a:cubicBezTo>
                  <a:cubicBezTo>
                    <a:pt x="76" y="0"/>
                    <a:pt x="76" y="0"/>
                    <a:pt x="76" y="0"/>
                  </a:cubicBezTo>
                  <a:cubicBezTo>
                    <a:pt x="65" y="1"/>
                    <a:pt x="54" y="2"/>
                    <a:pt x="45" y="3"/>
                  </a:cubicBezTo>
                  <a:cubicBezTo>
                    <a:pt x="35" y="5"/>
                    <a:pt x="26" y="6"/>
                    <a:pt x="20" y="8"/>
                  </a:cubicBezTo>
                  <a:cubicBezTo>
                    <a:pt x="13" y="9"/>
                    <a:pt x="7" y="11"/>
                    <a:pt x="4" y="13"/>
                  </a:cubicBezTo>
                  <a:cubicBezTo>
                    <a:pt x="1" y="15"/>
                    <a:pt x="0" y="17"/>
                    <a:pt x="2" y="20"/>
                  </a:cubicBezTo>
                  <a:cubicBezTo>
                    <a:pt x="4" y="22"/>
                    <a:pt x="7" y="24"/>
                    <a:pt x="11" y="26"/>
                  </a:cubicBezTo>
                  <a:cubicBezTo>
                    <a:pt x="15" y="28"/>
                    <a:pt x="20" y="30"/>
                    <a:pt x="26" y="33"/>
                  </a:cubicBezTo>
                  <a:cubicBezTo>
                    <a:pt x="32" y="35"/>
                    <a:pt x="39" y="37"/>
                    <a:pt x="47" y="40"/>
                  </a:cubicBezTo>
                  <a:cubicBezTo>
                    <a:pt x="55" y="42"/>
                    <a:pt x="63" y="45"/>
                    <a:pt x="72" y="48"/>
                  </a:cubicBezTo>
                  <a:cubicBezTo>
                    <a:pt x="81" y="51"/>
                    <a:pt x="92" y="54"/>
                    <a:pt x="102" y="57"/>
                  </a:cubicBezTo>
                  <a:cubicBezTo>
                    <a:pt x="113" y="61"/>
                    <a:pt x="124" y="64"/>
                    <a:pt x="135" y="69"/>
                  </a:cubicBezTo>
                  <a:cubicBezTo>
                    <a:pt x="147" y="73"/>
                    <a:pt x="158" y="77"/>
                    <a:pt x="169" y="82"/>
                  </a:cubicBezTo>
                  <a:cubicBezTo>
                    <a:pt x="180" y="88"/>
                    <a:pt x="191" y="94"/>
                    <a:pt x="200" y="100"/>
                  </a:cubicBezTo>
                  <a:cubicBezTo>
                    <a:pt x="212" y="109"/>
                    <a:pt x="219" y="117"/>
                    <a:pt x="221" y="127"/>
                  </a:cubicBezTo>
                  <a:cubicBezTo>
                    <a:pt x="223" y="137"/>
                    <a:pt x="220" y="148"/>
                    <a:pt x="211" y="159"/>
                  </a:cubicBezTo>
                  <a:cubicBezTo>
                    <a:pt x="200" y="171"/>
                    <a:pt x="183" y="185"/>
                    <a:pt x="159" y="198"/>
                  </a:cubicBezTo>
                  <a:cubicBezTo>
                    <a:pt x="133" y="214"/>
                    <a:pt x="97" y="230"/>
                    <a:pt x="54" y="247"/>
                  </a:cubicBezTo>
                  <a:cubicBezTo>
                    <a:pt x="57" y="247"/>
                    <a:pt x="60" y="247"/>
                    <a:pt x="63" y="247"/>
                  </a:cubicBezTo>
                  <a:cubicBezTo>
                    <a:pt x="66" y="247"/>
                    <a:pt x="68" y="247"/>
                    <a:pt x="71" y="247"/>
                  </a:cubicBezTo>
                  <a:cubicBezTo>
                    <a:pt x="73" y="247"/>
                    <a:pt x="75" y="247"/>
                    <a:pt x="78" y="247"/>
                  </a:cubicBezTo>
                  <a:cubicBezTo>
                    <a:pt x="81" y="247"/>
                    <a:pt x="101" y="247"/>
                    <a:pt x="104" y="247"/>
                  </a:cubicBezTo>
                  <a:cubicBezTo>
                    <a:pt x="146" y="230"/>
                    <a:pt x="161" y="214"/>
                    <a:pt x="186" y="198"/>
                  </a:cubicBezTo>
                  <a:cubicBezTo>
                    <a:pt x="208" y="184"/>
                    <a:pt x="224" y="171"/>
                    <a:pt x="232" y="159"/>
                  </a:cubicBezTo>
                  <a:cubicBezTo>
                    <a:pt x="240" y="148"/>
                    <a:pt x="242" y="137"/>
                    <a:pt x="238" y="127"/>
                  </a:cubicBezTo>
                  <a:cubicBezTo>
                    <a:pt x="235" y="117"/>
                    <a:pt x="227" y="109"/>
                    <a:pt x="214" y="100"/>
                  </a:cubicBezTo>
                  <a:cubicBezTo>
                    <a:pt x="204" y="94"/>
                    <a:pt x="193" y="88"/>
                    <a:pt x="181" y="82"/>
                  </a:cubicBezTo>
                  <a:cubicBezTo>
                    <a:pt x="170" y="77"/>
                    <a:pt x="158" y="73"/>
                    <a:pt x="145" y="69"/>
                  </a:cubicBezTo>
                  <a:cubicBezTo>
                    <a:pt x="134" y="64"/>
                    <a:pt x="122" y="61"/>
                    <a:pt x="111" y="57"/>
                  </a:cubicBezTo>
                  <a:cubicBezTo>
                    <a:pt x="100" y="54"/>
                    <a:pt x="89" y="51"/>
                    <a:pt x="80" y="48"/>
                  </a:cubicBezTo>
                  <a:cubicBezTo>
                    <a:pt x="71" y="45"/>
                    <a:pt x="62" y="42"/>
                    <a:pt x="54" y="40"/>
                  </a:cubicBezTo>
                  <a:cubicBezTo>
                    <a:pt x="46" y="37"/>
                    <a:pt x="38" y="35"/>
                    <a:pt x="32" y="33"/>
                  </a:cubicBezTo>
                  <a:cubicBezTo>
                    <a:pt x="26" y="30"/>
                    <a:pt x="20" y="28"/>
                    <a:pt x="16" y="26"/>
                  </a:cubicBezTo>
                  <a:cubicBezTo>
                    <a:pt x="12" y="24"/>
                    <a:pt x="8" y="22"/>
                    <a:pt x="6" y="20"/>
                  </a:cubicBezTo>
                  <a:cubicBezTo>
                    <a:pt x="4" y="17"/>
                    <a:pt x="5" y="15"/>
                    <a:pt x="8" y="13"/>
                  </a:cubicBezTo>
                  <a:cubicBezTo>
                    <a:pt x="10" y="11"/>
                    <a:pt x="15" y="9"/>
                    <a:pt x="22" y="8"/>
                  </a:cubicBezTo>
                  <a:cubicBezTo>
                    <a:pt x="29" y="6"/>
                    <a:pt x="37" y="5"/>
                    <a:pt x="47" y="3"/>
                  </a:cubicBezTo>
                  <a:cubicBezTo>
                    <a:pt x="56" y="2"/>
                    <a:pt x="66" y="1"/>
                    <a:pt x="78"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58" name="Rectangle 57"/>
          <p:cNvSpPr/>
          <p:nvPr/>
        </p:nvSpPr>
        <p:spPr>
          <a:xfrm>
            <a:off x="533400" y="838200"/>
            <a:ext cx="3200400" cy="276999"/>
          </a:xfrm>
          <a:prstGeom prst="rect">
            <a:avLst/>
          </a:prstGeom>
        </p:spPr>
        <p:txBody>
          <a:bodyPr wrap="square">
            <a:spAutoFit/>
          </a:bodyPr>
          <a:lstStyle/>
          <a:p>
            <a:pPr algn="just" fontAlgn="auto">
              <a:spcBef>
                <a:spcPts val="0"/>
              </a:spcBef>
              <a:spcAft>
                <a:spcPts val="0"/>
              </a:spcAft>
              <a:defRPr/>
            </a:pPr>
            <a:r>
              <a:rPr lang="en-US" altLang="ko-KR" sz="1200" kern="0" dirty="0" smtClean="0">
                <a:solidFill>
                  <a:schemeClr val="bg1">
                    <a:lumMod val="75000"/>
                  </a:schemeClr>
                </a:solidFill>
                <a:latin typeface="+mn-lt"/>
                <a:ea typeface="굴림" charset="-127"/>
                <a:cs typeface="Arial" pitchFamily="34" charset="0"/>
              </a:rPr>
              <a:t> </a:t>
            </a:r>
          </a:p>
        </p:txBody>
      </p:sp>
      <p:sp>
        <p:nvSpPr>
          <p:cNvPr id="46" name="Rectangle 45"/>
          <p:cNvSpPr/>
          <p:nvPr/>
        </p:nvSpPr>
        <p:spPr>
          <a:xfrm>
            <a:off x="304800" y="2206823"/>
            <a:ext cx="184666" cy="461665"/>
          </a:xfrm>
          <a:prstGeom prst="rect">
            <a:avLst/>
          </a:prstGeom>
        </p:spPr>
        <p:txBody>
          <a:bodyPr wrap="none">
            <a:spAutoFit/>
          </a:bodyPr>
          <a:lstStyle/>
          <a:p>
            <a:r>
              <a:rPr lang="en-US" sz="2400" b="1" kern="0" dirty="0" smtClean="0">
                <a:solidFill>
                  <a:srgbClr val="FFFF00"/>
                </a:solidFill>
                <a:effectLst>
                  <a:outerShdw blurRad="38100" dist="38100" dir="2700000" algn="tl">
                    <a:srgbClr val="000000">
                      <a:alpha val="43137"/>
                    </a:srgbClr>
                  </a:outerShdw>
                </a:effectLst>
                <a:ea typeface="굴림" charset="-127"/>
                <a:cs typeface="Arial" pitchFamily="34" charset="0"/>
              </a:rPr>
              <a:t> </a:t>
            </a:r>
          </a:p>
        </p:txBody>
      </p:sp>
      <p:sp>
        <p:nvSpPr>
          <p:cNvPr id="47" name="Rectangle 46"/>
          <p:cNvSpPr/>
          <p:nvPr/>
        </p:nvSpPr>
        <p:spPr>
          <a:xfrm flipH="1">
            <a:off x="5410200" y="914400"/>
            <a:ext cx="3733800" cy="338528"/>
          </a:xfrm>
          <a:prstGeom prst="rect">
            <a:avLst/>
          </a:prstGeom>
          <a:gradFill>
            <a:gsLst>
              <a:gs pos="56000">
                <a:srgbClr val="4D4D4D"/>
              </a:gs>
              <a:gs pos="0">
                <a:srgbClr val="5E5E5E">
                  <a:alpha val="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p:cNvSpPr/>
          <p:nvPr/>
        </p:nvSpPr>
        <p:spPr>
          <a:xfrm flipH="1">
            <a:off x="3367046" y="990600"/>
            <a:ext cx="184666" cy="584776"/>
          </a:xfrm>
          <a:prstGeom prst="rect">
            <a:avLst/>
          </a:prstGeom>
        </p:spPr>
        <p:txBody>
          <a:bodyPr wrap="none">
            <a:spAutoFit/>
          </a:bodyPr>
          <a:lstStyle/>
          <a:p>
            <a:r>
              <a:rPr lang="en-US" sz="3200" b="1" kern="0" dirty="0" smtClean="0">
                <a:solidFill>
                  <a:srgbClr val="3366FF"/>
                </a:solidFill>
                <a:effectLst>
                  <a:outerShdw blurRad="38100" dist="38100" dir="2700000" algn="tl">
                    <a:srgbClr val="000000">
                      <a:alpha val="43137"/>
                    </a:srgbClr>
                  </a:outerShdw>
                </a:effectLst>
                <a:ea typeface="굴림" charset="-127"/>
                <a:cs typeface="Arial" pitchFamily="34" charset="0"/>
              </a:rPr>
              <a:t> </a:t>
            </a:r>
            <a:endParaRPr lang="en-US" sz="3200" b="1" dirty="0">
              <a:solidFill>
                <a:srgbClr val="3366FF"/>
              </a:solidFill>
              <a:effectLst>
                <a:outerShdw blurRad="38100" dist="38100" dir="2700000" algn="tl">
                  <a:srgbClr val="000000">
                    <a:alpha val="43137"/>
                  </a:srgbClr>
                </a:outerShdw>
              </a:effectLst>
            </a:endParaRPr>
          </a:p>
        </p:txBody>
      </p:sp>
      <p:sp>
        <p:nvSpPr>
          <p:cNvPr id="2" name="TextBox 1"/>
          <p:cNvSpPr txBox="1"/>
          <p:nvPr/>
        </p:nvSpPr>
        <p:spPr>
          <a:xfrm>
            <a:off x="228600" y="1905000"/>
            <a:ext cx="8986955" cy="4524316"/>
          </a:xfrm>
          <a:prstGeom prst="rect">
            <a:avLst/>
          </a:prstGeom>
          <a:noFill/>
        </p:spPr>
        <p:txBody>
          <a:bodyPr wrap="none" rtlCol="0">
            <a:spAutoFit/>
          </a:bodyPr>
          <a:lstStyle/>
          <a:p>
            <a:pPr marL="514350" indent="-514350">
              <a:buAutoNum type="arabicPeriod" startAt="5"/>
            </a:pPr>
            <a:r>
              <a:rPr lang="en-US" sz="3600" dirty="0">
                <a:solidFill>
                  <a:schemeClr val="bg1"/>
                </a:solidFill>
              </a:rPr>
              <a:t>Why do we need to be concerned with </a:t>
            </a:r>
            <a:endParaRPr lang="en-US" sz="3600" dirty="0" smtClean="0">
              <a:solidFill>
                <a:schemeClr val="bg1"/>
              </a:solidFill>
            </a:endParaRPr>
          </a:p>
          <a:p>
            <a:r>
              <a:rPr lang="en-US" sz="3600" dirty="0">
                <a:solidFill>
                  <a:schemeClr val="bg1"/>
                </a:solidFill>
              </a:rPr>
              <a:t> </a:t>
            </a:r>
            <a:r>
              <a:rPr lang="en-US" sz="3600" dirty="0" smtClean="0">
                <a:solidFill>
                  <a:schemeClr val="bg1"/>
                </a:solidFill>
              </a:rPr>
              <a:t>   Text </a:t>
            </a:r>
            <a:r>
              <a:rPr lang="en-US" sz="3600" dirty="0">
                <a:solidFill>
                  <a:schemeClr val="bg1"/>
                </a:solidFill>
              </a:rPr>
              <a:t>Complexity</a:t>
            </a:r>
            <a:r>
              <a:rPr lang="en-US" sz="3600" dirty="0" smtClean="0">
                <a:solidFill>
                  <a:schemeClr val="bg1"/>
                </a:solidFill>
              </a:rPr>
              <a:t>?</a:t>
            </a:r>
          </a:p>
          <a:p>
            <a:pPr marL="514350" indent="-514350">
              <a:buAutoNum type="arabicPeriod" startAt="6"/>
            </a:pPr>
            <a:r>
              <a:rPr lang="en-US" sz="3600" dirty="0" smtClean="0">
                <a:solidFill>
                  <a:schemeClr val="bg1"/>
                </a:solidFill>
              </a:rPr>
              <a:t>What are the three elements of Text </a:t>
            </a:r>
          </a:p>
          <a:p>
            <a:r>
              <a:rPr lang="en-US" sz="3600" dirty="0">
                <a:solidFill>
                  <a:schemeClr val="bg1"/>
                </a:solidFill>
              </a:rPr>
              <a:t> </a:t>
            </a:r>
            <a:r>
              <a:rPr lang="en-US" sz="3600" dirty="0" smtClean="0">
                <a:solidFill>
                  <a:schemeClr val="bg1"/>
                </a:solidFill>
              </a:rPr>
              <a:t>    Complexity?  </a:t>
            </a:r>
          </a:p>
          <a:p>
            <a:pPr marL="514350" indent="-514350">
              <a:buAutoNum type="arabicPeriod" startAt="7"/>
            </a:pPr>
            <a:r>
              <a:rPr lang="en-US" sz="3600" dirty="0" smtClean="0">
                <a:solidFill>
                  <a:schemeClr val="bg1"/>
                </a:solidFill>
              </a:rPr>
              <a:t>How do the informational reading skills</a:t>
            </a:r>
          </a:p>
          <a:p>
            <a:r>
              <a:rPr lang="en-US" sz="3600" dirty="0">
                <a:solidFill>
                  <a:schemeClr val="bg1"/>
                </a:solidFill>
              </a:rPr>
              <a:t> </a:t>
            </a:r>
            <a:r>
              <a:rPr lang="en-US" sz="3600" dirty="0" smtClean="0">
                <a:solidFill>
                  <a:schemeClr val="bg1"/>
                </a:solidFill>
              </a:rPr>
              <a:t>    fit in?</a:t>
            </a:r>
          </a:p>
          <a:p>
            <a:r>
              <a:rPr lang="en-US" sz="3600" dirty="0" smtClean="0">
                <a:solidFill>
                  <a:schemeClr val="bg1"/>
                </a:solidFill>
              </a:rPr>
              <a:t>8.  What do you learn from the College and</a:t>
            </a:r>
          </a:p>
          <a:p>
            <a:r>
              <a:rPr lang="en-US" sz="3600" dirty="0">
                <a:solidFill>
                  <a:schemeClr val="bg1"/>
                </a:solidFill>
              </a:rPr>
              <a:t> </a:t>
            </a:r>
            <a:r>
              <a:rPr lang="en-US" sz="3600" dirty="0" smtClean="0">
                <a:solidFill>
                  <a:schemeClr val="bg1"/>
                </a:solidFill>
              </a:rPr>
              <a:t>    Career Readiness pages for Writing?</a:t>
            </a:r>
          </a:p>
        </p:txBody>
      </p:sp>
    </p:spTree>
    <p:extLst>
      <p:ext uri="{BB962C8B-B14F-4D97-AF65-F5344CB8AC3E}">
        <p14:creationId xmlns:p14="http://schemas.microsoft.com/office/powerpoint/2010/main" val="31466932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27" name="AutoShape 64"/>
          <p:cNvSpPr>
            <a:spLocks noChangeArrowheads="1"/>
          </p:cNvSpPr>
          <p:nvPr/>
        </p:nvSpPr>
        <p:spPr bwMode="gray">
          <a:xfrm>
            <a:off x="304800" y="304800"/>
            <a:ext cx="8686800" cy="609600"/>
          </a:xfrm>
          <a:prstGeom prst="roundRect">
            <a:avLst>
              <a:gd name="adj" fmla="val 0"/>
            </a:avLst>
          </a:prstGeom>
          <a:noFill/>
          <a:ln w="38100">
            <a:noFill/>
            <a:round/>
            <a:headEnd/>
            <a:tailEnd/>
          </a:ln>
          <a:effectLst/>
        </p:spPr>
        <p:txBody>
          <a:bodyPr wrap="none" anchor="ctr"/>
          <a:lstStyle/>
          <a:p>
            <a:pPr algn="ctr" fontAlgn="auto">
              <a:spcBef>
                <a:spcPts val="0"/>
              </a:spcBef>
              <a:spcAft>
                <a:spcPts val="0"/>
              </a:spcAft>
              <a:defRPr/>
            </a:pPr>
            <a:r>
              <a:rPr lang="en-US" sz="3600" kern="0" dirty="0" smtClean="0">
                <a:solidFill>
                  <a:schemeClr val="bg1"/>
                </a:solidFill>
                <a:latin typeface="+mn-lt"/>
                <a:ea typeface="굴림" charset="-127"/>
                <a:cs typeface="Arial" pitchFamily="34" charset="0"/>
              </a:rPr>
              <a:t>Questions Answered from Initial </a:t>
            </a:r>
          </a:p>
          <a:p>
            <a:pPr algn="ctr" fontAlgn="auto">
              <a:spcBef>
                <a:spcPts val="0"/>
              </a:spcBef>
              <a:spcAft>
                <a:spcPts val="0"/>
              </a:spcAft>
              <a:defRPr/>
            </a:pPr>
            <a:r>
              <a:rPr lang="en-US" sz="3600" kern="0" dirty="0" smtClean="0">
                <a:solidFill>
                  <a:schemeClr val="bg1"/>
                </a:solidFill>
                <a:latin typeface="+mn-lt"/>
                <a:ea typeface="굴림" charset="-127"/>
                <a:cs typeface="Arial" pitchFamily="34" charset="0"/>
              </a:rPr>
              <a:t>Investigations</a:t>
            </a:r>
          </a:p>
        </p:txBody>
      </p:sp>
      <p:grpSp>
        <p:nvGrpSpPr>
          <p:cNvPr id="4" name="Group 3"/>
          <p:cNvGrpSpPr/>
          <p:nvPr/>
        </p:nvGrpSpPr>
        <p:grpSpPr>
          <a:xfrm>
            <a:off x="-194324" y="2546591"/>
            <a:ext cx="9338324" cy="4343400"/>
            <a:chOff x="3884613" y="3675063"/>
            <a:chExt cx="4710113" cy="925513"/>
          </a:xfrm>
        </p:grpSpPr>
        <p:sp>
          <p:nvSpPr>
            <p:cNvPr id="5" name="Freeform 145"/>
            <p:cNvSpPr>
              <a:spLocks noEditPoints="1"/>
            </p:cNvSpPr>
            <p:nvPr/>
          </p:nvSpPr>
          <p:spPr bwMode="auto">
            <a:xfrm>
              <a:off x="3884613" y="3675063"/>
              <a:ext cx="4710113" cy="925513"/>
            </a:xfrm>
            <a:custGeom>
              <a:avLst/>
              <a:gdLst/>
              <a:ahLst/>
              <a:cxnLst>
                <a:cxn ang="0">
                  <a:pos x="653" y="0"/>
                </a:cxn>
                <a:cxn ang="0">
                  <a:pos x="603" y="3"/>
                </a:cxn>
                <a:cxn ang="0">
                  <a:pos x="521" y="19"/>
                </a:cxn>
                <a:cxn ang="0">
                  <a:pos x="522" y="39"/>
                </a:cxn>
                <a:cxn ang="0">
                  <a:pos x="547" y="69"/>
                </a:cxn>
                <a:cxn ang="0">
                  <a:pos x="499" y="128"/>
                </a:cxn>
                <a:cxn ang="0">
                  <a:pos x="59" y="247"/>
                </a:cxn>
                <a:cxn ang="0">
                  <a:pos x="35" y="247"/>
                </a:cxn>
                <a:cxn ang="0">
                  <a:pos x="389" y="161"/>
                </a:cxn>
                <a:cxn ang="0">
                  <a:pos x="538" y="83"/>
                </a:cxn>
                <a:cxn ang="0">
                  <a:pos x="522" y="48"/>
                </a:cxn>
                <a:cxn ang="0">
                  <a:pos x="511" y="25"/>
                </a:cxn>
                <a:cxn ang="0">
                  <a:pos x="566" y="7"/>
                </a:cxn>
                <a:cxn ang="0">
                  <a:pos x="639" y="0"/>
                </a:cxn>
                <a:cxn ang="0">
                  <a:pos x="638" y="0"/>
                </a:cxn>
                <a:cxn ang="0">
                  <a:pos x="534" y="12"/>
                </a:cxn>
                <a:cxn ang="0">
                  <a:pos x="506" y="32"/>
                </a:cxn>
                <a:cxn ang="0">
                  <a:pos x="524" y="57"/>
                </a:cxn>
                <a:cxn ang="0">
                  <a:pos x="516" y="100"/>
                </a:cxn>
                <a:cxn ang="0">
                  <a:pos x="220" y="200"/>
                </a:cxn>
                <a:cxn ang="0">
                  <a:pos x="292" y="247"/>
                </a:cxn>
                <a:cxn ang="0">
                  <a:pos x="697" y="199"/>
                </a:cxn>
                <a:cxn ang="0">
                  <a:pos x="764" y="100"/>
                </a:cxn>
                <a:cxn ang="0">
                  <a:pos x="677" y="57"/>
                </a:cxn>
                <a:cxn ang="0">
                  <a:pos x="607" y="32"/>
                </a:cxn>
                <a:cxn ang="0">
                  <a:pos x="590" y="13"/>
                </a:cxn>
                <a:cxn ang="0">
                  <a:pos x="666" y="0"/>
                </a:cxn>
                <a:cxn ang="0">
                  <a:pos x="698" y="0"/>
                </a:cxn>
                <a:cxn ang="0">
                  <a:pos x="664" y="18"/>
                </a:cxn>
                <a:cxn ang="0">
                  <a:pos x="1217" y="247"/>
                </a:cxn>
                <a:cxn ang="0">
                  <a:pos x="1194" y="247"/>
                </a:cxn>
                <a:cxn ang="0">
                  <a:pos x="792" y="48"/>
                </a:cxn>
                <a:cxn ang="0">
                  <a:pos x="690" y="0"/>
                </a:cxn>
                <a:cxn ang="0">
                  <a:pos x="671" y="0"/>
                </a:cxn>
                <a:cxn ang="0">
                  <a:pos x="601" y="13"/>
                </a:cxn>
                <a:cxn ang="0">
                  <a:pos x="625" y="33"/>
                </a:cxn>
                <a:cxn ang="0">
                  <a:pos x="704" y="57"/>
                </a:cxn>
                <a:cxn ang="0">
                  <a:pos x="807" y="100"/>
                </a:cxn>
                <a:cxn ang="0">
                  <a:pos x="779" y="198"/>
                </a:cxn>
                <a:cxn ang="0">
                  <a:pos x="664" y="247"/>
                </a:cxn>
                <a:cxn ang="0">
                  <a:pos x="752" y="198"/>
                </a:cxn>
                <a:cxn ang="0">
                  <a:pos x="793" y="100"/>
                </a:cxn>
                <a:cxn ang="0">
                  <a:pos x="695" y="57"/>
                </a:cxn>
                <a:cxn ang="0">
                  <a:pos x="619" y="33"/>
                </a:cxn>
                <a:cxn ang="0">
                  <a:pos x="597" y="13"/>
                </a:cxn>
                <a:cxn ang="0">
                  <a:pos x="669" y="0"/>
                </a:cxn>
                <a:cxn ang="0">
                  <a:pos x="668" y="0"/>
                </a:cxn>
                <a:cxn ang="0">
                  <a:pos x="610" y="7"/>
                </a:cxn>
                <a:cxn ang="0">
                  <a:pos x="598" y="26"/>
                </a:cxn>
                <a:cxn ang="0">
                  <a:pos x="657" y="48"/>
                </a:cxn>
                <a:cxn ang="0">
                  <a:pos x="750" y="82"/>
                </a:cxn>
                <a:cxn ang="0">
                  <a:pos x="781" y="159"/>
                </a:cxn>
                <a:cxn ang="0">
                  <a:pos x="772" y="247"/>
                </a:cxn>
                <a:cxn ang="0">
                  <a:pos x="1241" y="247"/>
                </a:cxn>
                <a:cxn ang="0">
                  <a:pos x="667" y="19"/>
                </a:cxn>
              </a:cxnLst>
              <a:rect l="0" t="0" r="r" b="b"/>
              <a:pathLst>
                <a:path w="1256" h="247">
                  <a:moveTo>
                    <a:pt x="666" y="0"/>
                  </a:moveTo>
                  <a:cubicBezTo>
                    <a:pt x="664" y="0"/>
                    <a:pt x="662" y="0"/>
                    <a:pt x="660" y="0"/>
                  </a:cubicBezTo>
                  <a:cubicBezTo>
                    <a:pt x="657" y="0"/>
                    <a:pt x="655" y="0"/>
                    <a:pt x="653" y="0"/>
                  </a:cubicBezTo>
                  <a:cubicBezTo>
                    <a:pt x="651" y="0"/>
                    <a:pt x="649" y="0"/>
                    <a:pt x="647" y="0"/>
                  </a:cubicBezTo>
                  <a:cubicBezTo>
                    <a:pt x="645" y="0"/>
                    <a:pt x="643" y="0"/>
                    <a:pt x="641" y="0"/>
                  </a:cubicBezTo>
                  <a:cubicBezTo>
                    <a:pt x="628" y="1"/>
                    <a:pt x="615" y="2"/>
                    <a:pt x="603" y="3"/>
                  </a:cubicBezTo>
                  <a:cubicBezTo>
                    <a:pt x="591" y="4"/>
                    <a:pt x="579" y="5"/>
                    <a:pt x="568" y="7"/>
                  </a:cubicBezTo>
                  <a:cubicBezTo>
                    <a:pt x="557" y="8"/>
                    <a:pt x="548" y="10"/>
                    <a:pt x="540" y="12"/>
                  </a:cubicBezTo>
                  <a:cubicBezTo>
                    <a:pt x="531" y="14"/>
                    <a:pt x="525" y="17"/>
                    <a:pt x="521" y="19"/>
                  </a:cubicBezTo>
                  <a:cubicBezTo>
                    <a:pt x="518" y="21"/>
                    <a:pt x="516" y="23"/>
                    <a:pt x="516" y="25"/>
                  </a:cubicBezTo>
                  <a:cubicBezTo>
                    <a:pt x="515" y="27"/>
                    <a:pt x="515" y="30"/>
                    <a:pt x="517" y="32"/>
                  </a:cubicBezTo>
                  <a:cubicBezTo>
                    <a:pt x="518" y="34"/>
                    <a:pt x="520" y="37"/>
                    <a:pt x="522" y="39"/>
                  </a:cubicBezTo>
                  <a:cubicBezTo>
                    <a:pt x="525" y="42"/>
                    <a:pt x="527" y="45"/>
                    <a:pt x="530" y="48"/>
                  </a:cubicBezTo>
                  <a:cubicBezTo>
                    <a:pt x="533" y="51"/>
                    <a:pt x="536" y="54"/>
                    <a:pt x="539" y="58"/>
                  </a:cubicBezTo>
                  <a:cubicBezTo>
                    <a:pt x="543" y="61"/>
                    <a:pt x="545" y="65"/>
                    <a:pt x="547" y="69"/>
                  </a:cubicBezTo>
                  <a:cubicBezTo>
                    <a:pt x="549" y="73"/>
                    <a:pt x="550" y="78"/>
                    <a:pt x="550" y="83"/>
                  </a:cubicBezTo>
                  <a:cubicBezTo>
                    <a:pt x="549" y="88"/>
                    <a:pt x="547" y="94"/>
                    <a:pt x="541" y="100"/>
                  </a:cubicBezTo>
                  <a:cubicBezTo>
                    <a:pt x="534" y="109"/>
                    <a:pt x="519" y="118"/>
                    <a:pt x="499" y="128"/>
                  </a:cubicBezTo>
                  <a:cubicBezTo>
                    <a:pt x="477" y="139"/>
                    <a:pt x="448" y="150"/>
                    <a:pt x="412" y="161"/>
                  </a:cubicBezTo>
                  <a:cubicBezTo>
                    <a:pt x="372" y="174"/>
                    <a:pt x="324" y="187"/>
                    <a:pt x="269" y="200"/>
                  </a:cubicBezTo>
                  <a:cubicBezTo>
                    <a:pt x="208" y="215"/>
                    <a:pt x="138" y="231"/>
                    <a:pt x="59" y="247"/>
                  </a:cubicBezTo>
                  <a:cubicBezTo>
                    <a:pt x="56" y="247"/>
                    <a:pt x="53" y="247"/>
                    <a:pt x="50" y="247"/>
                  </a:cubicBezTo>
                  <a:cubicBezTo>
                    <a:pt x="48" y="247"/>
                    <a:pt x="45" y="247"/>
                    <a:pt x="42" y="247"/>
                  </a:cubicBezTo>
                  <a:cubicBezTo>
                    <a:pt x="40" y="247"/>
                    <a:pt x="37" y="247"/>
                    <a:pt x="35" y="247"/>
                  </a:cubicBezTo>
                  <a:cubicBezTo>
                    <a:pt x="32" y="247"/>
                    <a:pt x="29" y="247"/>
                    <a:pt x="26" y="247"/>
                  </a:cubicBezTo>
                  <a:cubicBezTo>
                    <a:pt x="106" y="231"/>
                    <a:pt x="178" y="215"/>
                    <a:pt x="241" y="200"/>
                  </a:cubicBezTo>
                  <a:cubicBezTo>
                    <a:pt x="298" y="187"/>
                    <a:pt x="348" y="174"/>
                    <a:pt x="389" y="161"/>
                  </a:cubicBezTo>
                  <a:cubicBezTo>
                    <a:pt x="427" y="150"/>
                    <a:pt x="458" y="139"/>
                    <a:pt x="481" y="128"/>
                  </a:cubicBezTo>
                  <a:cubicBezTo>
                    <a:pt x="503" y="118"/>
                    <a:pt x="518" y="109"/>
                    <a:pt x="527" y="100"/>
                  </a:cubicBezTo>
                  <a:cubicBezTo>
                    <a:pt x="533" y="94"/>
                    <a:pt x="536" y="88"/>
                    <a:pt x="538" y="83"/>
                  </a:cubicBezTo>
                  <a:cubicBezTo>
                    <a:pt x="539" y="78"/>
                    <a:pt x="538" y="73"/>
                    <a:pt x="537" y="69"/>
                  </a:cubicBezTo>
                  <a:cubicBezTo>
                    <a:pt x="535" y="65"/>
                    <a:pt x="533" y="61"/>
                    <a:pt x="530" y="57"/>
                  </a:cubicBezTo>
                  <a:cubicBezTo>
                    <a:pt x="528" y="54"/>
                    <a:pt x="525" y="51"/>
                    <a:pt x="522" y="48"/>
                  </a:cubicBezTo>
                  <a:cubicBezTo>
                    <a:pt x="520" y="45"/>
                    <a:pt x="517" y="42"/>
                    <a:pt x="515" y="39"/>
                  </a:cubicBezTo>
                  <a:cubicBezTo>
                    <a:pt x="513" y="37"/>
                    <a:pt x="512" y="34"/>
                    <a:pt x="511" y="32"/>
                  </a:cubicBezTo>
                  <a:cubicBezTo>
                    <a:pt x="510" y="30"/>
                    <a:pt x="510" y="27"/>
                    <a:pt x="511" y="25"/>
                  </a:cubicBezTo>
                  <a:cubicBezTo>
                    <a:pt x="512" y="23"/>
                    <a:pt x="513" y="21"/>
                    <a:pt x="517" y="19"/>
                  </a:cubicBezTo>
                  <a:cubicBezTo>
                    <a:pt x="521" y="17"/>
                    <a:pt x="528" y="14"/>
                    <a:pt x="536" y="12"/>
                  </a:cubicBezTo>
                  <a:cubicBezTo>
                    <a:pt x="545" y="10"/>
                    <a:pt x="555" y="8"/>
                    <a:pt x="566" y="7"/>
                  </a:cubicBezTo>
                  <a:cubicBezTo>
                    <a:pt x="577" y="5"/>
                    <a:pt x="589" y="4"/>
                    <a:pt x="601" y="3"/>
                  </a:cubicBezTo>
                  <a:cubicBezTo>
                    <a:pt x="613" y="2"/>
                    <a:pt x="626" y="0"/>
                    <a:pt x="639" y="0"/>
                  </a:cubicBezTo>
                  <a:cubicBezTo>
                    <a:pt x="639" y="0"/>
                    <a:pt x="639" y="0"/>
                    <a:pt x="639" y="0"/>
                  </a:cubicBezTo>
                  <a:cubicBezTo>
                    <a:pt x="639" y="0"/>
                    <a:pt x="639" y="0"/>
                    <a:pt x="638" y="0"/>
                  </a:cubicBezTo>
                  <a:cubicBezTo>
                    <a:pt x="638" y="0"/>
                    <a:pt x="638" y="0"/>
                    <a:pt x="638" y="0"/>
                  </a:cubicBezTo>
                  <a:cubicBezTo>
                    <a:pt x="638" y="0"/>
                    <a:pt x="638" y="0"/>
                    <a:pt x="638" y="0"/>
                  </a:cubicBezTo>
                  <a:cubicBezTo>
                    <a:pt x="625" y="0"/>
                    <a:pt x="612" y="2"/>
                    <a:pt x="600" y="3"/>
                  </a:cubicBezTo>
                  <a:cubicBezTo>
                    <a:pt x="587" y="4"/>
                    <a:pt x="575" y="5"/>
                    <a:pt x="564" y="7"/>
                  </a:cubicBezTo>
                  <a:cubicBezTo>
                    <a:pt x="553" y="8"/>
                    <a:pt x="542" y="10"/>
                    <a:pt x="534" y="12"/>
                  </a:cubicBezTo>
                  <a:cubicBezTo>
                    <a:pt x="525" y="14"/>
                    <a:pt x="518" y="17"/>
                    <a:pt x="513" y="19"/>
                  </a:cubicBezTo>
                  <a:cubicBezTo>
                    <a:pt x="510" y="21"/>
                    <a:pt x="508" y="23"/>
                    <a:pt x="507" y="25"/>
                  </a:cubicBezTo>
                  <a:cubicBezTo>
                    <a:pt x="506" y="27"/>
                    <a:pt x="506" y="30"/>
                    <a:pt x="506" y="32"/>
                  </a:cubicBezTo>
                  <a:cubicBezTo>
                    <a:pt x="507" y="34"/>
                    <a:pt x="508" y="37"/>
                    <a:pt x="510" y="39"/>
                  </a:cubicBezTo>
                  <a:cubicBezTo>
                    <a:pt x="512" y="42"/>
                    <a:pt x="514" y="45"/>
                    <a:pt x="516" y="48"/>
                  </a:cubicBezTo>
                  <a:cubicBezTo>
                    <a:pt x="519" y="51"/>
                    <a:pt x="521" y="54"/>
                    <a:pt x="524" y="57"/>
                  </a:cubicBezTo>
                  <a:cubicBezTo>
                    <a:pt x="526" y="61"/>
                    <a:pt x="528" y="65"/>
                    <a:pt x="529" y="69"/>
                  </a:cubicBezTo>
                  <a:cubicBezTo>
                    <a:pt x="530" y="73"/>
                    <a:pt x="530" y="78"/>
                    <a:pt x="528" y="83"/>
                  </a:cubicBezTo>
                  <a:cubicBezTo>
                    <a:pt x="527" y="88"/>
                    <a:pt x="523" y="94"/>
                    <a:pt x="516" y="100"/>
                  </a:cubicBezTo>
                  <a:cubicBezTo>
                    <a:pt x="506" y="109"/>
                    <a:pt x="490" y="118"/>
                    <a:pt x="467" y="128"/>
                  </a:cubicBezTo>
                  <a:cubicBezTo>
                    <a:pt x="443" y="139"/>
                    <a:pt x="411" y="150"/>
                    <a:pt x="372" y="161"/>
                  </a:cubicBezTo>
                  <a:cubicBezTo>
                    <a:pt x="329" y="174"/>
                    <a:pt x="278" y="187"/>
                    <a:pt x="220" y="200"/>
                  </a:cubicBezTo>
                  <a:cubicBezTo>
                    <a:pt x="155" y="215"/>
                    <a:pt x="82" y="231"/>
                    <a:pt x="0" y="247"/>
                  </a:cubicBezTo>
                  <a:cubicBezTo>
                    <a:pt x="49" y="247"/>
                    <a:pt x="98" y="247"/>
                    <a:pt x="146" y="247"/>
                  </a:cubicBezTo>
                  <a:cubicBezTo>
                    <a:pt x="195" y="247"/>
                    <a:pt x="243" y="247"/>
                    <a:pt x="292" y="247"/>
                  </a:cubicBezTo>
                  <a:cubicBezTo>
                    <a:pt x="340" y="247"/>
                    <a:pt x="388" y="247"/>
                    <a:pt x="436" y="247"/>
                  </a:cubicBezTo>
                  <a:cubicBezTo>
                    <a:pt x="484" y="247"/>
                    <a:pt x="512" y="247"/>
                    <a:pt x="560" y="247"/>
                  </a:cubicBezTo>
                  <a:cubicBezTo>
                    <a:pt x="608" y="230"/>
                    <a:pt x="667" y="214"/>
                    <a:pt x="697" y="199"/>
                  </a:cubicBezTo>
                  <a:cubicBezTo>
                    <a:pt x="725" y="185"/>
                    <a:pt x="746" y="172"/>
                    <a:pt x="759" y="159"/>
                  </a:cubicBezTo>
                  <a:cubicBezTo>
                    <a:pt x="771" y="148"/>
                    <a:pt x="778" y="137"/>
                    <a:pt x="778" y="127"/>
                  </a:cubicBezTo>
                  <a:cubicBezTo>
                    <a:pt x="778" y="117"/>
                    <a:pt x="774" y="108"/>
                    <a:pt x="764" y="100"/>
                  </a:cubicBezTo>
                  <a:cubicBezTo>
                    <a:pt x="757" y="93"/>
                    <a:pt x="748" y="88"/>
                    <a:pt x="738" y="82"/>
                  </a:cubicBezTo>
                  <a:cubicBezTo>
                    <a:pt x="728" y="77"/>
                    <a:pt x="718" y="73"/>
                    <a:pt x="707" y="68"/>
                  </a:cubicBezTo>
                  <a:cubicBezTo>
                    <a:pt x="697" y="64"/>
                    <a:pt x="687" y="61"/>
                    <a:pt x="677" y="57"/>
                  </a:cubicBezTo>
                  <a:cubicBezTo>
                    <a:pt x="667" y="54"/>
                    <a:pt x="658" y="51"/>
                    <a:pt x="649" y="48"/>
                  </a:cubicBezTo>
                  <a:cubicBezTo>
                    <a:pt x="641" y="45"/>
                    <a:pt x="633" y="42"/>
                    <a:pt x="626" y="40"/>
                  </a:cubicBezTo>
                  <a:cubicBezTo>
                    <a:pt x="619" y="37"/>
                    <a:pt x="613" y="35"/>
                    <a:pt x="607" y="32"/>
                  </a:cubicBezTo>
                  <a:cubicBezTo>
                    <a:pt x="602" y="30"/>
                    <a:pt x="597" y="28"/>
                    <a:pt x="593" y="26"/>
                  </a:cubicBezTo>
                  <a:cubicBezTo>
                    <a:pt x="590" y="24"/>
                    <a:pt x="588" y="22"/>
                    <a:pt x="587" y="20"/>
                  </a:cubicBezTo>
                  <a:cubicBezTo>
                    <a:pt x="585" y="17"/>
                    <a:pt x="587" y="15"/>
                    <a:pt x="590" y="13"/>
                  </a:cubicBezTo>
                  <a:cubicBezTo>
                    <a:pt x="594" y="11"/>
                    <a:pt x="600" y="9"/>
                    <a:pt x="607" y="7"/>
                  </a:cubicBezTo>
                  <a:cubicBezTo>
                    <a:pt x="615" y="6"/>
                    <a:pt x="624" y="4"/>
                    <a:pt x="634" y="3"/>
                  </a:cubicBezTo>
                  <a:cubicBezTo>
                    <a:pt x="643" y="2"/>
                    <a:pt x="654" y="1"/>
                    <a:pt x="666" y="0"/>
                  </a:cubicBezTo>
                  <a:close/>
                  <a:moveTo>
                    <a:pt x="699" y="0"/>
                  </a:moveTo>
                  <a:cubicBezTo>
                    <a:pt x="699" y="0"/>
                    <a:pt x="699" y="0"/>
                    <a:pt x="698" y="0"/>
                  </a:cubicBezTo>
                  <a:cubicBezTo>
                    <a:pt x="698" y="0"/>
                    <a:pt x="698" y="0"/>
                    <a:pt x="698" y="0"/>
                  </a:cubicBezTo>
                  <a:cubicBezTo>
                    <a:pt x="698" y="0"/>
                    <a:pt x="698" y="0"/>
                    <a:pt x="698" y="0"/>
                  </a:cubicBezTo>
                  <a:cubicBezTo>
                    <a:pt x="698" y="0"/>
                    <a:pt x="698" y="0"/>
                    <a:pt x="698" y="0"/>
                  </a:cubicBezTo>
                  <a:cubicBezTo>
                    <a:pt x="653" y="5"/>
                    <a:pt x="646" y="11"/>
                    <a:pt x="664" y="18"/>
                  </a:cubicBezTo>
                  <a:cubicBezTo>
                    <a:pt x="684" y="27"/>
                    <a:pt x="736" y="37"/>
                    <a:pt x="799" y="48"/>
                  </a:cubicBezTo>
                  <a:cubicBezTo>
                    <a:pt x="876" y="63"/>
                    <a:pt x="971" y="80"/>
                    <a:pt x="1049" y="103"/>
                  </a:cubicBezTo>
                  <a:cubicBezTo>
                    <a:pt x="1153" y="134"/>
                    <a:pt x="1239" y="178"/>
                    <a:pt x="1217" y="247"/>
                  </a:cubicBezTo>
                  <a:cubicBezTo>
                    <a:pt x="1214" y="247"/>
                    <a:pt x="1211" y="247"/>
                    <a:pt x="1209" y="247"/>
                  </a:cubicBezTo>
                  <a:cubicBezTo>
                    <a:pt x="1206" y="247"/>
                    <a:pt x="1204" y="247"/>
                    <a:pt x="1201" y="247"/>
                  </a:cubicBezTo>
                  <a:cubicBezTo>
                    <a:pt x="1199" y="247"/>
                    <a:pt x="1196" y="247"/>
                    <a:pt x="1194" y="247"/>
                  </a:cubicBezTo>
                  <a:cubicBezTo>
                    <a:pt x="1191" y="247"/>
                    <a:pt x="1188" y="247"/>
                    <a:pt x="1185" y="247"/>
                  </a:cubicBezTo>
                  <a:cubicBezTo>
                    <a:pt x="1215" y="178"/>
                    <a:pt x="1135" y="134"/>
                    <a:pt x="1034" y="103"/>
                  </a:cubicBezTo>
                  <a:cubicBezTo>
                    <a:pt x="959" y="80"/>
                    <a:pt x="866" y="63"/>
                    <a:pt x="792" y="48"/>
                  </a:cubicBezTo>
                  <a:cubicBezTo>
                    <a:pt x="730" y="37"/>
                    <a:pt x="679" y="27"/>
                    <a:pt x="660" y="18"/>
                  </a:cubicBezTo>
                  <a:cubicBezTo>
                    <a:pt x="644" y="11"/>
                    <a:pt x="651" y="5"/>
                    <a:pt x="696" y="0"/>
                  </a:cubicBezTo>
                  <a:cubicBezTo>
                    <a:pt x="694" y="0"/>
                    <a:pt x="692" y="0"/>
                    <a:pt x="690" y="0"/>
                  </a:cubicBezTo>
                  <a:cubicBezTo>
                    <a:pt x="688" y="0"/>
                    <a:pt x="685" y="0"/>
                    <a:pt x="683" y="0"/>
                  </a:cubicBezTo>
                  <a:cubicBezTo>
                    <a:pt x="681" y="0"/>
                    <a:pt x="679" y="0"/>
                    <a:pt x="677" y="0"/>
                  </a:cubicBezTo>
                  <a:cubicBezTo>
                    <a:pt x="675" y="0"/>
                    <a:pt x="673" y="0"/>
                    <a:pt x="671" y="0"/>
                  </a:cubicBezTo>
                  <a:cubicBezTo>
                    <a:pt x="659" y="1"/>
                    <a:pt x="649" y="2"/>
                    <a:pt x="640" y="3"/>
                  </a:cubicBezTo>
                  <a:cubicBezTo>
                    <a:pt x="630" y="5"/>
                    <a:pt x="622" y="6"/>
                    <a:pt x="615" y="8"/>
                  </a:cubicBezTo>
                  <a:cubicBezTo>
                    <a:pt x="608" y="9"/>
                    <a:pt x="603" y="11"/>
                    <a:pt x="601" y="13"/>
                  </a:cubicBezTo>
                  <a:cubicBezTo>
                    <a:pt x="598" y="15"/>
                    <a:pt x="597" y="17"/>
                    <a:pt x="599" y="20"/>
                  </a:cubicBezTo>
                  <a:cubicBezTo>
                    <a:pt x="601" y="22"/>
                    <a:pt x="605" y="24"/>
                    <a:pt x="609" y="26"/>
                  </a:cubicBezTo>
                  <a:cubicBezTo>
                    <a:pt x="613" y="28"/>
                    <a:pt x="619" y="30"/>
                    <a:pt x="625" y="33"/>
                  </a:cubicBezTo>
                  <a:cubicBezTo>
                    <a:pt x="631" y="35"/>
                    <a:pt x="639" y="37"/>
                    <a:pt x="647" y="40"/>
                  </a:cubicBezTo>
                  <a:cubicBezTo>
                    <a:pt x="655" y="42"/>
                    <a:pt x="664" y="45"/>
                    <a:pt x="673" y="48"/>
                  </a:cubicBezTo>
                  <a:cubicBezTo>
                    <a:pt x="682" y="51"/>
                    <a:pt x="693" y="54"/>
                    <a:pt x="704" y="57"/>
                  </a:cubicBezTo>
                  <a:cubicBezTo>
                    <a:pt x="715" y="61"/>
                    <a:pt x="727" y="64"/>
                    <a:pt x="738" y="69"/>
                  </a:cubicBezTo>
                  <a:cubicBezTo>
                    <a:pt x="751" y="73"/>
                    <a:pt x="763" y="77"/>
                    <a:pt x="774" y="82"/>
                  </a:cubicBezTo>
                  <a:cubicBezTo>
                    <a:pt x="786" y="88"/>
                    <a:pt x="797" y="94"/>
                    <a:pt x="807" y="100"/>
                  </a:cubicBezTo>
                  <a:cubicBezTo>
                    <a:pt x="820" y="109"/>
                    <a:pt x="828" y="117"/>
                    <a:pt x="831" y="127"/>
                  </a:cubicBezTo>
                  <a:cubicBezTo>
                    <a:pt x="835" y="137"/>
                    <a:pt x="833" y="148"/>
                    <a:pt x="825" y="159"/>
                  </a:cubicBezTo>
                  <a:cubicBezTo>
                    <a:pt x="817" y="171"/>
                    <a:pt x="801" y="184"/>
                    <a:pt x="779" y="198"/>
                  </a:cubicBezTo>
                  <a:cubicBezTo>
                    <a:pt x="754" y="214"/>
                    <a:pt x="739" y="230"/>
                    <a:pt x="697" y="247"/>
                  </a:cubicBezTo>
                  <a:cubicBezTo>
                    <a:pt x="694" y="247"/>
                    <a:pt x="674" y="247"/>
                    <a:pt x="671" y="247"/>
                  </a:cubicBezTo>
                  <a:cubicBezTo>
                    <a:pt x="668" y="247"/>
                    <a:pt x="666" y="247"/>
                    <a:pt x="664" y="247"/>
                  </a:cubicBezTo>
                  <a:cubicBezTo>
                    <a:pt x="661" y="247"/>
                    <a:pt x="659" y="247"/>
                    <a:pt x="656" y="247"/>
                  </a:cubicBezTo>
                  <a:cubicBezTo>
                    <a:pt x="653" y="247"/>
                    <a:pt x="650" y="247"/>
                    <a:pt x="647" y="247"/>
                  </a:cubicBezTo>
                  <a:cubicBezTo>
                    <a:pt x="690" y="230"/>
                    <a:pt x="726" y="214"/>
                    <a:pt x="752" y="198"/>
                  </a:cubicBezTo>
                  <a:cubicBezTo>
                    <a:pt x="776" y="185"/>
                    <a:pt x="793" y="171"/>
                    <a:pt x="804" y="159"/>
                  </a:cubicBezTo>
                  <a:cubicBezTo>
                    <a:pt x="813" y="148"/>
                    <a:pt x="816" y="137"/>
                    <a:pt x="814" y="127"/>
                  </a:cubicBezTo>
                  <a:cubicBezTo>
                    <a:pt x="812" y="117"/>
                    <a:pt x="805" y="109"/>
                    <a:pt x="793" y="100"/>
                  </a:cubicBezTo>
                  <a:cubicBezTo>
                    <a:pt x="784" y="94"/>
                    <a:pt x="773" y="88"/>
                    <a:pt x="762" y="82"/>
                  </a:cubicBezTo>
                  <a:cubicBezTo>
                    <a:pt x="751" y="77"/>
                    <a:pt x="740" y="73"/>
                    <a:pt x="728" y="69"/>
                  </a:cubicBezTo>
                  <a:cubicBezTo>
                    <a:pt x="717" y="64"/>
                    <a:pt x="706" y="61"/>
                    <a:pt x="695" y="57"/>
                  </a:cubicBezTo>
                  <a:cubicBezTo>
                    <a:pt x="685" y="54"/>
                    <a:pt x="674" y="51"/>
                    <a:pt x="665" y="48"/>
                  </a:cubicBezTo>
                  <a:cubicBezTo>
                    <a:pt x="656" y="45"/>
                    <a:pt x="648" y="42"/>
                    <a:pt x="640" y="40"/>
                  </a:cubicBezTo>
                  <a:cubicBezTo>
                    <a:pt x="632" y="37"/>
                    <a:pt x="625" y="35"/>
                    <a:pt x="619" y="33"/>
                  </a:cubicBezTo>
                  <a:cubicBezTo>
                    <a:pt x="613" y="30"/>
                    <a:pt x="608" y="28"/>
                    <a:pt x="604" y="26"/>
                  </a:cubicBezTo>
                  <a:cubicBezTo>
                    <a:pt x="600" y="24"/>
                    <a:pt x="597" y="22"/>
                    <a:pt x="595" y="20"/>
                  </a:cubicBezTo>
                  <a:cubicBezTo>
                    <a:pt x="593" y="17"/>
                    <a:pt x="594" y="15"/>
                    <a:pt x="597" y="13"/>
                  </a:cubicBezTo>
                  <a:cubicBezTo>
                    <a:pt x="600" y="11"/>
                    <a:pt x="606" y="9"/>
                    <a:pt x="613" y="8"/>
                  </a:cubicBezTo>
                  <a:cubicBezTo>
                    <a:pt x="619" y="6"/>
                    <a:pt x="628" y="5"/>
                    <a:pt x="638" y="3"/>
                  </a:cubicBezTo>
                  <a:cubicBezTo>
                    <a:pt x="647" y="2"/>
                    <a:pt x="658" y="1"/>
                    <a:pt x="669" y="0"/>
                  </a:cubicBezTo>
                  <a:cubicBezTo>
                    <a:pt x="669" y="0"/>
                    <a:pt x="669" y="0"/>
                    <a:pt x="669" y="0"/>
                  </a:cubicBezTo>
                  <a:cubicBezTo>
                    <a:pt x="669" y="0"/>
                    <a:pt x="668" y="0"/>
                    <a:pt x="668" y="0"/>
                  </a:cubicBezTo>
                  <a:cubicBezTo>
                    <a:pt x="668" y="0"/>
                    <a:pt x="668" y="0"/>
                    <a:pt x="668" y="0"/>
                  </a:cubicBezTo>
                  <a:cubicBezTo>
                    <a:pt x="668" y="0"/>
                    <a:pt x="668" y="0"/>
                    <a:pt x="667" y="0"/>
                  </a:cubicBezTo>
                  <a:cubicBezTo>
                    <a:pt x="656" y="1"/>
                    <a:pt x="645" y="2"/>
                    <a:pt x="636" y="3"/>
                  </a:cubicBezTo>
                  <a:cubicBezTo>
                    <a:pt x="626" y="4"/>
                    <a:pt x="617" y="6"/>
                    <a:pt x="610" y="7"/>
                  </a:cubicBezTo>
                  <a:cubicBezTo>
                    <a:pt x="603" y="9"/>
                    <a:pt x="597" y="11"/>
                    <a:pt x="594" y="13"/>
                  </a:cubicBezTo>
                  <a:cubicBezTo>
                    <a:pt x="590" y="15"/>
                    <a:pt x="589" y="17"/>
                    <a:pt x="591" y="20"/>
                  </a:cubicBezTo>
                  <a:cubicBezTo>
                    <a:pt x="592" y="22"/>
                    <a:pt x="595" y="24"/>
                    <a:pt x="598" y="26"/>
                  </a:cubicBezTo>
                  <a:cubicBezTo>
                    <a:pt x="602" y="28"/>
                    <a:pt x="607" y="30"/>
                    <a:pt x="613" y="33"/>
                  </a:cubicBezTo>
                  <a:cubicBezTo>
                    <a:pt x="619" y="35"/>
                    <a:pt x="626" y="37"/>
                    <a:pt x="633" y="40"/>
                  </a:cubicBezTo>
                  <a:cubicBezTo>
                    <a:pt x="640" y="42"/>
                    <a:pt x="649" y="45"/>
                    <a:pt x="657" y="48"/>
                  </a:cubicBezTo>
                  <a:cubicBezTo>
                    <a:pt x="666" y="51"/>
                    <a:pt x="676" y="54"/>
                    <a:pt x="686" y="57"/>
                  </a:cubicBezTo>
                  <a:cubicBezTo>
                    <a:pt x="696" y="61"/>
                    <a:pt x="707" y="64"/>
                    <a:pt x="718" y="68"/>
                  </a:cubicBezTo>
                  <a:cubicBezTo>
                    <a:pt x="729" y="73"/>
                    <a:pt x="740" y="77"/>
                    <a:pt x="750" y="82"/>
                  </a:cubicBezTo>
                  <a:cubicBezTo>
                    <a:pt x="760" y="88"/>
                    <a:pt x="770" y="94"/>
                    <a:pt x="778" y="100"/>
                  </a:cubicBezTo>
                  <a:cubicBezTo>
                    <a:pt x="789" y="108"/>
                    <a:pt x="795" y="117"/>
                    <a:pt x="796" y="127"/>
                  </a:cubicBezTo>
                  <a:cubicBezTo>
                    <a:pt x="797" y="137"/>
                    <a:pt x="792" y="148"/>
                    <a:pt x="781" y="159"/>
                  </a:cubicBezTo>
                  <a:cubicBezTo>
                    <a:pt x="769" y="172"/>
                    <a:pt x="750" y="185"/>
                    <a:pt x="724" y="198"/>
                  </a:cubicBezTo>
                  <a:cubicBezTo>
                    <a:pt x="696" y="214"/>
                    <a:pt x="658" y="230"/>
                    <a:pt x="613" y="247"/>
                  </a:cubicBezTo>
                  <a:cubicBezTo>
                    <a:pt x="683" y="247"/>
                    <a:pt x="736" y="247"/>
                    <a:pt x="772" y="247"/>
                  </a:cubicBezTo>
                  <a:cubicBezTo>
                    <a:pt x="824" y="247"/>
                    <a:pt x="877" y="247"/>
                    <a:pt x="930" y="247"/>
                  </a:cubicBezTo>
                  <a:cubicBezTo>
                    <a:pt x="982" y="247"/>
                    <a:pt x="1034" y="247"/>
                    <a:pt x="1086" y="247"/>
                  </a:cubicBezTo>
                  <a:cubicBezTo>
                    <a:pt x="1138" y="247"/>
                    <a:pt x="1190" y="247"/>
                    <a:pt x="1241" y="247"/>
                  </a:cubicBezTo>
                  <a:cubicBezTo>
                    <a:pt x="1256" y="177"/>
                    <a:pt x="1167" y="134"/>
                    <a:pt x="1060" y="103"/>
                  </a:cubicBezTo>
                  <a:cubicBezTo>
                    <a:pt x="980" y="80"/>
                    <a:pt x="883" y="63"/>
                    <a:pt x="805" y="48"/>
                  </a:cubicBezTo>
                  <a:cubicBezTo>
                    <a:pt x="741" y="37"/>
                    <a:pt x="687" y="27"/>
                    <a:pt x="667" y="19"/>
                  </a:cubicBezTo>
                  <a:cubicBezTo>
                    <a:pt x="649" y="11"/>
                    <a:pt x="654" y="5"/>
                    <a:pt x="699" y="0"/>
                  </a:cubicBezTo>
                  <a:close/>
                </a:path>
              </a:pathLst>
            </a:custGeom>
            <a:gradFill flip="none" rotWithShape="1">
              <a:gsLst>
                <a:gs pos="0">
                  <a:schemeClr val="tx1">
                    <a:lumMod val="50000"/>
                    <a:alpha val="48000"/>
                  </a:schemeClr>
                </a:gs>
                <a:gs pos="72000">
                  <a:schemeClr val="bg1">
                    <a:lumMod val="65000"/>
                    <a:shade val="67500"/>
                    <a:satMod val="115000"/>
                  </a:schemeClr>
                </a:gs>
                <a:gs pos="100000">
                  <a:schemeClr val="bg1">
                    <a:lumMod val="65000"/>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 name="Freeform 146"/>
            <p:cNvSpPr>
              <a:spLocks/>
            </p:cNvSpPr>
            <p:nvPr/>
          </p:nvSpPr>
          <p:spPr bwMode="auto">
            <a:xfrm>
              <a:off x="3983038" y="3675063"/>
              <a:ext cx="2306638" cy="925513"/>
            </a:xfrm>
            <a:custGeom>
              <a:avLst/>
              <a:gdLst/>
              <a:ahLst/>
              <a:cxnLst>
                <a:cxn ang="0">
                  <a:pos x="615" y="0"/>
                </a:cxn>
                <a:cxn ang="0">
                  <a:pos x="614" y="0"/>
                </a:cxn>
                <a:cxn ang="0">
                  <a:pos x="614" y="0"/>
                </a:cxn>
                <a:cxn ang="0">
                  <a:pos x="613" y="0"/>
                </a:cxn>
                <a:cxn ang="0">
                  <a:pos x="613" y="0"/>
                </a:cxn>
                <a:cxn ang="0">
                  <a:pos x="575" y="3"/>
                </a:cxn>
                <a:cxn ang="0">
                  <a:pos x="540" y="7"/>
                </a:cxn>
                <a:cxn ang="0">
                  <a:pos x="510" y="12"/>
                </a:cxn>
                <a:cxn ang="0">
                  <a:pos x="491" y="19"/>
                </a:cxn>
                <a:cxn ang="0">
                  <a:pos x="485" y="25"/>
                </a:cxn>
                <a:cxn ang="0">
                  <a:pos x="485" y="32"/>
                </a:cxn>
                <a:cxn ang="0">
                  <a:pos x="489" y="39"/>
                </a:cxn>
                <a:cxn ang="0">
                  <a:pos x="496" y="48"/>
                </a:cxn>
                <a:cxn ang="0">
                  <a:pos x="504" y="57"/>
                </a:cxn>
                <a:cxn ang="0">
                  <a:pos x="511" y="69"/>
                </a:cxn>
                <a:cxn ang="0">
                  <a:pos x="512" y="83"/>
                </a:cxn>
                <a:cxn ang="0">
                  <a:pos x="501" y="100"/>
                </a:cxn>
                <a:cxn ang="0">
                  <a:pos x="455" y="128"/>
                </a:cxn>
                <a:cxn ang="0">
                  <a:pos x="363" y="161"/>
                </a:cxn>
                <a:cxn ang="0">
                  <a:pos x="215" y="200"/>
                </a:cxn>
                <a:cxn ang="0">
                  <a:pos x="0" y="247"/>
                </a:cxn>
                <a:cxn ang="0">
                  <a:pos x="9" y="247"/>
                </a:cxn>
                <a:cxn ang="0">
                  <a:pos x="16" y="247"/>
                </a:cxn>
                <a:cxn ang="0">
                  <a:pos x="24" y="247"/>
                </a:cxn>
                <a:cxn ang="0">
                  <a:pos x="33" y="247"/>
                </a:cxn>
                <a:cxn ang="0">
                  <a:pos x="243" y="200"/>
                </a:cxn>
                <a:cxn ang="0">
                  <a:pos x="386" y="161"/>
                </a:cxn>
                <a:cxn ang="0">
                  <a:pos x="473" y="128"/>
                </a:cxn>
                <a:cxn ang="0">
                  <a:pos x="515" y="100"/>
                </a:cxn>
                <a:cxn ang="0">
                  <a:pos x="524" y="83"/>
                </a:cxn>
                <a:cxn ang="0">
                  <a:pos x="521" y="69"/>
                </a:cxn>
                <a:cxn ang="0">
                  <a:pos x="513" y="58"/>
                </a:cxn>
                <a:cxn ang="0">
                  <a:pos x="504" y="48"/>
                </a:cxn>
                <a:cxn ang="0">
                  <a:pos x="496" y="39"/>
                </a:cxn>
                <a:cxn ang="0">
                  <a:pos x="491" y="32"/>
                </a:cxn>
                <a:cxn ang="0">
                  <a:pos x="490" y="25"/>
                </a:cxn>
                <a:cxn ang="0">
                  <a:pos x="495" y="19"/>
                </a:cxn>
                <a:cxn ang="0">
                  <a:pos x="514" y="12"/>
                </a:cxn>
                <a:cxn ang="0">
                  <a:pos x="542" y="7"/>
                </a:cxn>
                <a:cxn ang="0">
                  <a:pos x="577" y="3"/>
                </a:cxn>
                <a:cxn ang="0">
                  <a:pos x="615" y="0"/>
                </a:cxn>
              </a:cxnLst>
              <a:rect l="0" t="0" r="r" b="b"/>
              <a:pathLst>
                <a:path w="615" h="247">
                  <a:moveTo>
                    <a:pt x="615" y="0"/>
                  </a:moveTo>
                  <a:cubicBezTo>
                    <a:pt x="614" y="0"/>
                    <a:pt x="614" y="0"/>
                    <a:pt x="614" y="0"/>
                  </a:cubicBezTo>
                  <a:cubicBezTo>
                    <a:pt x="614" y="0"/>
                    <a:pt x="614" y="0"/>
                    <a:pt x="614" y="0"/>
                  </a:cubicBezTo>
                  <a:cubicBezTo>
                    <a:pt x="614" y="0"/>
                    <a:pt x="614" y="0"/>
                    <a:pt x="613" y="0"/>
                  </a:cubicBezTo>
                  <a:cubicBezTo>
                    <a:pt x="613" y="0"/>
                    <a:pt x="613" y="0"/>
                    <a:pt x="613" y="0"/>
                  </a:cubicBezTo>
                  <a:cubicBezTo>
                    <a:pt x="600" y="0"/>
                    <a:pt x="587" y="2"/>
                    <a:pt x="575" y="3"/>
                  </a:cubicBezTo>
                  <a:cubicBezTo>
                    <a:pt x="563" y="4"/>
                    <a:pt x="551" y="5"/>
                    <a:pt x="540" y="7"/>
                  </a:cubicBezTo>
                  <a:cubicBezTo>
                    <a:pt x="529" y="8"/>
                    <a:pt x="519" y="10"/>
                    <a:pt x="510" y="12"/>
                  </a:cubicBezTo>
                  <a:cubicBezTo>
                    <a:pt x="502" y="14"/>
                    <a:pt x="495" y="17"/>
                    <a:pt x="491" y="19"/>
                  </a:cubicBezTo>
                  <a:cubicBezTo>
                    <a:pt x="487" y="21"/>
                    <a:pt x="486" y="23"/>
                    <a:pt x="485" y="25"/>
                  </a:cubicBezTo>
                  <a:cubicBezTo>
                    <a:pt x="484" y="27"/>
                    <a:pt x="484" y="30"/>
                    <a:pt x="485" y="32"/>
                  </a:cubicBezTo>
                  <a:cubicBezTo>
                    <a:pt x="486" y="34"/>
                    <a:pt x="487" y="37"/>
                    <a:pt x="489" y="39"/>
                  </a:cubicBezTo>
                  <a:cubicBezTo>
                    <a:pt x="491" y="42"/>
                    <a:pt x="494" y="45"/>
                    <a:pt x="496" y="48"/>
                  </a:cubicBezTo>
                  <a:cubicBezTo>
                    <a:pt x="499" y="51"/>
                    <a:pt x="502" y="54"/>
                    <a:pt x="504" y="57"/>
                  </a:cubicBezTo>
                  <a:cubicBezTo>
                    <a:pt x="507" y="61"/>
                    <a:pt x="509" y="65"/>
                    <a:pt x="511" y="69"/>
                  </a:cubicBezTo>
                  <a:cubicBezTo>
                    <a:pt x="512" y="73"/>
                    <a:pt x="513" y="78"/>
                    <a:pt x="512" y="83"/>
                  </a:cubicBezTo>
                  <a:cubicBezTo>
                    <a:pt x="510" y="88"/>
                    <a:pt x="507" y="94"/>
                    <a:pt x="501" y="100"/>
                  </a:cubicBezTo>
                  <a:cubicBezTo>
                    <a:pt x="492" y="109"/>
                    <a:pt x="477" y="118"/>
                    <a:pt x="455" y="128"/>
                  </a:cubicBezTo>
                  <a:cubicBezTo>
                    <a:pt x="432" y="139"/>
                    <a:pt x="401" y="150"/>
                    <a:pt x="363" y="161"/>
                  </a:cubicBezTo>
                  <a:cubicBezTo>
                    <a:pt x="322" y="174"/>
                    <a:pt x="272" y="187"/>
                    <a:pt x="215" y="200"/>
                  </a:cubicBezTo>
                  <a:cubicBezTo>
                    <a:pt x="152" y="215"/>
                    <a:pt x="80" y="231"/>
                    <a:pt x="0" y="247"/>
                  </a:cubicBezTo>
                  <a:cubicBezTo>
                    <a:pt x="3" y="247"/>
                    <a:pt x="6" y="247"/>
                    <a:pt x="9" y="247"/>
                  </a:cubicBezTo>
                  <a:cubicBezTo>
                    <a:pt x="11" y="247"/>
                    <a:pt x="14" y="247"/>
                    <a:pt x="16" y="247"/>
                  </a:cubicBezTo>
                  <a:cubicBezTo>
                    <a:pt x="19" y="247"/>
                    <a:pt x="22" y="247"/>
                    <a:pt x="24" y="247"/>
                  </a:cubicBezTo>
                  <a:cubicBezTo>
                    <a:pt x="27" y="247"/>
                    <a:pt x="30" y="247"/>
                    <a:pt x="33" y="247"/>
                  </a:cubicBezTo>
                  <a:cubicBezTo>
                    <a:pt x="112" y="231"/>
                    <a:pt x="182" y="215"/>
                    <a:pt x="243" y="200"/>
                  </a:cubicBezTo>
                  <a:cubicBezTo>
                    <a:pt x="298" y="187"/>
                    <a:pt x="346" y="174"/>
                    <a:pt x="386" y="161"/>
                  </a:cubicBezTo>
                  <a:cubicBezTo>
                    <a:pt x="422" y="150"/>
                    <a:pt x="451" y="139"/>
                    <a:pt x="473" y="128"/>
                  </a:cubicBezTo>
                  <a:cubicBezTo>
                    <a:pt x="493" y="118"/>
                    <a:pt x="508" y="109"/>
                    <a:pt x="515" y="100"/>
                  </a:cubicBezTo>
                  <a:cubicBezTo>
                    <a:pt x="521" y="94"/>
                    <a:pt x="523" y="88"/>
                    <a:pt x="524" y="83"/>
                  </a:cubicBezTo>
                  <a:cubicBezTo>
                    <a:pt x="524" y="78"/>
                    <a:pt x="523" y="73"/>
                    <a:pt x="521" y="69"/>
                  </a:cubicBezTo>
                  <a:cubicBezTo>
                    <a:pt x="519" y="65"/>
                    <a:pt x="517" y="61"/>
                    <a:pt x="513" y="58"/>
                  </a:cubicBezTo>
                  <a:cubicBezTo>
                    <a:pt x="510" y="54"/>
                    <a:pt x="507" y="51"/>
                    <a:pt x="504" y="48"/>
                  </a:cubicBezTo>
                  <a:cubicBezTo>
                    <a:pt x="501" y="45"/>
                    <a:pt x="499" y="42"/>
                    <a:pt x="496" y="39"/>
                  </a:cubicBezTo>
                  <a:cubicBezTo>
                    <a:pt x="494" y="37"/>
                    <a:pt x="492" y="34"/>
                    <a:pt x="491" y="32"/>
                  </a:cubicBezTo>
                  <a:cubicBezTo>
                    <a:pt x="489" y="30"/>
                    <a:pt x="489" y="27"/>
                    <a:pt x="490" y="25"/>
                  </a:cubicBezTo>
                  <a:cubicBezTo>
                    <a:pt x="490" y="23"/>
                    <a:pt x="492" y="21"/>
                    <a:pt x="495" y="19"/>
                  </a:cubicBezTo>
                  <a:cubicBezTo>
                    <a:pt x="499" y="17"/>
                    <a:pt x="505" y="14"/>
                    <a:pt x="514" y="12"/>
                  </a:cubicBezTo>
                  <a:cubicBezTo>
                    <a:pt x="522" y="10"/>
                    <a:pt x="531" y="8"/>
                    <a:pt x="542" y="7"/>
                  </a:cubicBezTo>
                  <a:cubicBezTo>
                    <a:pt x="553" y="5"/>
                    <a:pt x="565" y="4"/>
                    <a:pt x="577" y="3"/>
                  </a:cubicBezTo>
                  <a:cubicBezTo>
                    <a:pt x="589" y="2"/>
                    <a:pt x="602" y="1"/>
                    <a:pt x="615"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Freeform 147"/>
            <p:cNvSpPr>
              <a:spLocks/>
            </p:cNvSpPr>
            <p:nvPr/>
          </p:nvSpPr>
          <p:spPr bwMode="auto">
            <a:xfrm>
              <a:off x="6300788" y="3675063"/>
              <a:ext cx="2230438" cy="925513"/>
            </a:xfrm>
            <a:custGeom>
              <a:avLst/>
              <a:gdLst/>
              <a:ahLst/>
              <a:cxnLst>
                <a:cxn ang="0">
                  <a:pos x="54" y="0"/>
                </a:cxn>
                <a:cxn ang="0">
                  <a:pos x="53" y="0"/>
                </a:cxn>
                <a:cxn ang="0">
                  <a:pos x="53" y="0"/>
                </a:cxn>
                <a:cxn ang="0">
                  <a:pos x="52" y="0"/>
                </a:cxn>
                <a:cxn ang="0">
                  <a:pos x="52" y="0"/>
                </a:cxn>
                <a:cxn ang="0">
                  <a:pos x="16" y="18"/>
                </a:cxn>
                <a:cxn ang="0">
                  <a:pos x="148" y="48"/>
                </a:cxn>
                <a:cxn ang="0">
                  <a:pos x="390" y="103"/>
                </a:cxn>
                <a:cxn ang="0">
                  <a:pos x="541" y="247"/>
                </a:cxn>
                <a:cxn ang="0">
                  <a:pos x="550" y="247"/>
                </a:cxn>
                <a:cxn ang="0">
                  <a:pos x="557" y="247"/>
                </a:cxn>
                <a:cxn ang="0">
                  <a:pos x="565" y="247"/>
                </a:cxn>
                <a:cxn ang="0">
                  <a:pos x="573" y="247"/>
                </a:cxn>
                <a:cxn ang="0">
                  <a:pos x="405" y="103"/>
                </a:cxn>
                <a:cxn ang="0">
                  <a:pos x="155" y="48"/>
                </a:cxn>
                <a:cxn ang="0">
                  <a:pos x="20" y="18"/>
                </a:cxn>
                <a:cxn ang="0">
                  <a:pos x="54" y="0"/>
                </a:cxn>
              </a:cxnLst>
              <a:rect l="0" t="0" r="r" b="b"/>
              <a:pathLst>
                <a:path w="595" h="247">
                  <a:moveTo>
                    <a:pt x="54" y="0"/>
                  </a:moveTo>
                  <a:cubicBezTo>
                    <a:pt x="53" y="0"/>
                    <a:pt x="53" y="0"/>
                    <a:pt x="53" y="0"/>
                  </a:cubicBezTo>
                  <a:cubicBezTo>
                    <a:pt x="53" y="0"/>
                    <a:pt x="53" y="0"/>
                    <a:pt x="53" y="0"/>
                  </a:cubicBezTo>
                  <a:cubicBezTo>
                    <a:pt x="53" y="0"/>
                    <a:pt x="52" y="0"/>
                    <a:pt x="52" y="0"/>
                  </a:cubicBezTo>
                  <a:cubicBezTo>
                    <a:pt x="52" y="0"/>
                    <a:pt x="52" y="0"/>
                    <a:pt x="52" y="0"/>
                  </a:cubicBezTo>
                  <a:cubicBezTo>
                    <a:pt x="7" y="5"/>
                    <a:pt x="0" y="11"/>
                    <a:pt x="16" y="18"/>
                  </a:cubicBezTo>
                  <a:cubicBezTo>
                    <a:pt x="35" y="27"/>
                    <a:pt x="86" y="37"/>
                    <a:pt x="148" y="48"/>
                  </a:cubicBezTo>
                  <a:cubicBezTo>
                    <a:pt x="222" y="63"/>
                    <a:pt x="315" y="80"/>
                    <a:pt x="390" y="103"/>
                  </a:cubicBezTo>
                  <a:cubicBezTo>
                    <a:pt x="491" y="134"/>
                    <a:pt x="571" y="178"/>
                    <a:pt x="541" y="247"/>
                  </a:cubicBezTo>
                  <a:cubicBezTo>
                    <a:pt x="544" y="247"/>
                    <a:pt x="547" y="247"/>
                    <a:pt x="550" y="247"/>
                  </a:cubicBezTo>
                  <a:cubicBezTo>
                    <a:pt x="552" y="247"/>
                    <a:pt x="555" y="247"/>
                    <a:pt x="557" y="247"/>
                  </a:cubicBezTo>
                  <a:cubicBezTo>
                    <a:pt x="560" y="247"/>
                    <a:pt x="562" y="247"/>
                    <a:pt x="565" y="247"/>
                  </a:cubicBezTo>
                  <a:cubicBezTo>
                    <a:pt x="567" y="247"/>
                    <a:pt x="570" y="247"/>
                    <a:pt x="573" y="247"/>
                  </a:cubicBezTo>
                  <a:cubicBezTo>
                    <a:pt x="595" y="178"/>
                    <a:pt x="509" y="134"/>
                    <a:pt x="405" y="103"/>
                  </a:cubicBezTo>
                  <a:cubicBezTo>
                    <a:pt x="327" y="80"/>
                    <a:pt x="232" y="63"/>
                    <a:pt x="155" y="48"/>
                  </a:cubicBezTo>
                  <a:cubicBezTo>
                    <a:pt x="92" y="37"/>
                    <a:pt x="40" y="27"/>
                    <a:pt x="20" y="18"/>
                  </a:cubicBezTo>
                  <a:cubicBezTo>
                    <a:pt x="2" y="11"/>
                    <a:pt x="9" y="5"/>
                    <a:pt x="54"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48"/>
            <p:cNvSpPr>
              <a:spLocks/>
            </p:cNvSpPr>
            <p:nvPr/>
          </p:nvSpPr>
          <p:spPr bwMode="auto">
            <a:xfrm>
              <a:off x="5984875" y="3675063"/>
              <a:ext cx="889000" cy="925513"/>
            </a:xfrm>
            <a:custGeom>
              <a:avLst/>
              <a:gdLst/>
              <a:ahLst/>
              <a:cxnLst>
                <a:cxn ang="0">
                  <a:pos x="107" y="0"/>
                </a:cxn>
                <a:cxn ang="0">
                  <a:pos x="107" y="0"/>
                </a:cxn>
                <a:cxn ang="0">
                  <a:pos x="107" y="0"/>
                </a:cxn>
                <a:cxn ang="0">
                  <a:pos x="106" y="0"/>
                </a:cxn>
                <a:cxn ang="0">
                  <a:pos x="106" y="0"/>
                </a:cxn>
                <a:cxn ang="0">
                  <a:pos x="74" y="3"/>
                </a:cxn>
                <a:cxn ang="0">
                  <a:pos x="47" y="7"/>
                </a:cxn>
                <a:cxn ang="0">
                  <a:pos x="30" y="13"/>
                </a:cxn>
                <a:cxn ang="0">
                  <a:pos x="27" y="20"/>
                </a:cxn>
                <a:cxn ang="0">
                  <a:pos x="33" y="26"/>
                </a:cxn>
                <a:cxn ang="0">
                  <a:pos x="47" y="32"/>
                </a:cxn>
                <a:cxn ang="0">
                  <a:pos x="66" y="40"/>
                </a:cxn>
                <a:cxn ang="0">
                  <a:pos x="89" y="48"/>
                </a:cxn>
                <a:cxn ang="0">
                  <a:pos x="117" y="57"/>
                </a:cxn>
                <a:cxn ang="0">
                  <a:pos x="147" y="68"/>
                </a:cxn>
                <a:cxn ang="0">
                  <a:pos x="178" y="82"/>
                </a:cxn>
                <a:cxn ang="0">
                  <a:pos x="204" y="100"/>
                </a:cxn>
                <a:cxn ang="0">
                  <a:pos x="218" y="127"/>
                </a:cxn>
                <a:cxn ang="0">
                  <a:pos x="199" y="159"/>
                </a:cxn>
                <a:cxn ang="0">
                  <a:pos x="137" y="199"/>
                </a:cxn>
                <a:cxn ang="0">
                  <a:pos x="0" y="247"/>
                </a:cxn>
                <a:cxn ang="0">
                  <a:pos x="29" y="247"/>
                </a:cxn>
                <a:cxn ang="0">
                  <a:pos x="36" y="247"/>
                </a:cxn>
                <a:cxn ang="0">
                  <a:pos x="44" y="247"/>
                </a:cxn>
                <a:cxn ang="0">
                  <a:pos x="53" y="247"/>
                </a:cxn>
                <a:cxn ang="0">
                  <a:pos x="53" y="247"/>
                </a:cxn>
                <a:cxn ang="0">
                  <a:pos x="53" y="247"/>
                </a:cxn>
                <a:cxn ang="0">
                  <a:pos x="53" y="247"/>
                </a:cxn>
                <a:cxn ang="0">
                  <a:pos x="53" y="247"/>
                </a:cxn>
                <a:cxn ang="0">
                  <a:pos x="164" y="198"/>
                </a:cxn>
                <a:cxn ang="0">
                  <a:pos x="221" y="159"/>
                </a:cxn>
                <a:cxn ang="0">
                  <a:pos x="236" y="127"/>
                </a:cxn>
                <a:cxn ang="0">
                  <a:pos x="218" y="100"/>
                </a:cxn>
                <a:cxn ang="0">
                  <a:pos x="190" y="82"/>
                </a:cxn>
                <a:cxn ang="0">
                  <a:pos x="158" y="68"/>
                </a:cxn>
                <a:cxn ang="0">
                  <a:pos x="126" y="57"/>
                </a:cxn>
                <a:cxn ang="0">
                  <a:pos x="97" y="48"/>
                </a:cxn>
                <a:cxn ang="0">
                  <a:pos x="73" y="40"/>
                </a:cxn>
                <a:cxn ang="0">
                  <a:pos x="53" y="33"/>
                </a:cxn>
                <a:cxn ang="0">
                  <a:pos x="38" y="26"/>
                </a:cxn>
                <a:cxn ang="0">
                  <a:pos x="31" y="20"/>
                </a:cxn>
                <a:cxn ang="0">
                  <a:pos x="34" y="13"/>
                </a:cxn>
                <a:cxn ang="0">
                  <a:pos x="50" y="7"/>
                </a:cxn>
                <a:cxn ang="0">
                  <a:pos x="76" y="3"/>
                </a:cxn>
                <a:cxn ang="0">
                  <a:pos x="107" y="0"/>
                </a:cxn>
              </a:cxnLst>
              <a:rect l="0" t="0" r="r" b="b"/>
              <a:pathLst>
                <a:path w="237" h="247">
                  <a:moveTo>
                    <a:pt x="107" y="0"/>
                  </a:moveTo>
                  <a:cubicBezTo>
                    <a:pt x="107" y="0"/>
                    <a:pt x="107" y="0"/>
                    <a:pt x="107" y="0"/>
                  </a:cubicBezTo>
                  <a:cubicBezTo>
                    <a:pt x="107" y="0"/>
                    <a:pt x="107" y="0"/>
                    <a:pt x="107" y="0"/>
                  </a:cubicBezTo>
                  <a:cubicBezTo>
                    <a:pt x="107" y="0"/>
                    <a:pt x="106" y="0"/>
                    <a:pt x="106" y="0"/>
                  </a:cubicBezTo>
                  <a:cubicBezTo>
                    <a:pt x="106" y="0"/>
                    <a:pt x="106" y="0"/>
                    <a:pt x="106" y="0"/>
                  </a:cubicBezTo>
                  <a:cubicBezTo>
                    <a:pt x="94" y="1"/>
                    <a:pt x="83" y="2"/>
                    <a:pt x="74" y="3"/>
                  </a:cubicBezTo>
                  <a:cubicBezTo>
                    <a:pt x="64" y="4"/>
                    <a:pt x="55" y="6"/>
                    <a:pt x="47" y="7"/>
                  </a:cubicBezTo>
                  <a:cubicBezTo>
                    <a:pt x="40" y="9"/>
                    <a:pt x="34" y="11"/>
                    <a:pt x="30" y="13"/>
                  </a:cubicBezTo>
                  <a:cubicBezTo>
                    <a:pt x="27" y="15"/>
                    <a:pt x="25" y="17"/>
                    <a:pt x="27" y="20"/>
                  </a:cubicBezTo>
                  <a:cubicBezTo>
                    <a:pt x="28" y="22"/>
                    <a:pt x="30" y="24"/>
                    <a:pt x="33" y="26"/>
                  </a:cubicBezTo>
                  <a:cubicBezTo>
                    <a:pt x="37" y="28"/>
                    <a:pt x="42" y="30"/>
                    <a:pt x="47" y="32"/>
                  </a:cubicBezTo>
                  <a:cubicBezTo>
                    <a:pt x="53" y="35"/>
                    <a:pt x="59" y="37"/>
                    <a:pt x="66" y="40"/>
                  </a:cubicBezTo>
                  <a:cubicBezTo>
                    <a:pt x="73" y="42"/>
                    <a:pt x="81" y="45"/>
                    <a:pt x="89" y="48"/>
                  </a:cubicBezTo>
                  <a:cubicBezTo>
                    <a:pt x="98" y="51"/>
                    <a:pt x="107" y="54"/>
                    <a:pt x="117" y="57"/>
                  </a:cubicBezTo>
                  <a:cubicBezTo>
                    <a:pt x="127" y="61"/>
                    <a:pt x="137" y="64"/>
                    <a:pt x="147" y="68"/>
                  </a:cubicBezTo>
                  <a:cubicBezTo>
                    <a:pt x="158" y="73"/>
                    <a:pt x="168" y="77"/>
                    <a:pt x="178" y="82"/>
                  </a:cubicBezTo>
                  <a:cubicBezTo>
                    <a:pt x="188" y="88"/>
                    <a:pt x="197" y="93"/>
                    <a:pt x="204" y="100"/>
                  </a:cubicBezTo>
                  <a:cubicBezTo>
                    <a:pt x="214" y="108"/>
                    <a:pt x="218" y="117"/>
                    <a:pt x="218" y="127"/>
                  </a:cubicBezTo>
                  <a:cubicBezTo>
                    <a:pt x="218" y="137"/>
                    <a:pt x="211" y="148"/>
                    <a:pt x="199" y="159"/>
                  </a:cubicBezTo>
                  <a:cubicBezTo>
                    <a:pt x="186" y="172"/>
                    <a:pt x="165" y="185"/>
                    <a:pt x="137" y="199"/>
                  </a:cubicBezTo>
                  <a:cubicBezTo>
                    <a:pt x="107" y="214"/>
                    <a:pt x="48" y="230"/>
                    <a:pt x="0" y="247"/>
                  </a:cubicBezTo>
                  <a:cubicBezTo>
                    <a:pt x="3" y="247"/>
                    <a:pt x="26" y="247"/>
                    <a:pt x="29" y="247"/>
                  </a:cubicBezTo>
                  <a:cubicBezTo>
                    <a:pt x="31" y="247"/>
                    <a:pt x="34" y="247"/>
                    <a:pt x="36" y="247"/>
                  </a:cubicBezTo>
                  <a:cubicBezTo>
                    <a:pt x="39" y="247"/>
                    <a:pt x="41" y="247"/>
                    <a:pt x="44" y="247"/>
                  </a:cubicBezTo>
                  <a:cubicBezTo>
                    <a:pt x="47" y="247"/>
                    <a:pt x="49" y="247"/>
                    <a:pt x="53" y="247"/>
                  </a:cubicBezTo>
                  <a:cubicBezTo>
                    <a:pt x="53" y="247"/>
                    <a:pt x="53" y="247"/>
                    <a:pt x="53" y="247"/>
                  </a:cubicBezTo>
                  <a:cubicBezTo>
                    <a:pt x="53" y="247"/>
                    <a:pt x="53" y="247"/>
                    <a:pt x="53" y="247"/>
                  </a:cubicBezTo>
                  <a:cubicBezTo>
                    <a:pt x="53" y="247"/>
                    <a:pt x="53" y="247"/>
                    <a:pt x="53" y="247"/>
                  </a:cubicBezTo>
                  <a:cubicBezTo>
                    <a:pt x="53" y="247"/>
                    <a:pt x="53" y="247"/>
                    <a:pt x="53" y="247"/>
                  </a:cubicBezTo>
                  <a:cubicBezTo>
                    <a:pt x="98" y="230"/>
                    <a:pt x="136" y="214"/>
                    <a:pt x="164" y="198"/>
                  </a:cubicBezTo>
                  <a:cubicBezTo>
                    <a:pt x="190" y="185"/>
                    <a:pt x="209" y="172"/>
                    <a:pt x="221" y="159"/>
                  </a:cubicBezTo>
                  <a:cubicBezTo>
                    <a:pt x="232" y="148"/>
                    <a:pt x="237" y="137"/>
                    <a:pt x="236" y="127"/>
                  </a:cubicBezTo>
                  <a:cubicBezTo>
                    <a:pt x="235" y="117"/>
                    <a:pt x="229" y="108"/>
                    <a:pt x="218" y="100"/>
                  </a:cubicBezTo>
                  <a:cubicBezTo>
                    <a:pt x="210" y="94"/>
                    <a:pt x="200" y="88"/>
                    <a:pt x="190" y="82"/>
                  </a:cubicBezTo>
                  <a:cubicBezTo>
                    <a:pt x="180" y="77"/>
                    <a:pt x="169" y="73"/>
                    <a:pt x="158" y="68"/>
                  </a:cubicBezTo>
                  <a:cubicBezTo>
                    <a:pt x="147" y="64"/>
                    <a:pt x="136" y="61"/>
                    <a:pt x="126" y="57"/>
                  </a:cubicBezTo>
                  <a:cubicBezTo>
                    <a:pt x="116" y="54"/>
                    <a:pt x="106" y="51"/>
                    <a:pt x="97" y="48"/>
                  </a:cubicBezTo>
                  <a:cubicBezTo>
                    <a:pt x="89" y="45"/>
                    <a:pt x="80" y="42"/>
                    <a:pt x="73" y="40"/>
                  </a:cubicBezTo>
                  <a:cubicBezTo>
                    <a:pt x="66" y="37"/>
                    <a:pt x="59" y="35"/>
                    <a:pt x="53" y="33"/>
                  </a:cubicBezTo>
                  <a:cubicBezTo>
                    <a:pt x="47" y="30"/>
                    <a:pt x="42" y="28"/>
                    <a:pt x="38" y="26"/>
                  </a:cubicBezTo>
                  <a:cubicBezTo>
                    <a:pt x="35" y="24"/>
                    <a:pt x="32" y="22"/>
                    <a:pt x="31" y="20"/>
                  </a:cubicBezTo>
                  <a:cubicBezTo>
                    <a:pt x="29" y="17"/>
                    <a:pt x="30" y="15"/>
                    <a:pt x="34" y="13"/>
                  </a:cubicBezTo>
                  <a:cubicBezTo>
                    <a:pt x="37" y="11"/>
                    <a:pt x="43" y="9"/>
                    <a:pt x="50" y="7"/>
                  </a:cubicBezTo>
                  <a:cubicBezTo>
                    <a:pt x="57" y="6"/>
                    <a:pt x="66" y="4"/>
                    <a:pt x="76" y="3"/>
                  </a:cubicBezTo>
                  <a:cubicBezTo>
                    <a:pt x="85" y="2"/>
                    <a:pt x="96" y="1"/>
                    <a:pt x="107"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149"/>
            <p:cNvSpPr>
              <a:spLocks/>
            </p:cNvSpPr>
            <p:nvPr/>
          </p:nvSpPr>
          <p:spPr bwMode="auto">
            <a:xfrm>
              <a:off x="6108700" y="3675063"/>
              <a:ext cx="908050" cy="925513"/>
            </a:xfrm>
            <a:custGeom>
              <a:avLst/>
              <a:gdLst/>
              <a:ahLst/>
              <a:cxnLst>
                <a:cxn ang="0">
                  <a:pos x="78" y="0"/>
                </a:cxn>
                <a:cxn ang="0">
                  <a:pos x="77" y="0"/>
                </a:cxn>
                <a:cxn ang="0">
                  <a:pos x="77" y="0"/>
                </a:cxn>
                <a:cxn ang="0">
                  <a:pos x="77" y="0"/>
                </a:cxn>
                <a:cxn ang="0">
                  <a:pos x="76" y="0"/>
                </a:cxn>
                <a:cxn ang="0">
                  <a:pos x="45" y="3"/>
                </a:cxn>
                <a:cxn ang="0">
                  <a:pos x="20" y="8"/>
                </a:cxn>
                <a:cxn ang="0">
                  <a:pos x="4" y="13"/>
                </a:cxn>
                <a:cxn ang="0">
                  <a:pos x="2" y="20"/>
                </a:cxn>
                <a:cxn ang="0">
                  <a:pos x="11" y="26"/>
                </a:cxn>
                <a:cxn ang="0">
                  <a:pos x="26" y="33"/>
                </a:cxn>
                <a:cxn ang="0">
                  <a:pos x="47" y="40"/>
                </a:cxn>
                <a:cxn ang="0">
                  <a:pos x="72" y="48"/>
                </a:cxn>
                <a:cxn ang="0">
                  <a:pos x="102" y="57"/>
                </a:cxn>
                <a:cxn ang="0">
                  <a:pos x="135" y="69"/>
                </a:cxn>
                <a:cxn ang="0">
                  <a:pos x="169" y="82"/>
                </a:cxn>
                <a:cxn ang="0">
                  <a:pos x="200" y="100"/>
                </a:cxn>
                <a:cxn ang="0">
                  <a:pos x="221" y="127"/>
                </a:cxn>
                <a:cxn ang="0">
                  <a:pos x="211" y="159"/>
                </a:cxn>
                <a:cxn ang="0">
                  <a:pos x="159" y="198"/>
                </a:cxn>
                <a:cxn ang="0">
                  <a:pos x="54" y="247"/>
                </a:cxn>
                <a:cxn ang="0">
                  <a:pos x="63" y="247"/>
                </a:cxn>
                <a:cxn ang="0">
                  <a:pos x="71" y="247"/>
                </a:cxn>
                <a:cxn ang="0">
                  <a:pos x="78" y="247"/>
                </a:cxn>
                <a:cxn ang="0">
                  <a:pos x="104" y="247"/>
                </a:cxn>
                <a:cxn ang="0">
                  <a:pos x="186" y="198"/>
                </a:cxn>
                <a:cxn ang="0">
                  <a:pos x="232" y="159"/>
                </a:cxn>
                <a:cxn ang="0">
                  <a:pos x="238" y="127"/>
                </a:cxn>
                <a:cxn ang="0">
                  <a:pos x="214" y="100"/>
                </a:cxn>
                <a:cxn ang="0">
                  <a:pos x="181" y="82"/>
                </a:cxn>
                <a:cxn ang="0">
                  <a:pos x="145" y="69"/>
                </a:cxn>
                <a:cxn ang="0">
                  <a:pos x="111" y="57"/>
                </a:cxn>
                <a:cxn ang="0">
                  <a:pos x="80" y="48"/>
                </a:cxn>
                <a:cxn ang="0">
                  <a:pos x="54" y="40"/>
                </a:cxn>
                <a:cxn ang="0">
                  <a:pos x="32" y="33"/>
                </a:cxn>
                <a:cxn ang="0">
                  <a:pos x="16" y="26"/>
                </a:cxn>
                <a:cxn ang="0">
                  <a:pos x="6" y="20"/>
                </a:cxn>
                <a:cxn ang="0">
                  <a:pos x="8" y="13"/>
                </a:cxn>
                <a:cxn ang="0">
                  <a:pos x="22" y="8"/>
                </a:cxn>
                <a:cxn ang="0">
                  <a:pos x="47" y="3"/>
                </a:cxn>
                <a:cxn ang="0">
                  <a:pos x="78" y="0"/>
                </a:cxn>
              </a:cxnLst>
              <a:rect l="0" t="0" r="r" b="b"/>
              <a:pathLst>
                <a:path w="242" h="247">
                  <a:moveTo>
                    <a:pt x="78" y="0"/>
                  </a:moveTo>
                  <a:cubicBezTo>
                    <a:pt x="78" y="0"/>
                    <a:pt x="77" y="0"/>
                    <a:pt x="77" y="0"/>
                  </a:cubicBezTo>
                  <a:cubicBezTo>
                    <a:pt x="77" y="0"/>
                    <a:pt x="77" y="0"/>
                    <a:pt x="77" y="0"/>
                  </a:cubicBezTo>
                  <a:cubicBezTo>
                    <a:pt x="77" y="0"/>
                    <a:pt x="77" y="0"/>
                    <a:pt x="77" y="0"/>
                  </a:cubicBezTo>
                  <a:cubicBezTo>
                    <a:pt x="76" y="0"/>
                    <a:pt x="76" y="0"/>
                    <a:pt x="76" y="0"/>
                  </a:cubicBezTo>
                  <a:cubicBezTo>
                    <a:pt x="65" y="1"/>
                    <a:pt x="54" y="2"/>
                    <a:pt x="45" y="3"/>
                  </a:cubicBezTo>
                  <a:cubicBezTo>
                    <a:pt x="35" y="5"/>
                    <a:pt x="26" y="6"/>
                    <a:pt x="20" y="8"/>
                  </a:cubicBezTo>
                  <a:cubicBezTo>
                    <a:pt x="13" y="9"/>
                    <a:pt x="7" y="11"/>
                    <a:pt x="4" y="13"/>
                  </a:cubicBezTo>
                  <a:cubicBezTo>
                    <a:pt x="1" y="15"/>
                    <a:pt x="0" y="17"/>
                    <a:pt x="2" y="20"/>
                  </a:cubicBezTo>
                  <a:cubicBezTo>
                    <a:pt x="4" y="22"/>
                    <a:pt x="7" y="24"/>
                    <a:pt x="11" y="26"/>
                  </a:cubicBezTo>
                  <a:cubicBezTo>
                    <a:pt x="15" y="28"/>
                    <a:pt x="20" y="30"/>
                    <a:pt x="26" y="33"/>
                  </a:cubicBezTo>
                  <a:cubicBezTo>
                    <a:pt x="32" y="35"/>
                    <a:pt x="39" y="37"/>
                    <a:pt x="47" y="40"/>
                  </a:cubicBezTo>
                  <a:cubicBezTo>
                    <a:pt x="55" y="42"/>
                    <a:pt x="63" y="45"/>
                    <a:pt x="72" y="48"/>
                  </a:cubicBezTo>
                  <a:cubicBezTo>
                    <a:pt x="81" y="51"/>
                    <a:pt x="92" y="54"/>
                    <a:pt x="102" y="57"/>
                  </a:cubicBezTo>
                  <a:cubicBezTo>
                    <a:pt x="113" y="61"/>
                    <a:pt x="124" y="64"/>
                    <a:pt x="135" y="69"/>
                  </a:cubicBezTo>
                  <a:cubicBezTo>
                    <a:pt x="147" y="73"/>
                    <a:pt x="158" y="77"/>
                    <a:pt x="169" y="82"/>
                  </a:cubicBezTo>
                  <a:cubicBezTo>
                    <a:pt x="180" y="88"/>
                    <a:pt x="191" y="94"/>
                    <a:pt x="200" y="100"/>
                  </a:cubicBezTo>
                  <a:cubicBezTo>
                    <a:pt x="212" y="109"/>
                    <a:pt x="219" y="117"/>
                    <a:pt x="221" y="127"/>
                  </a:cubicBezTo>
                  <a:cubicBezTo>
                    <a:pt x="223" y="137"/>
                    <a:pt x="220" y="148"/>
                    <a:pt x="211" y="159"/>
                  </a:cubicBezTo>
                  <a:cubicBezTo>
                    <a:pt x="200" y="171"/>
                    <a:pt x="183" y="185"/>
                    <a:pt x="159" y="198"/>
                  </a:cubicBezTo>
                  <a:cubicBezTo>
                    <a:pt x="133" y="214"/>
                    <a:pt x="97" y="230"/>
                    <a:pt x="54" y="247"/>
                  </a:cubicBezTo>
                  <a:cubicBezTo>
                    <a:pt x="57" y="247"/>
                    <a:pt x="60" y="247"/>
                    <a:pt x="63" y="247"/>
                  </a:cubicBezTo>
                  <a:cubicBezTo>
                    <a:pt x="66" y="247"/>
                    <a:pt x="68" y="247"/>
                    <a:pt x="71" y="247"/>
                  </a:cubicBezTo>
                  <a:cubicBezTo>
                    <a:pt x="73" y="247"/>
                    <a:pt x="75" y="247"/>
                    <a:pt x="78" y="247"/>
                  </a:cubicBezTo>
                  <a:cubicBezTo>
                    <a:pt x="81" y="247"/>
                    <a:pt x="101" y="247"/>
                    <a:pt x="104" y="247"/>
                  </a:cubicBezTo>
                  <a:cubicBezTo>
                    <a:pt x="146" y="230"/>
                    <a:pt x="161" y="214"/>
                    <a:pt x="186" y="198"/>
                  </a:cubicBezTo>
                  <a:cubicBezTo>
                    <a:pt x="208" y="184"/>
                    <a:pt x="224" y="171"/>
                    <a:pt x="232" y="159"/>
                  </a:cubicBezTo>
                  <a:cubicBezTo>
                    <a:pt x="240" y="148"/>
                    <a:pt x="242" y="137"/>
                    <a:pt x="238" y="127"/>
                  </a:cubicBezTo>
                  <a:cubicBezTo>
                    <a:pt x="235" y="117"/>
                    <a:pt x="227" y="109"/>
                    <a:pt x="214" y="100"/>
                  </a:cubicBezTo>
                  <a:cubicBezTo>
                    <a:pt x="204" y="94"/>
                    <a:pt x="193" y="88"/>
                    <a:pt x="181" y="82"/>
                  </a:cubicBezTo>
                  <a:cubicBezTo>
                    <a:pt x="170" y="77"/>
                    <a:pt x="158" y="73"/>
                    <a:pt x="145" y="69"/>
                  </a:cubicBezTo>
                  <a:cubicBezTo>
                    <a:pt x="134" y="64"/>
                    <a:pt x="122" y="61"/>
                    <a:pt x="111" y="57"/>
                  </a:cubicBezTo>
                  <a:cubicBezTo>
                    <a:pt x="100" y="54"/>
                    <a:pt x="89" y="51"/>
                    <a:pt x="80" y="48"/>
                  </a:cubicBezTo>
                  <a:cubicBezTo>
                    <a:pt x="71" y="45"/>
                    <a:pt x="62" y="42"/>
                    <a:pt x="54" y="40"/>
                  </a:cubicBezTo>
                  <a:cubicBezTo>
                    <a:pt x="46" y="37"/>
                    <a:pt x="38" y="35"/>
                    <a:pt x="32" y="33"/>
                  </a:cubicBezTo>
                  <a:cubicBezTo>
                    <a:pt x="26" y="30"/>
                    <a:pt x="20" y="28"/>
                    <a:pt x="16" y="26"/>
                  </a:cubicBezTo>
                  <a:cubicBezTo>
                    <a:pt x="12" y="24"/>
                    <a:pt x="8" y="22"/>
                    <a:pt x="6" y="20"/>
                  </a:cubicBezTo>
                  <a:cubicBezTo>
                    <a:pt x="4" y="17"/>
                    <a:pt x="5" y="15"/>
                    <a:pt x="8" y="13"/>
                  </a:cubicBezTo>
                  <a:cubicBezTo>
                    <a:pt x="10" y="11"/>
                    <a:pt x="15" y="9"/>
                    <a:pt x="22" y="8"/>
                  </a:cubicBezTo>
                  <a:cubicBezTo>
                    <a:pt x="29" y="6"/>
                    <a:pt x="37" y="5"/>
                    <a:pt x="47" y="3"/>
                  </a:cubicBezTo>
                  <a:cubicBezTo>
                    <a:pt x="56" y="2"/>
                    <a:pt x="66" y="1"/>
                    <a:pt x="78"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58" name="Rectangle 57"/>
          <p:cNvSpPr/>
          <p:nvPr/>
        </p:nvSpPr>
        <p:spPr>
          <a:xfrm>
            <a:off x="533400" y="838200"/>
            <a:ext cx="3200400" cy="276999"/>
          </a:xfrm>
          <a:prstGeom prst="rect">
            <a:avLst/>
          </a:prstGeom>
        </p:spPr>
        <p:txBody>
          <a:bodyPr wrap="square">
            <a:spAutoFit/>
          </a:bodyPr>
          <a:lstStyle/>
          <a:p>
            <a:pPr algn="just" fontAlgn="auto">
              <a:spcBef>
                <a:spcPts val="0"/>
              </a:spcBef>
              <a:spcAft>
                <a:spcPts val="0"/>
              </a:spcAft>
              <a:defRPr/>
            </a:pPr>
            <a:r>
              <a:rPr lang="en-US" altLang="ko-KR" sz="1200" kern="0" dirty="0" smtClean="0">
                <a:solidFill>
                  <a:schemeClr val="bg1">
                    <a:lumMod val="75000"/>
                  </a:schemeClr>
                </a:solidFill>
                <a:latin typeface="+mn-lt"/>
                <a:ea typeface="굴림" charset="-127"/>
                <a:cs typeface="Arial" pitchFamily="34" charset="0"/>
              </a:rPr>
              <a:t> </a:t>
            </a:r>
          </a:p>
        </p:txBody>
      </p:sp>
      <p:sp>
        <p:nvSpPr>
          <p:cNvPr id="46" name="Rectangle 45"/>
          <p:cNvSpPr/>
          <p:nvPr/>
        </p:nvSpPr>
        <p:spPr>
          <a:xfrm>
            <a:off x="304800" y="2206823"/>
            <a:ext cx="184666" cy="461665"/>
          </a:xfrm>
          <a:prstGeom prst="rect">
            <a:avLst/>
          </a:prstGeom>
        </p:spPr>
        <p:txBody>
          <a:bodyPr wrap="none">
            <a:spAutoFit/>
          </a:bodyPr>
          <a:lstStyle/>
          <a:p>
            <a:r>
              <a:rPr lang="en-US" sz="2400" b="1" kern="0" dirty="0" smtClean="0">
                <a:solidFill>
                  <a:srgbClr val="FFFF00"/>
                </a:solidFill>
                <a:effectLst>
                  <a:outerShdw blurRad="38100" dist="38100" dir="2700000" algn="tl">
                    <a:srgbClr val="000000">
                      <a:alpha val="43137"/>
                    </a:srgbClr>
                  </a:outerShdw>
                </a:effectLst>
                <a:ea typeface="굴림" charset="-127"/>
                <a:cs typeface="Arial" pitchFamily="34" charset="0"/>
              </a:rPr>
              <a:t> </a:t>
            </a:r>
          </a:p>
        </p:txBody>
      </p:sp>
      <p:sp>
        <p:nvSpPr>
          <p:cNvPr id="47" name="Rectangle 46"/>
          <p:cNvSpPr/>
          <p:nvPr/>
        </p:nvSpPr>
        <p:spPr>
          <a:xfrm flipH="1">
            <a:off x="5410200" y="914400"/>
            <a:ext cx="3733800" cy="338528"/>
          </a:xfrm>
          <a:prstGeom prst="rect">
            <a:avLst/>
          </a:prstGeom>
          <a:gradFill>
            <a:gsLst>
              <a:gs pos="56000">
                <a:srgbClr val="4D4D4D"/>
              </a:gs>
              <a:gs pos="0">
                <a:srgbClr val="5E5E5E">
                  <a:alpha val="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p:cNvSpPr/>
          <p:nvPr/>
        </p:nvSpPr>
        <p:spPr>
          <a:xfrm flipH="1">
            <a:off x="3367046" y="990600"/>
            <a:ext cx="184666" cy="584776"/>
          </a:xfrm>
          <a:prstGeom prst="rect">
            <a:avLst/>
          </a:prstGeom>
        </p:spPr>
        <p:txBody>
          <a:bodyPr wrap="none">
            <a:spAutoFit/>
          </a:bodyPr>
          <a:lstStyle/>
          <a:p>
            <a:r>
              <a:rPr lang="en-US" sz="3200" b="1" kern="0" dirty="0" smtClean="0">
                <a:solidFill>
                  <a:srgbClr val="3366FF"/>
                </a:solidFill>
                <a:effectLst>
                  <a:outerShdw blurRad="38100" dist="38100" dir="2700000" algn="tl">
                    <a:srgbClr val="000000">
                      <a:alpha val="43137"/>
                    </a:srgbClr>
                  </a:outerShdw>
                </a:effectLst>
                <a:ea typeface="굴림" charset="-127"/>
                <a:cs typeface="Arial" pitchFamily="34" charset="0"/>
              </a:rPr>
              <a:t> </a:t>
            </a:r>
            <a:endParaRPr lang="en-US" sz="3200" b="1" dirty="0">
              <a:solidFill>
                <a:srgbClr val="3366FF"/>
              </a:solidFill>
              <a:effectLst>
                <a:outerShdw blurRad="38100" dist="38100" dir="2700000" algn="tl">
                  <a:srgbClr val="000000">
                    <a:alpha val="43137"/>
                  </a:srgbClr>
                </a:outerShdw>
              </a:effectLst>
            </a:endParaRPr>
          </a:p>
        </p:txBody>
      </p:sp>
      <p:sp>
        <p:nvSpPr>
          <p:cNvPr id="2" name="TextBox 1"/>
          <p:cNvSpPr txBox="1"/>
          <p:nvPr/>
        </p:nvSpPr>
        <p:spPr>
          <a:xfrm>
            <a:off x="228600" y="1225688"/>
            <a:ext cx="8525967" cy="5632312"/>
          </a:xfrm>
          <a:prstGeom prst="rect">
            <a:avLst/>
          </a:prstGeom>
          <a:noFill/>
        </p:spPr>
        <p:txBody>
          <a:bodyPr wrap="none" rtlCol="0">
            <a:spAutoFit/>
          </a:bodyPr>
          <a:lstStyle/>
          <a:p>
            <a:pPr marL="514350" indent="-514350">
              <a:buAutoNum type="arabicPeriod" startAt="9"/>
            </a:pPr>
            <a:r>
              <a:rPr lang="en-US" sz="3600" dirty="0" smtClean="0">
                <a:solidFill>
                  <a:schemeClr val="bg1"/>
                </a:solidFill>
              </a:rPr>
              <a:t> How do the Standards address Text </a:t>
            </a:r>
          </a:p>
          <a:p>
            <a:r>
              <a:rPr lang="en-US" sz="3600" dirty="0">
                <a:solidFill>
                  <a:schemeClr val="bg1"/>
                </a:solidFill>
              </a:rPr>
              <a:t> </a:t>
            </a:r>
            <a:r>
              <a:rPr lang="en-US" sz="3600" dirty="0" smtClean="0">
                <a:solidFill>
                  <a:schemeClr val="bg1"/>
                </a:solidFill>
              </a:rPr>
              <a:t>    Types?</a:t>
            </a:r>
          </a:p>
          <a:p>
            <a:r>
              <a:rPr lang="en-US" sz="3600" dirty="0" smtClean="0">
                <a:solidFill>
                  <a:schemeClr val="bg1"/>
                </a:solidFill>
              </a:rPr>
              <a:t>10. What are the Speaking and Listening </a:t>
            </a:r>
          </a:p>
          <a:p>
            <a:r>
              <a:rPr lang="en-US" sz="3600" dirty="0">
                <a:solidFill>
                  <a:schemeClr val="bg1"/>
                </a:solidFill>
              </a:rPr>
              <a:t> </a:t>
            </a:r>
            <a:r>
              <a:rPr lang="en-US" sz="3600" dirty="0" smtClean="0">
                <a:solidFill>
                  <a:schemeClr val="bg1"/>
                </a:solidFill>
              </a:rPr>
              <a:t>    Standards and how will they impact </a:t>
            </a:r>
            <a:r>
              <a:rPr lang="en-US" sz="3600" dirty="0">
                <a:solidFill>
                  <a:schemeClr val="bg1"/>
                </a:solidFill>
              </a:rPr>
              <a:t> </a:t>
            </a:r>
            <a:r>
              <a:rPr lang="en-US" sz="3600" dirty="0" smtClean="0">
                <a:solidFill>
                  <a:schemeClr val="bg1"/>
                </a:solidFill>
              </a:rPr>
              <a:t> </a:t>
            </a:r>
          </a:p>
          <a:p>
            <a:r>
              <a:rPr lang="en-US" sz="3600" dirty="0">
                <a:solidFill>
                  <a:schemeClr val="bg1"/>
                </a:solidFill>
              </a:rPr>
              <a:t> </a:t>
            </a:r>
            <a:r>
              <a:rPr lang="en-US" sz="3600" dirty="0" smtClean="0">
                <a:solidFill>
                  <a:schemeClr val="bg1"/>
                </a:solidFill>
              </a:rPr>
              <a:t>    Classroom practices:</a:t>
            </a:r>
          </a:p>
          <a:p>
            <a:pPr marL="514350" indent="-514350">
              <a:buAutoNum type="arabicPeriod" startAt="11"/>
            </a:pPr>
            <a:r>
              <a:rPr lang="en-US" sz="3600" dirty="0" smtClean="0">
                <a:solidFill>
                  <a:schemeClr val="bg1"/>
                </a:solidFill>
              </a:rPr>
              <a:t> What Big Ideas do I need to notice </a:t>
            </a:r>
          </a:p>
          <a:p>
            <a:r>
              <a:rPr lang="en-US" sz="3600" dirty="0">
                <a:solidFill>
                  <a:schemeClr val="bg1"/>
                </a:solidFill>
              </a:rPr>
              <a:t> </a:t>
            </a:r>
            <a:r>
              <a:rPr lang="en-US" sz="3600" dirty="0" smtClean="0">
                <a:solidFill>
                  <a:schemeClr val="bg1"/>
                </a:solidFill>
              </a:rPr>
              <a:t>     about the Language Standards?  </a:t>
            </a:r>
          </a:p>
          <a:p>
            <a:pPr marL="514350" indent="-514350">
              <a:buAutoNum type="arabicPeriod" startAt="12"/>
            </a:pPr>
            <a:r>
              <a:rPr lang="en-US" sz="3600" dirty="0" smtClean="0">
                <a:solidFill>
                  <a:schemeClr val="bg1"/>
                </a:solidFill>
              </a:rPr>
              <a:t> How does Language integrate into </a:t>
            </a:r>
          </a:p>
          <a:p>
            <a:r>
              <a:rPr lang="en-US" sz="3600" dirty="0">
                <a:solidFill>
                  <a:schemeClr val="bg1"/>
                </a:solidFill>
              </a:rPr>
              <a:t> </a:t>
            </a:r>
            <a:r>
              <a:rPr lang="en-US" sz="3600" dirty="0" smtClean="0">
                <a:solidFill>
                  <a:schemeClr val="bg1"/>
                </a:solidFill>
              </a:rPr>
              <a:t>     Reading, Writing, Speaking and </a:t>
            </a:r>
          </a:p>
          <a:p>
            <a:r>
              <a:rPr lang="en-US" sz="3600" dirty="0">
                <a:solidFill>
                  <a:schemeClr val="bg1"/>
                </a:solidFill>
              </a:rPr>
              <a:t> </a:t>
            </a:r>
            <a:r>
              <a:rPr lang="en-US" sz="3600" dirty="0" smtClean="0">
                <a:solidFill>
                  <a:schemeClr val="bg1"/>
                </a:solidFill>
              </a:rPr>
              <a:t>     Listening?  </a:t>
            </a:r>
          </a:p>
        </p:txBody>
      </p:sp>
    </p:spTree>
    <p:extLst>
      <p:ext uri="{BB962C8B-B14F-4D97-AF65-F5344CB8AC3E}">
        <p14:creationId xmlns:p14="http://schemas.microsoft.com/office/powerpoint/2010/main" val="5614631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1" end="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
                                            <p:txEl>
                                              <p:pRg st="5" end="5"/>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
                                            <p:txEl>
                                              <p:pRg st="6" end="6"/>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
                                            <p:txEl>
                                              <p:pRg st="8" end="8"/>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8" name="Rectangle 157"/>
          <p:cNvSpPr/>
          <p:nvPr/>
        </p:nvSpPr>
        <p:spPr>
          <a:xfrm>
            <a:off x="762000" y="914400"/>
            <a:ext cx="3200400" cy="646331"/>
          </a:xfrm>
          <a:prstGeom prst="rect">
            <a:avLst/>
          </a:prstGeom>
        </p:spPr>
        <p:txBody>
          <a:bodyPr wrap="square">
            <a:spAutoFit/>
          </a:bodyPr>
          <a:lstStyle/>
          <a:p>
            <a:pPr algn="ctr" fontAlgn="auto">
              <a:spcBef>
                <a:spcPts val="0"/>
              </a:spcBef>
              <a:spcAft>
                <a:spcPts val="0"/>
              </a:spcAft>
              <a:defRPr/>
            </a:pPr>
            <a:r>
              <a:rPr lang="en-US" altLang="ko-KR" sz="3600" kern="0" dirty="0" smtClean="0">
                <a:solidFill>
                  <a:schemeClr val="bg1">
                    <a:lumMod val="75000"/>
                  </a:schemeClr>
                </a:solidFill>
                <a:latin typeface="+mn-lt"/>
                <a:ea typeface="굴림" charset="-127"/>
                <a:cs typeface="Arial" pitchFamily="34" charset="0"/>
              </a:rPr>
              <a:t> </a:t>
            </a:r>
          </a:p>
        </p:txBody>
      </p:sp>
      <p:pic>
        <p:nvPicPr>
          <p:cNvPr id="2" name="Picture 1" descr="Screen Shot 2012-08-02 at 11.24.19 AM.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800" y="342900"/>
            <a:ext cx="7315200" cy="6172200"/>
          </a:xfrm>
          <a:prstGeom prst="rect">
            <a:avLst/>
          </a:prstGeom>
        </p:spPr>
      </p:pic>
    </p:spTree>
    <p:extLst>
      <p:ext uri="{BB962C8B-B14F-4D97-AF65-F5344CB8AC3E}">
        <p14:creationId xmlns:p14="http://schemas.microsoft.com/office/powerpoint/2010/main" val="189850334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381000" y="381000"/>
            <a:ext cx="8458200" cy="1200329"/>
          </a:xfrm>
          <a:prstGeom prst="rect">
            <a:avLst/>
          </a:prstGeom>
          <a:noFill/>
        </p:spPr>
        <p:txBody>
          <a:bodyPr wrap="square" rtlCol="0">
            <a:spAutoFit/>
          </a:bodyPr>
          <a:lstStyle/>
          <a:p>
            <a:pPr algn="ctr" fontAlgn="auto">
              <a:spcBef>
                <a:spcPts val="0"/>
              </a:spcBef>
              <a:spcAft>
                <a:spcPts val="0"/>
              </a:spcAft>
              <a:defRPr/>
            </a:pPr>
            <a:r>
              <a:rPr lang="en-US" sz="3600" kern="0" dirty="0" smtClean="0">
                <a:solidFill>
                  <a:schemeClr val="bg1"/>
                </a:solidFill>
                <a:ea typeface="굴림" charset="-127"/>
                <a:cs typeface="Arial" pitchFamily="34" charset="0"/>
              </a:rPr>
              <a:t>Questions Answered from Math Initial </a:t>
            </a:r>
          </a:p>
          <a:p>
            <a:pPr algn="ctr" fontAlgn="auto">
              <a:spcBef>
                <a:spcPts val="0"/>
              </a:spcBef>
              <a:spcAft>
                <a:spcPts val="0"/>
              </a:spcAft>
              <a:defRPr/>
            </a:pPr>
            <a:r>
              <a:rPr lang="en-US" sz="3600" kern="0" dirty="0" smtClean="0">
                <a:solidFill>
                  <a:schemeClr val="bg1"/>
                </a:solidFill>
                <a:ea typeface="굴림" charset="-127"/>
                <a:cs typeface="Arial" pitchFamily="34" charset="0"/>
              </a:rPr>
              <a:t>Investigations and the “Big Ideas”</a:t>
            </a:r>
          </a:p>
        </p:txBody>
      </p:sp>
      <p:sp>
        <p:nvSpPr>
          <p:cNvPr id="4" name="Content Placeholder 3"/>
          <p:cNvSpPr>
            <a:spLocks noGrp="1"/>
          </p:cNvSpPr>
          <p:nvPr>
            <p:ph idx="1"/>
          </p:nvPr>
        </p:nvSpPr>
        <p:spPr>
          <a:xfrm>
            <a:off x="457200" y="2057400"/>
            <a:ext cx="8229600" cy="4525963"/>
          </a:xfrm>
        </p:spPr>
        <p:txBody>
          <a:bodyPr/>
          <a:lstStyle/>
          <a:p>
            <a:r>
              <a:rPr lang="en-US" sz="4000" dirty="0" smtClean="0">
                <a:solidFill>
                  <a:schemeClr val="tx2">
                    <a:lumMod val="20000"/>
                    <a:lumOff val="80000"/>
                  </a:schemeClr>
                </a:solidFill>
              </a:rPr>
              <a:t>What evidence is present in student work that demonstrates proficiency of mathematical practices?  </a:t>
            </a:r>
            <a:r>
              <a:rPr lang="en-US" sz="4000" dirty="0" smtClean="0">
                <a:solidFill>
                  <a:schemeClr val="accent3">
                    <a:lumMod val="20000"/>
                    <a:lumOff val="80000"/>
                  </a:schemeClr>
                </a:solidFill>
              </a:rPr>
              <a:t> </a:t>
            </a:r>
            <a:endParaRPr lang="en-US" sz="4000" dirty="0" smtClean="0">
              <a:solidFill>
                <a:schemeClr val="tx2">
                  <a:lumMod val="20000"/>
                  <a:lumOff val="80000"/>
                </a:schemeClr>
              </a:solidFill>
            </a:endParaRPr>
          </a:p>
          <a:p>
            <a:r>
              <a:rPr lang="en-US" sz="4000" dirty="0" smtClean="0">
                <a:solidFill>
                  <a:schemeClr val="tx2">
                    <a:lumMod val="20000"/>
                    <a:lumOff val="80000"/>
                  </a:schemeClr>
                </a:solidFill>
              </a:rPr>
              <a:t>How is the Mathematical Iowa Core structured and what is the purpose of each of the elements?</a:t>
            </a:r>
            <a:r>
              <a:rPr lang="en-US" sz="4000" dirty="0" smtClean="0">
                <a:solidFill>
                  <a:schemeClr val="accent3">
                    <a:lumMod val="20000"/>
                    <a:lumOff val="80000"/>
                  </a:schemeClr>
                </a:solidFill>
              </a:rPr>
              <a:t>  </a:t>
            </a:r>
          </a:p>
          <a:p>
            <a:endParaRPr lang="en-US" dirty="0" smtClean="0">
              <a:solidFill>
                <a:schemeClr val="tx2">
                  <a:lumMod val="20000"/>
                  <a:lumOff val="80000"/>
                </a:schemeClr>
              </a:solidFill>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sz="4000" dirty="0" smtClean="0">
                <a:solidFill>
                  <a:schemeClr val="bg2">
                    <a:lumMod val="20000"/>
                    <a:lumOff val="80000"/>
                  </a:schemeClr>
                </a:solidFill>
              </a:rPr>
              <a:t>Which mathematical standards are addressed in mathematical tasks?  </a:t>
            </a:r>
            <a:r>
              <a:rPr lang="en-US" sz="4000" dirty="0" smtClean="0">
                <a:solidFill>
                  <a:schemeClr val="accent1">
                    <a:lumMod val="20000"/>
                    <a:lumOff val="80000"/>
                  </a:schemeClr>
                </a:solidFill>
              </a:rPr>
              <a:t> </a:t>
            </a:r>
            <a:endParaRPr lang="en-US" sz="4000" dirty="0" smtClean="0">
              <a:solidFill>
                <a:schemeClr val="tx2">
                  <a:lumMod val="20000"/>
                  <a:lumOff val="80000"/>
                </a:schemeClr>
              </a:solidFill>
            </a:endParaRPr>
          </a:p>
          <a:p>
            <a:r>
              <a:rPr lang="en-US" sz="4000" dirty="0" smtClean="0">
                <a:solidFill>
                  <a:schemeClr val="tx2">
                    <a:lumMod val="20000"/>
                    <a:lumOff val="80000"/>
                  </a:schemeClr>
                </a:solidFill>
              </a:rPr>
              <a:t>What is the meaning of “mathematical Understanding? </a:t>
            </a:r>
          </a:p>
          <a:p>
            <a:r>
              <a:rPr lang="en-US" sz="4000" dirty="0">
                <a:solidFill>
                  <a:schemeClr val="bg2">
                    <a:lumMod val="20000"/>
                    <a:lumOff val="80000"/>
                  </a:schemeClr>
                </a:solidFill>
              </a:rPr>
              <a:t>Based on a single cluster heading, what prior learning is needed to succeed in this cluster? What future learning is dependent on this cluster?  </a:t>
            </a:r>
            <a:r>
              <a:rPr lang="en-US" sz="4000" dirty="0">
                <a:solidFill>
                  <a:schemeClr val="accent1">
                    <a:lumMod val="20000"/>
                    <a:lumOff val="80000"/>
                  </a:schemeClr>
                </a:solidFill>
              </a:rPr>
              <a:t> </a:t>
            </a:r>
          </a:p>
          <a:p>
            <a:endParaRPr lang="en-US" sz="3600" dirty="0" smtClean="0">
              <a:solidFill>
                <a:schemeClr val="accent1">
                  <a:lumMod val="20000"/>
                  <a:lumOff val="80000"/>
                </a:schemeClr>
              </a:solidFill>
            </a:endParaRPr>
          </a:p>
          <a:p>
            <a:endParaRPr lang="en-US" dirty="0" smtClean="0">
              <a:solidFill>
                <a:schemeClr val="accent1">
                  <a:lumMod val="20000"/>
                  <a:lumOff val="80000"/>
                </a:schemeClr>
              </a:solidFill>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3" name="Group 3"/>
          <p:cNvGrpSpPr/>
          <p:nvPr/>
        </p:nvGrpSpPr>
        <p:grpSpPr>
          <a:xfrm>
            <a:off x="-194324" y="2546591"/>
            <a:ext cx="9338324" cy="4343400"/>
            <a:chOff x="3884613" y="3675063"/>
            <a:chExt cx="4710113" cy="925513"/>
          </a:xfrm>
        </p:grpSpPr>
        <p:sp>
          <p:nvSpPr>
            <p:cNvPr id="5" name="Freeform 145"/>
            <p:cNvSpPr>
              <a:spLocks noEditPoints="1"/>
            </p:cNvSpPr>
            <p:nvPr/>
          </p:nvSpPr>
          <p:spPr bwMode="auto">
            <a:xfrm>
              <a:off x="3884613" y="3675063"/>
              <a:ext cx="4710113" cy="925513"/>
            </a:xfrm>
            <a:custGeom>
              <a:avLst/>
              <a:gdLst/>
              <a:ahLst/>
              <a:cxnLst>
                <a:cxn ang="0">
                  <a:pos x="653" y="0"/>
                </a:cxn>
                <a:cxn ang="0">
                  <a:pos x="603" y="3"/>
                </a:cxn>
                <a:cxn ang="0">
                  <a:pos x="521" y="19"/>
                </a:cxn>
                <a:cxn ang="0">
                  <a:pos x="522" y="39"/>
                </a:cxn>
                <a:cxn ang="0">
                  <a:pos x="547" y="69"/>
                </a:cxn>
                <a:cxn ang="0">
                  <a:pos x="499" y="128"/>
                </a:cxn>
                <a:cxn ang="0">
                  <a:pos x="59" y="247"/>
                </a:cxn>
                <a:cxn ang="0">
                  <a:pos x="35" y="247"/>
                </a:cxn>
                <a:cxn ang="0">
                  <a:pos x="389" y="161"/>
                </a:cxn>
                <a:cxn ang="0">
                  <a:pos x="538" y="83"/>
                </a:cxn>
                <a:cxn ang="0">
                  <a:pos x="522" y="48"/>
                </a:cxn>
                <a:cxn ang="0">
                  <a:pos x="511" y="25"/>
                </a:cxn>
                <a:cxn ang="0">
                  <a:pos x="566" y="7"/>
                </a:cxn>
                <a:cxn ang="0">
                  <a:pos x="639" y="0"/>
                </a:cxn>
                <a:cxn ang="0">
                  <a:pos x="638" y="0"/>
                </a:cxn>
                <a:cxn ang="0">
                  <a:pos x="534" y="12"/>
                </a:cxn>
                <a:cxn ang="0">
                  <a:pos x="506" y="32"/>
                </a:cxn>
                <a:cxn ang="0">
                  <a:pos x="524" y="57"/>
                </a:cxn>
                <a:cxn ang="0">
                  <a:pos x="516" y="100"/>
                </a:cxn>
                <a:cxn ang="0">
                  <a:pos x="220" y="200"/>
                </a:cxn>
                <a:cxn ang="0">
                  <a:pos x="292" y="247"/>
                </a:cxn>
                <a:cxn ang="0">
                  <a:pos x="697" y="199"/>
                </a:cxn>
                <a:cxn ang="0">
                  <a:pos x="764" y="100"/>
                </a:cxn>
                <a:cxn ang="0">
                  <a:pos x="677" y="57"/>
                </a:cxn>
                <a:cxn ang="0">
                  <a:pos x="607" y="32"/>
                </a:cxn>
                <a:cxn ang="0">
                  <a:pos x="590" y="13"/>
                </a:cxn>
                <a:cxn ang="0">
                  <a:pos x="666" y="0"/>
                </a:cxn>
                <a:cxn ang="0">
                  <a:pos x="698" y="0"/>
                </a:cxn>
                <a:cxn ang="0">
                  <a:pos x="664" y="18"/>
                </a:cxn>
                <a:cxn ang="0">
                  <a:pos x="1217" y="247"/>
                </a:cxn>
                <a:cxn ang="0">
                  <a:pos x="1194" y="247"/>
                </a:cxn>
                <a:cxn ang="0">
                  <a:pos x="792" y="48"/>
                </a:cxn>
                <a:cxn ang="0">
                  <a:pos x="690" y="0"/>
                </a:cxn>
                <a:cxn ang="0">
                  <a:pos x="671" y="0"/>
                </a:cxn>
                <a:cxn ang="0">
                  <a:pos x="601" y="13"/>
                </a:cxn>
                <a:cxn ang="0">
                  <a:pos x="625" y="33"/>
                </a:cxn>
                <a:cxn ang="0">
                  <a:pos x="704" y="57"/>
                </a:cxn>
                <a:cxn ang="0">
                  <a:pos x="807" y="100"/>
                </a:cxn>
                <a:cxn ang="0">
                  <a:pos x="779" y="198"/>
                </a:cxn>
                <a:cxn ang="0">
                  <a:pos x="664" y="247"/>
                </a:cxn>
                <a:cxn ang="0">
                  <a:pos x="752" y="198"/>
                </a:cxn>
                <a:cxn ang="0">
                  <a:pos x="793" y="100"/>
                </a:cxn>
                <a:cxn ang="0">
                  <a:pos x="695" y="57"/>
                </a:cxn>
                <a:cxn ang="0">
                  <a:pos x="619" y="33"/>
                </a:cxn>
                <a:cxn ang="0">
                  <a:pos x="597" y="13"/>
                </a:cxn>
                <a:cxn ang="0">
                  <a:pos x="669" y="0"/>
                </a:cxn>
                <a:cxn ang="0">
                  <a:pos x="668" y="0"/>
                </a:cxn>
                <a:cxn ang="0">
                  <a:pos x="610" y="7"/>
                </a:cxn>
                <a:cxn ang="0">
                  <a:pos x="598" y="26"/>
                </a:cxn>
                <a:cxn ang="0">
                  <a:pos x="657" y="48"/>
                </a:cxn>
                <a:cxn ang="0">
                  <a:pos x="750" y="82"/>
                </a:cxn>
                <a:cxn ang="0">
                  <a:pos x="781" y="159"/>
                </a:cxn>
                <a:cxn ang="0">
                  <a:pos x="772" y="247"/>
                </a:cxn>
                <a:cxn ang="0">
                  <a:pos x="1241" y="247"/>
                </a:cxn>
                <a:cxn ang="0">
                  <a:pos x="667" y="19"/>
                </a:cxn>
              </a:cxnLst>
              <a:rect l="0" t="0" r="r" b="b"/>
              <a:pathLst>
                <a:path w="1256" h="247">
                  <a:moveTo>
                    <a:pt x="666" y="0"/>
                  </a:moveTo>
                  <a:cubicBezTo>
                    <a:pt x="664" y="0"/>
                    <a:pt x="662" y="0"/>
                    <a:pt x="660" y="0"/>
                  </a:cubicBezTo>
                  <a:cubicBezTo>
                    <a:pt x="657" y="0"/>
                    <a:pt x="655" y="0"/>
                    <a:pt x="653" y="0"/>
                  </a:cubicBezTo>
                  <a:cubicBezTo>
                    <a:pt x="651" y="0"/>
                    <a:pt x="649" y="0"/>
                    <a:pt x="647" y="0"/>
                  </a:cubicBezTo>
                  <a:cubicBezTo>
                    <a:pt x="645" y="0"/>
                    <a:pt x="643" y="0"/>
                    <a:pt x="641" y="0"/>
                  </a:cubicBezTo>
                  <a:cubicBezTo>
                    <a:pt x="628" y="1"/>
                    <a:pt x="615" y="2"/>
                    <a:pt x="603" y="3"/>
                  </a:cubicBezTo>
                  <a:cubicBezTo>
                    <a:pt x="591" y="4"/>
                    <a:pt x="579" y="5"/>
                    <a:pt x="568" y="7"/>
                  </a:cubicBezTo>
                  <a:cubicBezTo>
                    <a:pt x="557" y="8"/>
                    <a:pt x="548" y="10"/>
                    <a:pt x="540" y="12"/>
                  </a:cubicBezTo>
                  <a:cubicBezTo>
                    <a:pt x="531" y="14"/>
                    <a:pt x="525" y="17"/>
                    <a:pt x="521" y="19"/>
                  </a:cubicBezTo>
                  <a:cubicBezTo>
                    <a:pt x="518" y="21"/>
                    <a:pt x="516" y="23"/>
                    <a:pt x="516" y="25"/>
                  </a:cubicBezTo>
                  <a:cubicBezTo>
                    <a:pt x="515" y="27"/>
                    <a:pt x="515" y="30"/>
                    <a:pt x="517" y="32"/>
                  </a:cubicBezTo>
                  <a:cubicBezTo>
                    <a:pt x="518" y="34"/>
                    <a:pt x="520" y="37"/>
                    <a:pt x="522" y="39"/>
                  </a:cubicBezTo>
                  <a:cubicBezTo>
                    <a:pt x="525" y="42"/>
                    <a:pt x="527" y="45"/>
                    <a:pt x="530" y="48"/>
                  </a:cubicBezTo>
                  <a:cubicBezTo>
                    <a:pt x="533" y="51"/>
                    <a:pt x="536" y="54"/>
                    <a:pt x="539" y="58"/>
                  </a:cubicBezTo>
                  <a:cubicBezTo>
                    <a:pt x="543" y="61"/>
                    <a:pt x="545" y="65"/>
                    <a:pt x="547" y="69"/>
                  </a:cubicBezTo>
                  <a:cubicBezTo>
                    <a:pt x="549" y="73"/>
                    <a:pt x="550" y="78"/>
                    <a:pt x="550" y="83"/>
                  </a:cubicBezTo>
                  <a:cubicBezTo>
                    <a:pt x="549" y="88"/>
                    <a:pt x="547" y="94"/>
                    <a:pt x="541" y="100"/>
                  </a:cubicBezTo>
                  <a:cubicBezTo>
                    <a:pt x="534" y="109"/>
                    <a:pt x="519" y="118"/>
                    <a:pt x="499" y="128"/>
                  </a:cubicBezTo>
                  <a:cubicBezTo>
                    <a:pt x="477" y="139"/>
                    <a:pt x="448" y="150"/>
                    <a:pt x="412" y="161"/>
                  </a:cubicBezTo>
                  <a:cubicBezTo>
                    <a:pt x="372" y="174"/>
                    <a:pt x="324" y="187"/>
                    <a:pt x="269" y="200"/>
                  </a:cubicBezTo>
                  <a:cubicBezTo>
                    <a:pt x="208" y="215"/>
                    <a:pt x="138" y="231"/>
                    <a:pt x="59" y="247"/>
                  </a:cubicBezTo>
                  <a:cubicBezTo>
                    <a:pt x="56" y="247"/>
                    <a:pt x="53" y="247"/>
                    <a:pt x="50" y="247"/>
                  </a:cubicBezTo>
                  <a:cubicBezTo>
                    <a:pt x="48" y="247"/>
                    <a:pt x="45" y="247"/>
                    <a:pt x="42" y="247"/>
                  </a:cubicBezTo>
                  <a:cubicBezTo>
                    <a:pt x="40" y="247"/>
                    <a:pt x="37" y="247"/>
                    <a:pt x="35" y="247"/>
                  </a:cubicBezTo>
                  <a:cubicBezTo>
                    <a:pt x="32" y="247"/>
                    <a:pt x="29" y="247"/>
                    <a:pt x="26" y="247"/>
                  </a:cubicBezTo>
                  <a:cubicBezTo>
                    <a:pt x="106" y="231"/>
                    <a:pt x="178" y="215"/>
                    <a:pt x="241" y="200"/>
                  </a:cubicBezTo>
                  <a:cubicBezTo>
                    <a:pt x="298" y="187"/>
                    <a:pt x="348" y="174"/>
                    <a:pt x="389" y="161"/>
                  </a:cubicBezTo>
                  <a:cubicBezTo>
                    <a:pt x="427" y="150"/>
                    <a:pt x="458" y="139"/>
                    <a:pt x="481" y="128"/>
                  </a:cubicBezTo>
                  <a:cubicBezTo>
                    <a:pt x="503" y="118"/>
                    <a:pt x="518" y="109"/>
                    <a:pt x="527" y="100"/>
                  </a:cubicBezTo>
                  <a:cubicBezTo>
                    <a:pt x="533" y="94"/>
                    <a:pt x="536" y="88"/>
                    <a:pt x="538" y="83"/>
                  </a:cubicBezTo>
                  <a:cubicBezTo>
                    <a:pt x="539" y="78"/>
                    <a:pt x="538" y="73"/>
                    <a:pt x="537" y="69"/>
                  </a:cubicBezTo>
                  <a:cubicBezTo>
                    <a:pt x="535" y="65"/>
                    <a:pt x="533" y="61"/>
                    <a:pt x="530" y="57"/>
                  </a:cubicBezTo>
                  <a:cubicBezTo>
                    <a:pt x="528" y="54"/>
                    <a:pt x="525" y="51"/>
                    <a:pt x="522" y="48"/>
                  </a:cubicBezTo>
                  <a:cubicBezTo>
                    <a:pt x="520" y="45"/>
                    <a:pt x="517" y="42"/>
                    <a:pt x="515" y="39"/>
                  </a:cubicBezTo>
                  <a:cubicBezTo>
                    <a:pt x="513" y="37"/>
                    <a:pt x="512" y="34"/>
                    <a:pt x="511" y="32"/>
                  </a:cubicBezTo>
                  <a:cubicBezTo>
                    <a:pt x="510" y="30"/>
                    <a:pt x="510" y="27"/>
                    <a:pt x="511" y="25"/>
                  </a:cubicBezTo>
                  <a:cubicBezTo>
                    <a:pt x="512" y="23"/>
                    <a:pt x="513" y="21"/>
                    <a:pt x="517" y="19"/>
                  </a:cubicBezTo>
                  <a:cubicBezTo>
                    <a:pt x="521" y="17"/>
                    <a:pt x="528" y="14"/>
                    <a:pt x="536" y="12"/>
                  </a:cubicBezTo>
                  <a:cubicBezTo>
                    <a:pt x="545" y="10"/>
                    <a:pt x="555" y="8"/>
                    <a:pt x="566" y="7"/>
                  </a:cubicBezTo>
                  <a:cubicBezTo>
                    <a:pt x="577" y="5"/>
                    <a:pt x="589" y="4"/>
                    <a:pt x="601" y="3"/>
                  </a:cubicBezTo>
                  <a:cubicBezTo>
                    <a:pt x="613" y="2"/>
                    <a:pt x="626" y="0"/>
                    <a:pt x="639" y="0"/>
                  </a:cubicBezTo>
                  <a:cubicBezTo>
                    <a:pt x="639" y="0"/>
                    <a:pt x="639" y="0"/>
                    <a:pt x="639" y="0"/>
                  </a:cubicBezTo>
                  <a:cubicBezTo>
                    <a:pt x="639" y="0"/>
                    <a:pt x="639" y="0"/>
                    <a:pt x="638" y="0"/>
                  </a:cubicBezTo>
                  <a:cubicBezTo>
                    <a:pt x="638" y="0"/>
                    <a:pt x="638" y="0"/>
                    <a:pt x="638" y="0"/>
                  </a:cubicBezTo>
                  <a:cubicBezTo>
                    <a:pt x="638" y="0"/>
                    <a:pt x="638" y="0"/>
                    <a:pt x="638" y="0"/>
                  </a:cubicBezTo>
                  <a:cubicBezTo>
                    <a:pt x="625" y="0"/>
                    <a:pt x="612" y="2"/>
                    <a:pt x="600" y="3"/>
                  </a:cubicBezTo>
                  <a:cubicBezTo>
                    <a:pt x="587" y="4"/>
                    <a:pt x="575" y="5"/>
                    <a:pt x="564" y="7"/>
                  </a:cubicBezTo>
                  <a:cubicBezTo>
                    <a:pt x="553" y="8"/>
                    <a:pt x="542" y="10"/>
                    <a:pt x="534" y="12"/>
                  </a:cubicBezTo>
                  <a:cubicBezTo>
                    <a:pt x="525" y="14"/>
                    <a:pt x="518" y="17"/>
                    <a:pt x="513" y="19"/>
                  </a:cubicBezTo>
                  <a:cubicBezTo>
                    <a:pt x="510" y="21"/>
                    <a:pt x="508" y="23"/>
                    <a:pt x="507" y="25"/>
                  </a:cubicBezTo>
                  <a:cubicBezTo>
                    <a:pt x="506" y="27"/>
                    <a:pt x="506" y="30"/>
                    <a:pt x="506" y="32"/>
                  </a:cubicBezTo>
                  <a:cubicBezTo>
                    <a:pt x="507" y="34"/>
                    <a:pt x="508" y="37"/>
                    <a:pt x="510" y="39"/>
                  </a:cubicBezTo>
                  <a:cubicBezTo>
                    <a:pt x="512" y="42"/>
                    <a:pt x="514" y="45"/>
                    <a:pt x="516" y="48"/>
                  </a:cubicBezTo>
                  <a:cubicBezTo>
                    <a:pt x="519" y="51"/>
                    <a:pt x="521" y="54"/>
                    <a:pt x="524" y="57"/>
                  </a:cubicBezTo>
                  <a:cubicBezTo>
                    <a:pt x="526" y="61"/>
                    <a:pt x="528" y="65"/>
                    <a:pt x="529" y="69"/>
                  </a:cubicBezTo>
                  <a:cubicBezTo>
                    <a:pt x="530" y="73"/>
                    <a:pt x="530" y="78"/>
                    <a:pt x="528" y="83"/>
                  </a:cubicBezTo>
                  <a:cubicBezTo>
                    <a:pt x="527" y="88"/>
                    <a:pt x="523" y="94"/>
                    <a:pt x="516" y="100"/>
                  </a:cubicBezTo>
                  <a:cubicBezTo>
                    <a:pt x="506" y="109"/>
                    <a:pt x="490" y="118"/>
                    <a:pt x="467" y="128"/>
                  </a:cubicBezTo>
                  <a:cubicBezTo>
                    <a:pt x="443" y="139"/>
                    <a:pt x="411" y="150"/>
                    <a:pt x="372" y="161"/>
                  </a:cubicBezTo>
                  <a:cubicBezTo>
                    <a:pt x="329" y="174"/>
                    <a:pt x="278" y="187"/>
                    <a:pt x="220" y="200"/>
                  </a:cubicBezTo>
                  <a:cubicBezTo>
                    <a:pt x="155" y="215"/>
                    <a:pt x="82" y="231"/>
                    <a:pt x="0" y="247"/>
                  </a:cubicBezTo>
                  <a:cubicBezTo>
                    <a:pt x="49" y="247"/>
                    <a:pt x="98" y="247"/>
                    <a:pt x="146" y="247"/>
                  </a:cubicBezTo>
                  <a:cubicBezTo>
                    <a:pt x="195" y="247"/>
                    <a:pt x="243" y="247"/>
                    <a:pt x="292" y="247"/>
                  </a:cubicBezTo>
                  <a:cubicBezTo>
                    <a:pt x="340" y="247"/>
                    <a:pt x="388" y="247"/>
                    <a:pt x="436" y="247"/>
                  </a:cubicBezTo>
                  <a:cubicBezTo>
                    <a:pt x="484" y="247"/>
                    <a:pt x="512" y="247"/>
                    <a:pt x="560" y="247"/>
                  </a:cubicBezTo>
                  <a:cubicBezTo>
                    <a:pt x="608" y="230"/>
                    <a:pt x="667" y="214"/>
                    <a:pt x="697" y="199"/>
                  </a:cubicBezTo>
                  <a:cubicBezTo>
                    <a:pt x="725" y="185"/>
                    <a:pt x="746" y="172"/>
                    <a:pt x="759" y="159"/>
                  </a:cubicBezTo>
                  <a:cubicBezTo>
                    <a:pt x="771" y="148"/>
                    <a:pt x="778" y="137"/>
                    <a:pt x="778" y="127"/>
                  </a:cubicBezTo>
                  <a:cubicBezTo>
                    <a:pt x="778" y="117"/>
                    <a:pt x="774" y="108"/>
                    <a:pt x="764" y="100"/>
                  </a:cubicBezTo>
                  <a:cubicBezTo>
                    <a:pt x="757" y="93"/>
                    <a:pt x="748" y="88"/>
                    <a:pt x="738" y="82"/>
                  </a:cubicBezTo>
                  <a:cubicBezTo>
                    <a:pt x="728" y="77"/>
                    <a:pt x="718" y="73"/>
                    <a:pt x="707" y="68"/>
                  </a:cubicBezTo>
                  <a:cubicBezTo>
                    <a:pt x="697" y="64"/>
                    <a:pt x="687" y="61"/>
                    <a:pt x="677" y="57"/>
                  </a:cubicBezTo>
                  <a:cubicBezTo>
                    <a:pt x="667" y="54"/>
                    <a:pt x="658" y="51"/>
                    <a:pt x="649" y="48"/>
                  </a:cubicBezTo>
                  <a:cubicBezTo>
                    <a:pt x="641" y="45"/>
                    <a:pt x="633" y="42"/>
                    <a:pt x="626" y="40"/>
                  </a:cubicBezTo>
                  <a:cubicBezTo>
                    <a:pt x="619" y="37"/>
                    <a:pt x="613" y="35"/>
                    <a:pt x="607" y="32"/>
                  </a:cubicBezTo>
                  <a:cubicBezTo>
                    <a:pt x="602" y="30"/>
                    <a:pt x="597" y="28"/>
                    <a:pt x="593" y="26"/>
                  </a:cubicBezTo>
                  <a:cubicBezTo>
                    <a:pt x="590" y="24"/>
                    <a:pt x="588" y="22"/>
                    <a:pt x="587" y="20"/>
                  </a:cubicBezTo>
                  <a:cubicBezTo>
                    <a:pt x="585" y="17"/>
                    <a:pt x="587" y="15"/>
                    <a:pt x="590" y="13"/>
                  </a:cubicBezTo>
                  <a:cubicBezTo>
                    <a:pt x="594" y="11"/>
                    <a:pt x="600" y="9"/>
                    <a:pt x="607" y="7"/>
                  </a:cubicBezTo>
                  <a:cubicBezTo>
                    <a:pt x="615" y="6"/>
                    <a:pt x="624" y="4"/>
                    <a:pt x="634" y="3"/>
                  </a:cubicBezTo>
                  <a:cubicBezTo>
                    <a:pt x="643" y="2"/>
                    <a:pt x="654" y="1"/>
                    <a:pt x="666" y="0"/>
                  </a:cubicBezTo>
                  <a:close/>
                  <a:moveTo>
                    <a:pt x="699" y="0"/>
                  </a:moveTo>
                  <a:cubicBezTo>
                    <a:pt x="699" y="0"/>
                    <a:pt x="699" y="0"/>
                    <a:pt x="698" y="0"/>
                  </a:cubicBezTo>
                  <a:cubicBezTo>
                    <a:pt x="698" y="0"/>
                    <a:pt x="698" y="0"/>
                    <a:pt x="698" y="0"/>
                  </a:cubicBezTo>
                  <a:cubicBezTo>
                    <a:pt x="698" y="0"/>
                    <a:pt x="698" y="0"/>
                    <a:pt x="698" y="0"/>
                  </a:cubicBezTo>
                  <a:cubicBezTo>
                    <a:pt x="698" y="0"/>
                    <a:pt x="698" y="0"/>
                    <a:pt x="698" y="0"/>
                  </a:cubicBezTo>
                  <a:cubicBezTo>
                    <a:pt x="653" y="5"/>
                    <a:pt x="646" y="11"/>
                    <a:pt x="664" y="18"/>
                  </a:cubicBezTo>
                  <a:cubicBezTo>
                    <a:pt x="684" y="27"/>
                    <a:pt x="736" y="37"/>
                    <a:pt x="799" y="48"/>
                  </a:cubicBezTo>
                  <a:cubicBezTo>
                    <a:pt x="876" y="63"/>
                    <a:pt x="971" y="80"/>
                    <a:pt x="1049" y="103"/>
                  </a:cubicBezTo>
                  <a:cubicBezTo>
                    <a:pt x="1153" y="134"/>
                    <a:pt x="1239" y="178"/>
                    <a:pt x="1217" y="247"/>
                  </a:cubicBezTo>
                  <a:cubicBezTo>
                    <a:pt x="1214" y="247"/>
                    <a:pt x="1211" y="247"/>
                    <a:pt x="1209" y="247"/>
                  </a:cubicBezTo>
                  <a:cubicBezTo>
                    <a:pt x="1206" y="247"/>
                    <a:pt x="1204" y="247"/>
                    <a:pt x="1201" y="247"/>
                  </a:cubicBezTo>
                  <a:cubicBezTo>
                    <a:pt x="1199" y="247"/>
                    <a:pt x="1196" y="247"/>
                    <a:pt x="1194" y="247"/>
                  </a:cubicBezTo>
                  <a:cubicBezTo>
                    <a:pt x="1191" y="247"/>
                    <a:pt x="1188" y="247"/>
                    <a:pt x="1185" y="247"/>
                  </a:cubicBezTo>
                  <a:cubicBezTo>
                    <a:pt x="1215" y="178"/>
                    <a:pt x="1135" y="134"/>
                    <a:pt x="1034" y="103"/>
                  </a:cubicBezTo>
                  <a:cubicBezTo>
                    <a:pt x="959" y="80"/>
                    <a:pt x="866" y="63"/>
                    <a:pt x="792" y="48"/>
                  </a:cubicBezTo>
                  <a:cubicBezTo>
                    <a:pt x="730" y="37"/>
                    <a:pt x="679" y="27"/>
                    <a:pt x="660" y="18"/>
                  </a:cubicBezTo>
                  <a:cubicBezTo>
                    <a:pt x="644" y="11"/>
                    <a:pt x="651" y="5"/>
                    <a:pt x="696" y="0"/>
                  </a:cubicBezTo>
                  <a:cubicBezTo>
                    <a:pt x="694" y="0"/>
                    <a:pt x="692" y="0"/>
                    <a:pt x="690" y="0"/>
                  </a:cubicBezTo>
                  <a:cubicBezTo>
                    <a:pt x="688" y="0"/>
                    <a:pt x="685" y="0"/>
                    <a:pt x="683" y="0"/>
                  </a:cubicBezTo>
                  <a:cubicBezTo>
                    <a:pt x="681" y="0"/>
                    <a:pt x="679" y="0"/>
                    <a:pt x="677" y="0"/>
                  </a:cubicBezTo>
                  <a:cubicBezTo>
                    <a:pt x="675" y="0"/>
                    <a:pt x="673" y="0"/>
                    <a:pt x="671" y="0"/>
                  </a:cubicBezTo>
                  <a:cubicBezTo>
                    <a:pt x="659" y="1"/>
                    <a:pt x="649" y="2"/>
                    <a:pt x="640" y="3"/>
                  </a:cubicBezTo>
                  <a:cubicBezTo>
                    <a:pt x="630" y="5"/>
                    <a:pt x="622" y="6"/>
                    <a:pt x="615" y="8"/>
                  </a:cubicBezTo>
                  <a:cubicBezTo>
                    <a:pt x="608" y="9"/>
                    <a:pt x="603" y="11"/>
                    <a:pt x="601" y="13"/>
                  </a:cubicBezTo>
                  <a:cubicBezTo>
                    <a:pt x="598" y="15"/>
                    <a:pt x="597" y="17"/>
                    <a:pt x="599" y="20"/>
                  </a:cubicBezTo>
                  <a:cubicBezTo>
                    <a:pt x="601" y="22"/>
                    <a:pt x="605" y="24"/>
                    <a:pt x="609" y="26"/>
                  </a:cubicBezTo>
                  <a:cubicBezTo>
                    <a:pt x="613" y="28"/>
                    <a:pt x="619" y="30"/>
                    <a:pt x="625" y="33"/>
                  </a:cubicBezTo>
                  <a:cubicBezTo>
                    <a:pt x="631" y="35"/>
                    <a:pt x="639" y="37"/>
                    <a:pt x="647" y="40"/>
                  </a:cubicBezTo>
                  <a:cubicBezTo>
                    <a:pt x="655" y="42"/>
                    <a:pt x="664" y="45"/>
                    <a:pt x="673" y="48"/>
                  </a:cubicBezTo>
                  <a:cubicBezTo>
                    <a:pt x="682" y="51"/>
                    <a:pt x="693" y="54"/>
                    <a:pt x="704" y="57"/>
                  </a:cubicBezTo>
                  <a:cubicBezTo>
                    <a:pt x="715" y="61"/>
                    <a:pt x="727" y="64"/>
                    <a:pt x="738" y="69"/>
                  </a:cubicBezTo>
                  <a:cubicBezTo>
                    <a:pt x="751" y="73"/>
                    <a:pt x="763" y="77"/>
                    <a:pt x="774" y="82"/>
                  </a:cubicBezTo>
                  <a:cubicBezTo>
                    <a:pt x="786" y="88"/>
                    <a:pt x="797" y="94"/>
                    <a:pt x="807" y="100"/>
                  </a:cubicBezTo>
                  <a:cubicBezTo>
                    <a:pt x="820" y="109"/>
                    <a:pt x="828" y="117"/>
                    <a:pt x="831" y="127"/>
                  </a:cubicBezTo>
                  <a:cubicBezTo>
                    <a:pt x="835" y="137"/>
                    <a:pt x="833" y="148"/>
                    <a:pt x="825" y="159"/>
                  </a:cubicBezTo>
                  <a:cubicBezTo>
                    <a:pt x="817" y="171"/>
                    <a:pt x="801" y="184"/>
                    <a:pt x="779" y="198"/>
                  </a:cubicBezTo>
                  <a:cubicBezTo>
                    <a:pt x="754" y="214"/>
                    <a:pt x="739" y="230"/>
                    <a:pt x="697" y="247"/>
                  </a:cubicBezTo>
                  <a:cubicBezTo>
                    <a:pt x="694" y="247"/>
                    <a:pt x="674" y="247"/>
                    <a:pt x="671" y="247"/>
                  </a:cubicBezTo>
                  <a:cubicBezTo>
                    <a:pt x="668" y="247"/>
                    <a:pt x="666" y="247"/>
                    <a:pt x="664" y="247"/>
                  </a:cubicBezTo>
                  <a:cubicBezTo>
                    <a:pt x="661" y="247"/>
                    <a:pt x="659" y="247"/>
                    <a:pt x="656" y="247"/>
                  </a:cubicBezTo>
                  <a:cubicBezTo>
                    <a:pt x="653" y="247"/>
                    <a:pt x="650" y="247"/>
                    <a:pt x="647" y="247"/>
                  </a:cubicBezTo>
                  <a:cubicBezTo>
                    <a:pt x="690" y="230"/>
                    <a:pt x="726" y="214"/>
                    <a:pt x="752" y="198"/>
                  </a:cubicBezTo>
                  <a:cubicBezTo>
                    <a:pt x="776" y="185"/>
                    <a:pt x="793" y="171"/>
                    <a:pt x="804" y="159"/>
                  </a:cubicBezTo>
                  <a:cubicBezTo>
                    <a:pt x="813" y="148"/>
                    <a:pt x="816" y="137"/>
                    <a:pt x="814" y="127"/>
                  </a:cubicBezTo>
                  <a:cubicBezTo>
                    <a:pt x="812" y="117"/>
                    <a:pt x="805" y="109"/>
                    <a:pt x="793" y="100"/>
                  </a:cubicBezTo>
                  <a:cubicBezTo>
                    <a:pt x="784" y="94"/>
                    <a:pt x="773" y="88"/>
                    <a:pt x="762" y="82"/>
                  </a:cubicBezTo>
                  <a:cubicBezTo>
                    <a:pt x="751" y="77"/>
                    <a:pt x="740" y="73"/>
                    <a:pt x="728" y="69"/>
                  </a:cubicBezTo>
                  <a:cubicBezTo>
                    <a:pt x="717" y="64"/>
                    <a:pt x="706" y="61"/>
                    <a:pt x="695" y="57"/>
                  </a:cubicBezTo>
                  <a:cubicBezTo>
                    <a:pt x="685" y="54"/>
                    <a:pt x="674" y="51"/>
                    <a:pt x="665" y="48"/>
                  </a:cubicBezTo>
                  <a:cubicBezTo>
                    <a:pt x="656" y="45"/>
                    <a:pt x="648" y="42"/>
                    <a:pt x="640" y="40"/>
                  </a:cubicBezTo>
                  <a:cubicBezTo>
                    <a:pt x="632" y="37"/>
                    <a:pt x="625" y="35"/>
                    <a:pt x="619" y="33"/>
                  </a:cubicBezTo>
                  <a:cubicBezTo>
                    <a:pt x="613" y="30"/>
                    <a:pt x="608" y="28"/>
                    <a:pt x="604" y="26"/>
                  </a:cubicBezTo>
                  <a:cubicBezTo>
                    <a:pt x="600" y="24"/>
                    <a:pt x="597" y="22"/>
                    <a:pt x="595" y="20"/>
                  </a:cubicBezTo>
                  <a:cubicBezTo>
                    <a:pt x="593" y="17"/>
                    <a:pt x="594" y="15"/>
                    <a:pt x="597" y="13"/>
                  </a:cubicBezTo>
                  <a:cubicBezTo>
                    <a:pt x="600" y="11"/>
                    <a:pt x="606" y="9"/>
                    <a:pt x="613" y="8"/>
                  </a:cubicBezTo>
                  <a:cubicBezTo>
                    <a:pt x="619" y="6"/>
                    <a:pt x="628" y="5"/>
                    <a:pt x="638" y="3"/>
                  </a:cubicBezTo>
                  <a:cubicBezTo>
                    <a:pt x="647" y="2"/>
                    <a:pt x="658" y="1"/>
                    <a:pt x="669" y="0"/>
                  </a:cubicBezTo>
                  <a:cubicBezTo>
                    <a:pt x="669" y="0"/>
                    <a:pt x="669" y="0"/>
                    <a:pt x="669" y="0"/>
                  </a:cubicBezTo>
                  <a:cubicBezTo>
                    <a:pt x="669" y="0"/>
                    <a:pt x="668" y="0"/>
                    <a:pt x="668" y="0"/>
                  </a:cubicBezTo>
                  <a:cubicBezTo>
                    <a:pt x="668" y="0"/>
                    <a:pt x="668" y="0"/>
                    <a:pt x="668" y="0"/>
                  </a:cubicBezTo>
                  <a:cubicBezTo>
                    <a:pt x="668" y="0"/>
                    <a:pt x="668" y="0"/>
                    <a:pt x="667" y="0"/>
                  </a:cubicBezTo>
                  <a:cubicBezTo>
                    <a:pt x="656" y="1"/>
                    <a:pt x="645" y="2"/>
                    <a:pt x="636" y="3"/>
                  </a:cubicBezTo>
                  <a:cubicBezTo>
                    <a:pt x="626" y="4"/>
                    <a:pt x="617" y="6"/>
                    <a:pt x="610" y="7"/>
                  </a:cubicBezTo>
                  <a:cubicBezTo>
                    <a:pt x="603" y="9"/>
                    <a:pt x="597" y="11"/>
                    <a:pt x="594" y="13"/>
                  </a:cubicBezTo>
                  <a:cubicBezTo>
                    <a:pt x="590" y="15"/>
                    <a:pt x="589" y="17"/>
                    <a:pt x="591" y="20"/>
                  </a:cubicBezTo>
                  <a:cubicBezTo>
                    <a:pt x="592" y="22"/>
                    <a:pt x="595" y="24"/>
                    <a:pt x="598" y="26"/>
                  </a:cubicBezTo>
                  <a:cubicBezTo>
                    <a:pt x="602" y="28"/>
                    <a:pt x="607" y="30"/>
                    <a:pt x="613" y="33"/>
                  </a:cubicBezTo>
                  <a:cubicBezTo>
                    <a:pt x="619" y="35"/>
                    <a:pt x="626" y="37"/>
                    <a:pt x="633" y="40"/>
                  </a:cubicBezTo>
                  <a:cubicBezTo>
                    <a:pt x="640" y="42"/>
                    <a:pt x="649" y="45"/>
                    <a:pt x="657" y="48"/>
                  </a:cubicBezTo>
                  <a:cubicBezTo>
                    <a:pt x="666" y="51"/>
                    <a:pt x="676" y="54"/>
                    <a:pt x="686" y="57"/>
                  </a:cubicBezTo>
                  <a:cubicBezTo>
                    <a:pt x="696" y="61"/>
                    <a:pt x="707" y="64"/>
                    <a:pt x="718" y="68"/>
                  </a:cubicBezTo>
                  <a:cubicBezTo>
                    <a:pt x="729" y="73"/>
                    <a:pt x="740" y="77"/>
                    <a:pt x="750" y="82"/>
                  </a:cubicBezTo>
                  <a:cubicBezTo>
                    <a:pt x="760" y="88"/>
                    <a:pt x="770" y="94"/>
                    <a:pt x="778" y="100"/>
                  </a:cubicBezTo>
                  <a:cubicBezTo>
                    <a:pt x="789" y="108"/>
                    <a:pt x="795" y="117"/>
                    <a:pt x="796" y="127"/>
                  </a:cubicBezTo>
                  <a:cubicBezTo>
                    <a:pt x="797" y="137"/>
                    <a:pt x="792" y="148"/>
                    <a:pt x="781" y="159"/>
                  </a:cubicBezTo>
                  <a:cubicBezTo>
                    <a:pt x="769" y="172"/>
                    <a:pt x="750" y="185"/>
                    <a:pt x="724" y="198"/>
                  </a:cubicBezTo>
                  <a:cubicBezTo>
                    <a:pt x="696" y="214"/>
                    <a:pt x="658" y="230"/>
                    <a:pt x="613" y="247"/>
                  </a:cubicBezTo>
                  <a:cubicBezTo>
                    <a:pt x="683" y="247"/>
                    <a:pt x="736" y="247"/>
                    <a:pt x="772" y="247"/>
                  </a:cubicBezTo>
                  <a:cubicBezTo>
                    <a:pt x="824" y="247"/>
                    <a:pt x="877" y="247"/>
                    <a:pt x="930" y="247"/>
                  </a:cubicBezTo>
                  <a:cubicBezTo>
                    <a:pt x="982" y="247"/>
                    <a:pt x="1034" y="247"/>
                    <a:pt x="1086" y="247"/>
                  </a:cubicBezTo>
                  <a:cubicBezTo>
                    <a:pt x="1138" y="247"/>
                    <a:pt x="1190" y="247"/>
                    <a:pt x="1241" y="247"/>
                  </a:cubicBezTo>
                  <a:cubicBezTo>
                    <a:pt x="1256" y="177"/>
                    <a:pt x="1167" y="134"/>
                    <a:pt x="1060" y="103"/>
                  </a:cubicBezTo>
                  <a:cubicBezTo>
                    <a:pt x="980" y="80"/>
                    <a:pt x="883" y="63"/>
                    <a:pt x="805" y="48"/>
                  </a:cubicBezTo>
                  <a:cubicBezTo>
                    <a:pt x="741" y="37"/>
                    <a:pt x="687" y="27"/>
                    <a:pt x="667" y="19"/>
                  </a:cubicBezTo>
                  <a:cubicBezTo>
                    <a:pt x="649" y="11"/>
                    <a:pt x="654" y="5"/>
                    <a:pt x="699" y="0"/>
                  </a:cubicBezTo>
                  <a:close/>
                </a:path>
              </a:pathLst>
            </a:custGeom>
            <a:gradFill flip="none" rotWithShape="1">
              <a:gsLst>
                <a:gs pos="0">
                  <a:schemeClr val="tx1">
                    <a:lumMod val="50000"/>
                    <a:alpha val="48000"/>
                  </a:schemeClr>
                </a:gs>
                <a:gs pos="72000">
                  <a:schemeClr val="bg1">
                    <a:lumMod val="65000"/>
                    <a:shade val="67500"/>
                    <a:satMod val="115000"/>
                  </a:schemeClr>
                </a:gs>
                <a:gs pos="100000">
                  <a:schemeClr val="bg1">
                    <a:lumMod val="65000"/>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 name="Freeform 146"/>
            <p:cNvSpPr>
              <a:spLocks/>
            </p:cNvSpPr>
            <p:nvPr/>
          </p:nvSpPr>
          <p:spPr bwMode="auto">
            <a:xfrm>
              <a:off x="3983038" y="3675063"/>
              <a:ext cx="2306638" cy="925513"/>
            </a:xfrm>
            <a:custGeom>
              <a:avLst/>
              <a:gdLst/>
              <a:ahLst/>
              <a:cxnLst>
                <a:cxn ang="0">
                  <a:pos x="615" y="0"/>
                </a:cxn>
                <a:cxn ang="0">
                  <a:pos x="614" y="0"/>
                </a:cxn>
                <a:cxn ang="0">
                  <a:pos x="614" y="0"/>
                </a:cxn>
                <a:cxn ang="0">
                  <a:pos x="613" y="0"/>
                </a:cxn>
                <a:cxn ang="0">
                  <a:pos x="613" y="0"/>
                </a:cxn>
                <a:cxn ang="0">
                  <a:pos x="575" y="3"/>
                </a:cxn>
                <a:cxn ang="0">
                  <a:pos x="540" y="7"/>
                </a:cxn>
                <a:cxn ang="0">
                  <a:pos x="510" y="12"/>
                </a:cxn>
                <a:cxn ang="0">
                  <a:pos x="491" y="19"/>
                </a:cxn>
                <a:cxn ang="0">
                  <a:pos x="485" y="25"/>
                </a:cxn>
                <a:cxn ang="0">
                  <a:pos x="485" y="32"/>
                </a:cxn>
                <a:cxn ang="0">
                  <a:pos x="489" y="39"/>
                </a:cxn>
                <a:cxn ang="0">
                  <a:pos x="496" y="48"/>
                </a:cxn>
                <a:cxn ang="0">
                  <a:pos x="504" y="57"/>
                </a:cxn>
                <a:cxn ang="0">
                  <a:pos x="511" y="69"/>
                </a:cxn>
                <a:cxn ang="0">
                  <a:pos x="512" y="83"/>
                </a:cxn>
                <a:cxn ang="0">
                  <a:pos x="501" y="100"/>
                </a:cxn>
                <a:cxn ang="0">
                  <a:pos x="455" y="128"/>
                </a:cxn>
                <a:cxn ang="0">
                  <a:pos x="363" y="161"/>
                </a:cxn>
                <a:cxn ang="0">
                  <a:pos x="215" y="200"/>
                </a:cxn>
                <a:cxn ang="0">
                  <a:pos x="0" y="247"/>
                </a:cxn>
                <a:cxn ang="0">
                  <a:pos x="9" y="247"/>
                </a:cxn>
                <a:cxn ang="0">
                  <a:pos x="16" y="247"/>
                </a:cxn>
                <a:cxn ang="0">
                  <a:pos x="24" y="247"/>
                </a:cxn>
                <a:cxn ang="0">
                  <a:pos x="33" y="247"/>
                </a:cxn>
                <a:cxn ang="0">
                  <a:pos x="243" y="200"/>
                </a:cxn>
                <a:cxn ang="0">
                  <a:pos x="386" y="161"/>
                </a:cxn>
                <a:cxn ang="0">
                  <a:pos x="473" y="128"/>
                </a:cxn>
                <a:cxn ang="0">
                  <a:pos x="515" y="100"/>
                </a:cxn>
                <a:cxn ang="0">
                  <a:pos x="524" y="83"/>
                </a:cxn>
                <a:cxn ang="0">
                  <a:pos x="521" y="69"/>
                </a:cxn>
                <a:cxn ang="0">
                  <a:pos x="513" y="58"/>
                </a:cxn>
                <a:cxn ang="0">
                  <a:pos x="504" y="48"/>
                </a:cxn>
                <a:cxn ang="0">
                  <a:pos x="496" y="39"/>
                </a:cxn>
                <a:cxn ang="0">
                  <a:pos x="491" y="32"/>
                </a:cxn>
                <a:cxn ang="0">
                  <a:pos x="490" y="25"/>
                </a:cxn>
                <a:cxn ang="0">
                  <a:pos x="495" y="19"/>
                </a:cxn>
                <a:cxn ang="0">
                  <a:pos x="514" y="12"/>
                </a:cxn>
                <a:cxn ang="0">
                  <a:pos x="542" y="7"/>
                </a:cxn>
                <a:cxn ang="0">
                  <a:pos x="577" y="3"/>
                </a:cxn>
                <a:cxn ang="0">
                  <a:pos x="615" y="0"/>
                </a:cxn>
              </a:cxnLst>
              <a:rect l="0" t="0" r="r" b="b"/>
              <a:pathLst>
                <a:path w="615" h="247">
                  <a:moveTo>
                    <a:pt x="615" y="0"/>
                  </a:moveTo>
                  <a:cubicBezTo>
                    <a:pt x="614" y="0"/>
                    <a:pt x="614" y="0"/>
                    <a:pt x="614" y="0"/>
                  </a:cubicBezTo>
                  <a:cubicBezTo>
                    <a:pt x="614" y="0"/>
                    <a:pt x="614" y="0"/>
                    <a:pt x="614" y="0"/>
                  </a:cubicBezTo>
                  <a:cubicBezTo>
                    <a:pt x="614" y="0"/>
                    <a:pt x="614" y="0"/>
                    <a:pt x="613" y="0"/>
                  </a:cubicBezTo>
                  <a:cubicBezTo>
                    <a:pt x="613" y="0"/>
                    <a:pt x="613" y="0"/>
                    <a:pt x="613" y="0"/>
                  </a:cubicBezTo>
                  <a:cubicBezTo>
                    <a:pt x="600" y="0"/>
                    <a:pt x="587" y="2"/>
                    <a:pt x="575" y="3"/>
                  </a:cubicBezTo>
                  <a:cubicBezTo>
                    <a:pt x="563" y="4"/>
                    <a:pt x="551" y="5"/>
                    <a:pt x="540" y="7"/>
                  </a:cubicBezTo>
                  <a:cubicBezTo>
                    <a:pt x="529" y="8"/>
                    <a:pt x="519" y="10"/>
                    <a:pt x="510" y="12"/>
                  </a:cubicBezTo>
                  <a:cubicBezTo>
                    <a:pt x="502" y="14"/>
                    <a:pt x="495" y="17"/>
                    <a:pt x="491" y="19"/>
                  </a:cubicBezTo>
                  <a:cubicBezTo>
                    <a:pt x="487" y="21"/>
                    <a:pt x="486" y="23"/>
                    <a:pt x="485" y="25"/>
                  </a:cubicBezTo>
                  <a:cubicBezTo>
                    <a:pt x="484" y="27"/>
                    <a:pt x="484" y="30"/>
                    <a:pt x="485" y="32"/>
                  </a:cubicBezTo>
                  <a:cubicBezTo>
                    <a:pt x="486" y="34"/>
                    <a:pt x="487" y="37"/>
                    <a:pt x="489" y="39"/>
                  </a:cubicBezTo>
                  <a:cubicBezTo>
                    <a:pt x="491" y="42"/>
                    <a:pt x="494" y="45"/>
                    <a:pt x="496" y="48"/>
                  </a:cubicBezTo>
                  <a:cubicBezTo>
                    <a:pt x="499" y="51"/>
                    <a:pt x="502" y="54"/>
                    <a:pt x="504" y="57"/>
                  </a:cubicBezTo>
                  <a:cubicBezTo>
                    <a:pt x="507" y="61"/>
                    <a:pt x="509" y="65"/>
                    <a:pt x="511" y="69"/>
                  </a:cubicBezTo>
                  <a:cubicBezTo>
                    <a:pt x="512" y="73"/>
                    <a:pt x="513" y="78"/>
                    <a:pt x="512" y="83"/>
                  </a:cubicBezTo>
                  <a:cubicBezTo>
                    <a:pt x="510" y="88"/>
                    <a:pt x="507" y="94"/>
                    <a:pt x="501" y="100"/>
                  </a:cubicBezTo>
                  <a:cubicBezTo>
                    <a:pt x="492" y="109"/>
                    <a:pt x="477" y="118"/>
                    <a:pt x="455" y="128"/>
                  </a:cubicBezTo>
                  <a:cubicBezTo>
                    <a:pt x="432" y="139"/>
                    <a:pt x="401" y="150"/>
                    <a:pt x="363" y="161"/>
                  </a:cubicBezTo>
                  <a:cubicBezTo>
                    <a:pt x="322" y="174"/>
                    <a:pt x="272" y="187"/>
                    <a:pt x="215" y="200"/>
                  </a:cubicBezTo>
                  <a:cubicBezTo>
                    <a:pt x="152" y="215"/>
                    <a:pt x="80" y="231"/>
                    <a:pt x="0" y="247"/>
                  </a:cubicBezTo>
                  <a:cubicBezTo>
                    <a:pt x="3" y="247"/>
                    <a:pt x="6" y="247"/>
                    <a:pt x="9" y="247"/>
                  </a:cubicBezTo>
                  <a:cubicBezTo>
                    <a:pt x="11" y="247"/>
                    <a:pt x="14" y="247"/>
                    <a:pt x="16" y="247"/>
                  </a:cubicBezTo>
                  <a:cubicBezTo>
                    <a:pt x="19" y="247"/>
                    <a:pt x="22" y="247"/>
                    <a:pt x="24" y="247"/>
                  </a:cubicBezTo>
                  <a:cubicBezTo>
                    <a:pt x="27" y="247"/>
                    <a:pt x="30" y="247"/>
                    <a:pt x="33" y="247"/>
                  </a:cubicBezTo>
                  <a:cubicBezTo>
                    <a:pt x="112" y="231"/>
                    <a:pt x="182" y="215"/>
                    <a:pt x="243" y="200"/>
                  </a:cubicBezTo>
                  <a:cubicBezTo>
                    <a:pt x="298" y="187"/>
                    <a:pt x="346" y="174"/>
                    <a:pt x="386" y="161"/>
                  </a:cubicBezTo>
                  <a:cubicBezTo>
                    <a:pt x="422" y="150"/>
                    <a:pt x="451" y="139"/>
                    <a:pt x="473" y="128"/>
                  </a:cubicBezTo>
                  <a:cubicBezTo>
                    <a:pt x="493" y="118"/>
                    <a:pt x="508" y="109"/>
                    <a:pt x="515" y="100"/>
                  </a:cubicBezTo>
                  <a:cubicBezTo>
                    <a:pt x="521" y="94"/>
                    <a:pt x="523" y="88"/>
                    <a:pt x="524" y="83"/>
                  </a:cubicBezTo>
                  <a:cubicBezTo>
                    <a:pt x="524" y="78"/>
                    <a:pt x="523" y="73"/>
                    <a:pt x="521" y="69"/>
                  </a:cubicBezTo>
                  <a:cubicBezTo>
                    <a:pt x="519" y="65"/>
                    <a:pt x="517" y="61"/>
                    <a:pt x="513" y="58"/>
                  </a:cubicBezTo>
                  <a:cubicBezTo>
                    <a:pt x="510" y="54"/>
                    <a:pt x="507" y="51"/>
                    <a:pt x="504" y="48"/>
                  </a:cubicBezTo>
                  <a:cubicBezTo>
                    <a:pt x="501" y="45"/>
                    <a:pt x="499" y="42"/>
                    <a:pt x="496" y="39"/>
                  </a:cubicBezTo>
                  <a:cubicBezTo>
                    <a:pt x="494" y="37"/>
                    <a:pt x="492" y="34"/>
                    <a:pt x="491" y="32"/>
                  </a:cubicBezTo>
                  <a:cubicBezTo>
                    <a:pt x="489" y="30"/>
                    <a:pt x="489" y="27"/>
                    <a:pt x="490" y="25"/>
                  </a:cubicBezTo>
                  <a:cubicBezTo>
                    <a:pt x="490" y="23"/>
                    <a:pt x="492" y="21"/>
                    <a:pt x="495" y="19"/>
                  </a:cubicBezTo>
                  <a:cubicBezTo>
                    <a:pt x="499" y="17"/>
                    <a:pt x="505" y="14"/>
                    <a:pt x="514" y="12"/>
                  </a:cubicBezTo>
                  <a:cubicBezTo>
                    <a:pt x="522" y="10"/>
                    <a:pt x="531" y="8"/>
                    <a:pt x="542" y="7"/>
                  </a:cubicBezTo>
                  <a:cubicBezTo>
                    <a:pt x="553" y="5"/>
                    <a:pt x="565" y="4"/>
                    <a:pt x="577" y="3"/>
                  </a:cubicBezTo>
                  <a:cubicBezTo>
                    <a:pt x="589" y="2"/>
                    <a:pt x="602" y="1"/>
                    <a:pt x="615"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Freeform 147"/>
            <p:cNvSpPr>
              <a:spLocks/>
            </p:cNvSpPr>
            <p:nvPr/>
          </p:nvSpPr>
          <p:spPr bwMode="auto">
            <a:xfrm>
              <a:off x="6300788" y="3675063"/>
              <a:ext cx="2230438" cy="925513"/>
            </a:xfrm>
            <a:custGeom>
              <a:avLst/>
              <a:gdLst/>
              <a:ahLst/>
              <a:cxnLst>
                <a:cxn ang="0">
                  <a:pos x="54" y="0"/>
                </a:cxn>
                <a:cxn ang="0">
                  <a:pos x="53" y="0"/>
                </a:cxn>
                <a:cxn ang="0">
                  <a:pos x="53" y="0"/>
                </a:cxn>
                <a:cxn ang="0">
                  <a:pos x="52" y="0"/>
                </a:cxn>
                <a:cxn ang="0">
                  <a:pos x="52" y="0"/>
                </a:cxn>
                <a:cxn ang="0">
                  <a:pos x="16" y="18"/>
                </a:cxn>
                <a:cxn ang="0">
                  <a:pos x="148" y="48"/>
                </a:cxn>
                <a:cxn ang="0">
                  <a:pos x="390" y="103"/>
                </a:cxn>
                <a:cxn ang="0">
                  <a:pos x="541" y="247"/>
                </a:cxn>
                <a:cxn ang="0">
                  <a:pos x="550" y="247"/>
                </a:cxn>
                <a:cxn ang="0">
                  <a:pos x="557" y="247"/>
                </a:cxn>
                <a:cxn ang="0">
                  <a:pos x="565" y="247"/>
                </a:cxn>
                <a:cxn ang="0">
                  <a:pos x="573" y="247"/>
                </a:cxn>
                <a:cxn ang="0">
                  <a:pos x="405" y="103"/>
                </a:cxn>
                <a:cxn ang="0">
                  <a:pos x="155" y="48"/>
                </a:cxn>
                <a:cxn ang="0">
                  <a:pos x="20" y="18"/>
                </a:cxn>
                <a:cxn ang="0">
                  <a:pos x="54" y="0"/>
                </a:cxn>
              </a:cxnLst>
              <a:rect l="0" t="0" r="r" b="b"/>
              <a:pathLst>
                <a:path w="595" h="247">
                  <a:moveTo>
                    <a:pt x="54" y="0"/>
                  </a:moveTo>
                  <a:cubicBezTo>
                    <a:pt x="53" y="0"/>
                    <a:pt x="53" y="0"/>
                    <a:pt x="53" y="0"/>
                  </a:cubicBezTo>
                  <a:cubicBezTo>
                    <a:pt x="53" y="0"/>
                    <a:pt x="53" y="0"/>
                    <a:pt x="53" y="0"/>
                  </a:cubicBezTo>
                  <a:cubicBezTo>
                    <a:pt x="53" y="0"/>
                    <a:pt x="52" y="0"/>
                    <a:pt x="52" y="0"/>
                  </a:cubicBezTo>
                  <a:cubicBezTo>
                    <a:pt x="52" y="0"/>
                    <a:pt x="52" y="0"/>
                    <a:pt x="52" y="0"/>
                  </a:cubicBezTo>
                  <a:cubicBezTo>
                    <a:pt x="7" y="5"/>
                    <a:pt x="0" y="11"/>
                    <a:pt x="16" y="18"/>
                  </a:cubicBezTo>
                  <a:cubicBezTo>
                    <a:pt x="35" y="27"/>
                    <a:pt x="86" y="37"/>
                    <a:pt x="148" y="48"/>
                  </a:cubicBezTo>
                  <a:cubicBezTo>
                    <a:pt x="222" y="63"/>
                    <a:pt x="315" y="80"/>
                    <a:pt x="390" y="103"/>
                  </a:cubicBezTo>
                  <a:cubicBezTo>
                    <a:pt x="491" y="134"/>
                    <a:pt x="571" y="178"/>
                    <a:pt x="541" y="247"/>
                  </a:cubicBezTo>
                  <a:cubicBezTo>
                    <a:pt x="544" y="247"/>
                    <a:pt x="547" y="247"/>
                    <a:pt x="550" y="247"/>
                  </a:cubicBezTo>
                  <a:cubicBezTo>
                    <a:pt x="552" y="247"/>
                    <a:pt x="555" y="247"/>
                    <a:pt x="557" y="247"/>
                  </a:cubicBezTo>
                  <a:cubicBezTo>
                    <a:pt x="560" y="247"/>
                    <a:pt x="562" y="247"/>
                    <a:pt x="565" y="247"/>
                  </a:cubicBezTo>
                  <a:cubicBezTo>
                    <a:pt x="567" y="247"/>
                    <a:pt x="570" y="247"/>
                    <a:pt x="573" y="247"/>
                  </a:cubicBezTo>
                  <a:cubicBezTo>
                    <a:pt x="595" y="178"/>
                    <a:pt x="509" y="134"/>
                    <a:pt x="405" y="103"/>
                  </a:cubicBezTo>
                  <a:cubicBezTo>
                    <a:pt x="327" y="80"/>
                    <a:pt x="232" y="63"/>
                    <a:pt x="155" y="48"/>
                  </a:cubicBezTo>
                  <a:cubicBezTo>
                    <a:pt x="92" y="37"/>
                    <a:pt x="40" y="27"/>
                    <a:pt x="20" y="18"/>
                  </a:cubicBezTo>
                  <a:cubicBezTo>
                    <a:pt x="2" y="11"/>
                    <a:pt x="9" y="5"/>
                    <a:pt x="54"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48"/>
            <p:cNvSpPr>
              <a:spLocks/>
            </p:cNvSpPr>
            <p:nvPr/>
          </p:nvSpPr>
          <p:spPr bwMode="auto">
            <a:xfrm>
              <a:off x="5984875" y="3675063"/>
              <a:ext cx="889000" cy="925513"/>
            </a:xfrm>
            <a:custGeom>
              <a:avLst/>
              <a:gdLst/>
              <a:ahLst/>
              <a:cxnLst>
                <a:cxn ang="0">
                  <a:pos x="107" y="0"/>
                </a:cxn>
                <a:cxn ang="0">
                  <a:pos x="107" y="0"/>
                </a:cxn>
                <a:cxn ang="0">
                  <a:pos x="107" y="0"/>
                </a:cxn>
                <a:cxn ang="0">
                  <a:pos x="106" y="0"/>
                </a:cxn>
                <a:cxn ang="0">
                  <a:pos x="106" y="0"/>
                </a:cxn>
                <a:cxn ang="0">
                  <a:pos x="74" y="3"/>
                </a:cxn>
                <a:cxn ang="0">
                  <a:pos x="47" y="7"/>
                </a:cxn>
                <a:cxn ang="0">
                  <a:pos x="30" y="13"/>
                </a:cxn>
                <a:cxn ang="0">
                  <a:pos x="27" y="20"/>
                </a:cxn>
                <a:cxn ang="0">
                  <a:pos x="33" y="26"/>
                </a:cxn>
                <a:cxn ang="0">
                  <a:pos x="47" y="32"/>
                </a:cxn>
                <a:cxn ang="0">
                  <a:pos x="66" y="40"/>
                </a:cxn>
                <a:cxn ang="0">
                  <a:pos x="89" y="48"/>
                </a:cxn>
                <a:cxn ang="0">
                  <a:pos x="117" y="57"/>
                </a:cxn>
                <a:cxn ang="0">
                  <a:pos x="147" y="68"/>
                </a:cxn>
                <a:cxn ang="0">
                  <a:pos x="178" y="82"/>
                </a:cxn>
                <a:cxn ang="0">
                  <a:pos x="204" y="100"/>
                </a:cxn>
                <a:cxn ang="0">
                  <a:pos x="218" y="127"/>
                </a:cxn>
                <a:cxn ang="0">
                  <a:pos x="199" y="159"/>
                </a:cxn>
                <a:cxn ang="0">
                  <a:pos x="137" y="199"/>
                </a:cxn>
                <a:cxn ang="0">
                  <a:pos x="0" y="247"/>
                </a:cxn>
                <a:cxn ang="0">
                  <a:pos x="29" y="247"/>
                </a:cxn>
                <a:cxn ang="0">
                  <a:pos x="36" y="247"/>
                </a:cxn>
                <a:cxn ang="0">
                  <a:pos x="44" y="247"/>
                </a:cxn>
                <a:cxn ang="0">
                  <a:pos x="53" y="247"/>
                </a:cxn>
                <a:cxn ang="0">
                  <a:pos x="53" y="247"/>
                </a:cxn>
                <a:cxn ang="0">
                  <a:pos x="53" y="247"/>
                </a:cxn>
                <a:cxn ang="0">
                  <a:pos x="53" y="247"/>
                </a:cxn>
                <a:cxn ang="0">
                  <a:pos x="53" y="247"/>
                </a:cxn>
                <a:cxn ang="0">
                  <a:pos x="164" y="198"/>
                </a:cxn>
                <a:cxn ang="0">
                  <a:pos x="221" y="159"/>
                </a:cxn>
                <a:cxn ang="0">
                  <a:pos x="236" y="127"/>
                </a:cxn>
                <a:cxn ang="0">
                  <a:pos x="218" y="100"/>
                </a:cxn>
                <a:cxn ang="0">
                  <a:pos x="190" y="82"/>
                </a:cxn>
                <a:cxn ang="0">
                  <a:pos x="158" y="68"/>
                </a:cxn>
                <a:cxn ang="0">
                  <a:pos x="126" y="57"/>
                </a:cxn>
                <a:cxn ang="0">
                  <a:pos x="97" y="48"/>
                </a:cxn>
                <a:cxn ang="0">
                  <a:pos x="73" y="40"/>
                </a:cxn>
                <a:cxn ang="0">
                  <a:pos x="53" y="33"/>
                </a:cxn>
                <a:cxn ang="0">
                  <a:pos x="38" y="26"/>
                </a:cxn>
                <a:cxn ang="0">
                  <a:pos x="31" y="20"/>
                </a:cxn>
                <a:cxn ang="0">
                  <a:pos x="34" y="13"/>
                </a:cxn>
                <a:cxn ang="0">
                  <a:pos x="50" y="7"/>
                </a:cxn>
                <a:cxn ang="0">
                  <a:pos x="76" y="3"/>
                </a:cxn>
                <a:cxn ang="0">
                  <a:pos x="107" y="0"/>
                </a:cxn>
              </a:cxnLst>
              <a:rect l="0" t="0" r="r" b="b"/>
              <a:pathLst>
                <a:path w="237" h="247">
                  <a:moveTo>
                    <a:pt x="107" y="0"/>
                  </a:moveTo>
                  <a:cubicBezTo>
                    <a:pt x="107" y="0"/>
                    <a:pt x="107" y="0"/>
                    <a:pt x="107" y="0"/>
                  </a:cubicBezTo>
                  <a:cubicBezTo>
                    <a:pt x="107" y="0"/>
                    <a:pt x="107" y="0"/>
                    <a:pt x="107" y="0"/>
                  </a:cubicBezTo>
                  <a:cubicBezTo>
                    <a:pt x="107" y="0"/>
                    <a:pt x="106" y="0"/>
                    <a:pt x="106" y="0"/>
                  </a:cubicBezTo>
                  <a:cubicBezTo>
                    <a:pt x="106" y="0"/>
                    <a:pt x="106" y="0"/>
                    <a:pt x="106" y="0"/>
                  </a:cubicBezTo>
                  <a:cubicBezTo>
                    <a:pt x="94" y="1"/>
                    <a:pt x="83" y="2"/>
                    <a:pt x="74" y="3"/>
                  </a:cubicBezTo>
                  <a:cubicBezTo>
                    <a:pt x="64" y="4"/>
                    <a:pt x="55" y="6"/>
                    <a:pt x="47" y="7"/>
                  </a:cubicBezTo>
                  <a:cubicBezTo>
                    <a:pt x="40" y="9"/>
                    <a:pt x="34" y="11"/>
                    <a:pt x="30" y="13"/>
                  </a:cubicBezTo>
                  <a:cubicBezTo>
                    <a:pt x="27" y="15"/>
                    <a:pt x="25" y="17"/>
                    <a:pt x="27" y="20"/>
                  </a:cubicBezTo>
                  <a:cubicBezTo>
                    <a:pt x="28" y="22"/>
                    <a:pt x="30" y="24"/>
                    <a:pt x="33" y="26"/>
                  </a:cubicBezTo>
                  <a:cubicBezTo>
                    <a:pt x="37" y="28"/>
                    <a:pt x="42" y="30"/>
                    <a:pt x="47" y="32"/>
                  </a:cubicBezTo>
                  <a:cubicBezTo>
                    <a:pt x="53" y="35"/>
                    <a:pt x="59" y="37"/>
                    <a:pt x="66" y="40"/>
                  </a:cubicBezTo>
                  <a:cubicBezTo>
                    <a:pt x="73" y="42"/>
                    <a:pt x="81" y="45"/>
                    <a:pt x="89" y="48"/>
                  </a:cubicBezTo>
                  <a:cubicBezTo>
                    <a:pt x="98" y="51"/>
                    <a:pt x="107" y="54"/>
                    <a:pt x="117" y="57"/>
                  </a:cubicBezTo>
                  <a:cubicBezTo>
                    <a:pt x="127" y="61"/>
                    <a:pt x="137" y="64"/>
                    <a:pt x="147" y="68"/>
                  </a:cubicBezTo>
                  <a:cubicBezTo>
                    <a:pt x="158" y="73"/>
                    <a:pt x="168" y="77"/>
                    <a:pt x="178" y="82"/>
                  </a:cubicBezTo>
                  <a:cubicBezTo>
                    <a:pt x="188" y="88"/>
                    <a:pt x="197" y="93"/>
                    <a:pt x="204" y="100"/>
                  </a:cubicBezTo>
                  <a:cubicBezTo>
                    <a:pt x="214" y="108"/>
                    <a:pt x="218" y="117"/>
                    <a:pt x="218" y="127"/>
                  </a:cubicBezTo>
                  <a:cubicBezTo>
                    <a:pt x="218" y="137"/>
                    <a:pt x="211" y="148"/>
                    <a:pt x="199" y="159"/>
                  </a:cubicBezTo>
                  <a:cubicBezTo>
                    <a:pt x="186" y="172"/>
                    <a:pt x="165" y="185"/>
                    <a:pt x="137" y="199"/>
                  </a:cubicBezTo>
                  <a:cubicBezTo>
                    <a:pt x="107" y="214"/>
                    <a:pt x="48" y="230"/>
                    <a:pt x="0" y="247"/>
                  </a:cubicBezTo>
                  <a:cubicBezTo>
                    <a:pt x="3" y="247"/>
                    <a:pt x="26" y="247"/>
                    <a:pt x="29" y="247"/>
                  </a:cubicBezTo>
                  <a:cubicBezTo>
                    <a:pt x="31" y="247"/>
                    <a:pt x="34" y="247"/>
                    <a:pt x="36" y="247"/>
                  </a:cubicBezTo>
                  <a:cubicBezTo>
                    <a:pt x="39" y="247"/>
                    <a:pt x="41" y="247"/>
                    <a:pt x="44" y="247"/>
                  </a:cubicBezTo>
                  <a:cubicBezTo>
                    <a:pt x="47" y="247"/>
                    <a:pt x="49" y="247"/>
                    <a:pt x="53" y="247"/>
                  </a:cubicBezTo>
                  <a:cubicBezTo>
                    <a:pt x="53" y="247"/>
                    <a:pt x="53" y="247"/>
                    <a:pt x="53" y="247"/>
                  </a:cubicBezTo>
                  <a:cubicBezTo>
                    <a:pt x="53" y="247"/>
                    <a:pt x="53" y="247"/>
                    <a:pt x="53" y="247"/>
                  </a:cubicBezTo>
                  <a:cubicBezTo>
                    <a:pt x="53" y="247"/>
                    <a:pt x="53" y="247"/>
                    <a:pt x="53" y="247"/>
                  </a:cubicBezTo>
                  <a:cubicBezTo>
                    <a:pt x="53" y="247"/>
                    <a:pt x="53" y="247"/>
                    <a:pt x="53" y="247"/>
                  </a:cubicBezTo>
                  <a:cubicBezTo>
                    <a:pt x="98" y="230"/>
                    <a:pt x="136" y="214"/>
                    <a:pt x="164" y="198"/>
                  </a:cubicBezTo>
                  <a:cubicBezTo>
                    <a:pt x="190" y="185"/>
                    <a:pt x="209" y="172"/>
                    <a:pt x="221" y="159"/>
                  </a:cubicBezTo>
                  <a:cubicBezTo>
                    <a:pt x="232" y="148"/>
                    <a:pt x="237" y="137"/>
                    <a:pt x="236" y="127"/>
                  </a:cubicBezTo>
                  <a:cubicBezTo>
                    <a:pt x="235" y="117"/>
                    <a:pt x="229" y="108"/>
                    <a:pt x="218" y="100"/>
                  </a:cubicBezTo>
                  <a:cubicBezTo>
                    <a:pt x="210" y="94"/>
                    <a:pt x="200" y="88"/>
                    <a:pt x="190" y="82"/>
                  </a:cubicBezTo>
                  <a:cubicBezTo>
                    <a:pt x="180" y="77"/>
                    <a:pt x="169" y="73"/>
                    <a:pt x="158" y="68"/>
                  </a:cubicBezTo>
                  <a:cubicBezTo>
                    <a:pt x="147" y="64"/>
                    <a:pt x="136" y="61"/>
                    <a:pt x="126" y="57"/>
                  </a:cubicBezTo>
                  <a:cubicBezTo>
                    <a:pt x="116" y="54"/>
                    <a:pt x="106" y="51"/>
                    <a:pt x="97" y="48"/>
                  </a:cubicBezTo>
                  <a:cubicBezTo>
                    <a:pt x="89" y="45"/>
                    <a:pt x="80" y="42"/>
                    <a:pt x="73" y="40"/>
                  </a:cubicBezTo>
                  <a:cubicBezTo>
                    <a:pt x="66" y="37"/>
                    <a:pt x="59" y="35"/>
                    <a:pt x="53" y="33"/>
                  </a:cubicBezTo>
                  <a:cubicBezTo>
                    <a:pt x="47" y="30"/>
                    <a:pt x="42" y="28"/>
                    <a:pt x="38" y="26"/>
                  </a:cubicBezTo>
                  <a:cubicBezTo>
                    <a:pt x="35" y="24"/>
                    <a:pt x="32" y="22"/>
                    <a:pt x="31" y="20"/>
                  </a:cubicBezTo>
                  <a:cubicBezTo>
                    <a:pt x="29" y="17"/>
                    <a:pt x="30" y="15"/>
                    <a:pt x="34" y="13"/>
                  </a:cubicBezTo>
                  <a:cubicBezTo>
                    <a:pt x="37" y="11"/>
                    <a:pt x="43" y="9"/>
                    <a:pt x="50" y="7"/>
                  </a:cubicBezTo>
                  <a:cubicBezTo>
                    <a:pt x="57" y="6"/>
                    <a:pt x="66" y="4"/>
                    <a:pt x="76" y="3"/>
                  </a:cubicBezTo>
                  <a:cubicBezTo>
                    <a:pt x="85" y="2"/>
                    <a:pt x="96" y="1"/>
                    <a:pt x="107"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149"/>
            <p:cNvSpPr>
              <a:spLocks/>
            </p:cNvSpPr>
            <p:nvPr/>
          </p:nvSpPr>
          <p:spPr bwMode="auto">
            <a:xfrm>
              <a:off x="6108700" y="3675063"/>
              <a:ext cx="908050" cy="925513"/>
            </a:xfrm>
            <a:custGeom>
              <a:avLst/>
              <a:gdLst/>
              <a:ahLst/>
              <a:cxnLst>
                <a:cxn ang="0">
                  <a:pos x="78" y="0"/>
                </a:cxn>
                <a:cxn ang="0">
                  <a:pos x="77" y="0"/>
                </a:cxn>
                <a:cxn ang="0">
                  <a:pos x="77" y="0"/>
                </a:cxn>
                <a:cxn ang="0">
                  <a:pos x="77" y="0"/>
                </a:cxn>
                <a:cxn ang="0">
                  <a:pos x="76" y="0"/>
                </a:cxn>
                <a:cxn ang="0">
                  <a:pos x="45" y="3"/>
                </a:cxn>
                <a:cxn ang="0">
                  <a:pos x="20" y="8"/>
                </a:cxn>
                <a:cxn ang="0">
                  <a:pos x="4" y="13"/>
                </a:cxn>
                <a:cxn ang="0">
                  <a:pos x="2" y="20"/>
                </a:cxn>
                <a:cxn ang="0">
                  <a:pos x="11" y="26"/>
                </a:cxn>
                <a:cxn ang="0">
                  <a:pos x="26" y="33"/>
                </a:cxn>
                <a:cxn ang="0">
                  <a:pos x="47" y="40"/>
                </a:cxn>
                <a:cxn ang="0">
                  <a:pos x="72" y="48"/>
                </a:cxn>
                <a:cxn ang="0">
                  <a:pos x="102" y="57"/>
                </a:cxn>
                <a:cxn ang="0">
                  <a:pos x="135" y="69"/>
                </a:cxn>
                <a:cxn ang="0">
                  <a:pos x="169" y="82"/>
                </a:cxn>
                <a:cxn ang="0">
                  <a:pos x="200" y="100"/>
                </a:cxn>
                <a:cxn ang="0">
                  <a:pos x="221" y="127"/>
                </a:cxn>
                <a:cxn ang="0">
                  <a:pos x="211" y="159"/>
                </a:cxn>
                <a:cxn ang="0">
                  <a:pos x="159" y="198"/>
                </a:cxn>
                <a:cxn ang="0">
                  <a:pos x="54" y="247"/>
                </a:cxn>
                <a:cxn ang="0">
                  <a:pos x="63" y="247"/>
                </a:cxn>
                <a:cxn ang="0">
                  <a:pos x="71" y="247"/>
                </a:cxn>
                <a:cxn ang="0">
                  <a:pos x="78" y="247"/>
                </a:cxn>
                <a:cxn ang="0">
                  <a:pos x="104" y="247"/>
                </a:cxn>
                <a:cxn ang="0">
                  <a:pos x="186" y="198"/>
                </a:cxn>
                <a:cxn ang="0">
                  <a:pos x="232" y="159"/>
                </a:cxn>
                <a:cxn ang="0">
                  <a:pos x="238" y="127"/>
                </a:cxn>
                <a:cxn ang="0">
                  <a:pos x="214" y="100"/>
                </a:cxn>
                <a:cxn ang="0">
                  <a:pos x="181" y="82"/>
                </a:cxn>
                <a:cxn ang="0">
                  <a:pos x="145" y="69"/>
                </a:cxn>
                <a:cxn ang="0">
                  <a:pos x="111" y="57"/>
                </a:cxn>
                <a:cxn ang="0">
                  <a:pos x="80" y="48"/>
                </a:cxn>
                <a:cxn ang="0">
                  <a:pos x="54" y="40"/>
                </a:cxn>
                <a:cxn ang="0">
                  <a:pos x="32" y="33"/>
                </a:cxn>
                <a:cxn ang="0">
                  <a:pos x="16" y="26"/>
                </a:cxn>
                <a:cxn ang="0">
                  <a:pos x="6" y="20"/>
                </a:cxn>
                <a:cxn ang="0">
                  <a:pos x="8" y="13"/>
                </a:cxn>
                <a:cxn ang="0">
                  <a:pos x="22" y="8"/>
                </a:cxn>
                <a:cxn ang="0">
                  <a:pos x="47" y="3"/>
                </a:cxn>
                <a:cxn ang="0">
                  <a:pos x="78" y="0"/>
                </a:cxn>
              </a:cxnLst>
              <a:rect l="0" t="0" r="r" b="b"/>
              <a:pathLst>
                <a:path w="242" h="247">
                  <a:moveTo>
                    <a:pt x="78" y="0"/>
                  </a:moveTo>
                  <a:cubicBezTo>
                    <a:pt x="78" y="0"/>
                    <a:pt x="77" y="0"/>
                    <a:pt x="77" y="0"/>
                  </a:cubicBezTo>
                  <a:cubicBezTo>
                    <a:pt x="77" y="0"/>
                    <a:pt x="77" y="0"/>
                    <a:pt x="77" y="0"/>
                  </a:cubicBezTo>
                  <a:cubicBezTo>
                    <a:pt x="77" y="0"/>
                    <a:pt x="77" y="0"/>
                    <a:pt x="77" y="0"/>
                  </a:cubicBezTo>
                  <a:cubicBezTo>
                    <a:pt x="76" y="0"/>
                    <a:pt x="76" y="0"/>
                    <a:pt x="76" y="0"/>
                  </a:cubicBezTo>
                  <a:cubicBezTo>
                    <a:pt x="65" y="1"/>
                    <a:pt x="54" y="2"/>
                    <a:pt x="45" y="3"/>
                  </a:cubicBezTo>
                  <a:cubicBezTo>
                    <a:pt x="35" y="5"/>
                    <a:pt x="26" y="6"/>
                    <a:pt x="20" y="8"/>
                  </a:cubicBezTo>
                  <a:cubicBezTo>
                    <a:pt x="13" y="9"/>
                    <a:pt x="7" y="11"/>
                    <a:pt x="4" y="13"/>
                  </a:cubicBezTo>
                  <a:cubicBezTo>
                    <a:pt x="1" y="15"/>
                    <a:pt x="0" y="17"/>
                    <a:pt x="2" y="20"/>
                  </a:cubicBezTo>
                  <a:cubicBezTo>
                    <a:pt x="4" y="22"/>
                    <a:pt x="7" y="24"/>
                    <a:pt x="11" y="26"/>
                  </a:cubicBezTo>
                  <a:cubicBezTo>
                    <a:pt x="15" y="28"/>
                    <a:pt x="20" y="30"/>
                    <a:pt x="26" y="33"/>
                  </a:cubicBezTo>
                  <a:cubicBezTo>
                    <a:pt x="32" y="35"/>
                    <a:pt x="39" y="37"/>
                    <a:pt x="47" y="40"/>
                  </a:cubicBezTo>
                  <a:cubicBezTo>
                    <a:pt x="55" y="42"/>
                    <a:pt x="63" y="45"/>
                    <a:pt x="72" y="48"/>
                  </a:cubicBezTo>
                  <a:cubicBezTo>
                    <a:pt x="81" y="51"/>
                    <a:pt x="92" y="54"/>
                    <a:pt x="102" y="57"/>
                  </a:cubicBezTo>
                  <a:cubicBezTo>
                    <a:pt x="113" y="61"/>
                    <a:pt x="124" y="64"/>
                    <a:pt x="135" y="69"/>
                  </a:cubicBezTo>
                  <a:cubicBezTo>
                    <a:pt x="147" y="73"/>
                    <a:pt x="158" y="77"/>
                    <a:pt x="169" y="82"/>
                  </a:cubicBezTo>
                  <a:cubicBezTo>
                    <a:pt x="180" y="88"/>
                    <a:pt x="191" y="94"/>
                    <a:pt x="200" y="100"/>
                  </a:cubicBezTo>
                  <a:cubicBezTo>
                    <a:pt x="212" y="109"/>
                    <a:pt x="219" y="117"/>
                    <a:pt x="221" y="127"/>
                  </a:cubicBezTo>
                  <a:cubicBezTo>
                    <a:pt x="223" y="137"/>
                    <a:pt x="220" y="148"/>
                    <a:pt x="211" y="159"/>
                  </a:cubicBezTo>
                  <a:cubicBezTo>
                    <a:pt x="200" y="171"/>
                    <a:pt x="183" y="185"/>
                    <a:pt x="159" y="198"/>
                  </a:cubicBezTo>
                  <a:cubicBezTo>
                    <a:pt x="133" y="214"/>
                    <a:pt x="97" y="230"/>
                    <a:pt x="54" y="247"/>
                  </a:cubicBezTo>
                  <a:cubicBezTo>
                    <a:pt x="57" y="247"/>
                    <a:pt x="60" y="247"/>
                    <a:pt x="63" y="247"/>
                  </a:cubicBezTo>
                  <a:cubicBezTo>
                    <a:pt x="66" y="247"/>
                    <a:pt x="68" y="247"/>
                    <a:pt x="71" y="247"/>
                  </a:cubicBezTo>
                  <a:cubicBezTo>
                    <a:pt x="73" y="247"/>
                    <a:pt x="75" y="247"/>
                    <a:pt x="78" y="247"/>
                  </a:cubicBezTo>
                  <a:cubicBezTo>
                    <a:pt x="81" y="247"/>
                    <a:pt x="101" y="247"/>
                    <a:pt x="104" y="247"/>
                  </a:cubicBezTo>
                  <a:cubicBezTo>
                    <a:pt x="146" y="230"/>
                    <a:pt x="161" y="214"/>
                    <a:pt x="186" y="198"/>
                  </a:cubicBezTo>
                  <a:cubicBezTo>
                    <a:pt x="208" y="184"/>
                    <a:pt x="224" y="171"/>
                    <a:pt x="232" y="159"/>
                  </a:cubicBezTo>
                  <a:cubicBezTo>
                    <a:pt x="240" y="148"/>
                    <a:pt x="242" y="137"/>
                    <a:pt x="238" y="127"/>
                  </a:cubicBezTo>
                  <a:cubicBezTo>
                    <a:pt x="235" y="117"/>
                    <a:pt x="227" y="109"/>
                    <a:pt x="214" y="100"/>
                  </a:cubicBezTo>
                  <a:cubicBezTo>
                    <a:pt x="204" y="94"/>
                    <a:pt x="193" y="88"/>
                    <a:pt x="181" y="82"/>
                  </a:cubicBezTo>
                  <a:cubicBezTo>
                    <a:pt x="170" y="77"/>
                    <a:pt x="158" y="73"/>
                    <a:pt x="145" y="69"/>
                  </a:cubicBezTo>
                  <a:cubicBezTo>
                    <a:pt x="134" y="64"/>
                    <a:pt x="122" y="61"/>
                    <a:pt x="111" y="57"/>
                  </a:cubicBezTo>
                  <a:cubicBezTo>
                    <a:pt x="100" y="54"/>
                    <a:pt x="89" y="51"/>
                    <a:pt x="80" y="48"/>
                  </a:cubicBezTo>
                  <a:cubicBezTo>
                    <a:pt x="71" y="45"/>
                    <a:pt x="62" y="42"/>
                    <a:pt x="54" y="40"/>
                  </a:cubicBezTo>
                  <a:cubicBezTo>
                    <a:pt x="46" y="37"/>
                    <a:pt x="38" y="35"/>
                    <a:pt x="32" y="33"/>
                  </a:cubicBezTo>
                  <a:cubicBezTo>
                    <a:pt x="26" y="30"/>
                    <a:pt x="20" y="28"/>
                    <a:pt x="16" y="26"/>
                  </a:cubicBezTo>
                  <a:cubicBezTo>
                    <a:pt x="12" y="24"/>
                    <a:pt x="8" y="22"/>
                    <a:pt x="6" y="20"/>
                  </a:cubicBezTo>
                  <a:cubicBezTo>
                    <a:pt x="4" y="17"/>
                    <a:pt x="5" y="15"/>
                    <a:pt x="8" y="13"/>
                  </a:cubicBezTo>
                  <a:cubicBezTo>
                    <a:pt x="10" y="11"/>
                    <a:pt x="15" y="9"/>
                    <a:pt x="22" y="8"/>
                  </a:cubicBezTo>
                  <a:cubicBezTo>
                    <a:pt x="29" y="6"/>
                    <a:pt x="37" y="5"/>
                    <a:pt x="47" y="3"/>
                  </a:cubicBezTo>
                  <a:cubicBezTo>
                    <a:pt x="56" y="2"/>
                    <a:pt x="66" y="1"/>
                    <a:pt x="78"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6" name="Rectangle 45"/>
          <p:cNvSpPr/>
          <p:nvPr/>
        </p:nvSpPr>
        <p:spPr>
          <a:xfrm>
            <a:off x="304800" y="2206823"/>
            <a:ext cx="184666" cy="461665"/>
          </a:xfrm>
          <a:prstGeom prst="rect">
            <a:avLst/>
          </a:prstGeom>
        </p:spPr>
        <p:txBody>
          <a:bodyPr wrap="none">
            <a:spAutoFit/>
          </a:bodyPr>
          <a:lstStyle/>
          <a:p>
            <a:r>
              <a:rPr lang="en-US" sz="2400" b="1" kern="0" dirty="0" smtClean="0">
                <a:solidFill>
                  <a:srgbClr val="FFFF00"/>
                </a:solidFill>
                <a:effectLst>
                  <a:outerShdw blurRad="38100" dist="38100" dir="2700000" algn="tl">
                    <a:srgbClr val="000000">
                      <a:alpha val="43137"/>
                    </a:srgbClr>
                  </a:outerShdw>
                </a:effectLst>
                <a:ea typeface="굴림" charset="-127"/>
                <a:cs typeface="Arial" pitchFamily="34" charset="0"/>
              </a:rPr>
              <a:t> </a:t>
            </a:r>
          </a:p>
        </p:txBody>
      </p:sp>
      <p:sp>
        <p:nvSpPr>
          <p:cNvPr id="48" name="Rectangle 47"/>
          <p:cNvSpPr/>
          <p:nvPr/>
        </p:nvSpPr>
        <p:spPr>
          <a:xfrm flipH="1">
            <a:off x="3367046" y="990600"/>
            <a:ext cx="184666" cy="584776"/>
          </a:xfrm>
          <a:prstGeom prst="rect">
            <a:avLst/>
          </a:prstGeom>
        </p:spPr>
        <p:txBody>
          <a:bodyPr wrap="none">
            <a:spAutoFit/>
          </a:bodyPr>
          <a:lstStyle/>
          <a:p>
            <a:r>
              <a:rPr lang="en-US" sz="3200" b="1" kern="0" dirty="0" smtClean="0">
                <a:solidFill>
                  <a:srgbClr val="3366FF"/>
                </a:solidFill>
                <a:effectLst>
                  <a:outerShdw blurRad="38100" dist="38100" dir="2700000" algn="tl">
                    <a:srgbClr val="000000">
                      <a:alpha val="43137"/>
                    </a:srgbClr>
                  </a:outerShdw>
                </a:effectLst>
                <a:ea typeface="굴림" charset="-127"/>
                <a:cs typeface="Arial" pitchFamily="34" charset="0"/>
              </a:rPr>
              <a:t> </a:t>
            </a:r>
            <a:endParaRPr lang="en-US" sz="3200" b="1" dirty="0">
              <a:solidFill>
                <a:srgbClr val="3366FF"/>
              </a:solidFill>
              <a:effectLst>
                <a:outerShdw blurRad="38100" dist="38100" dir="2700000" algn="tl">
                  <a:srgbClr val="000000">
                    <a:alpha val="43137"/>
                  </a:srgbClr>
                </a:outerShdw>
              </a:effectLst>
            </a:endParaRPr>
          </a:p>
        </p:txBody>
      </p:sp>
      <p:sp>
        <p:nvSpPr>
          <p:cNvPr id="14" name="Title 13"/>
          <p:cNvSpPr>
            <a:spLocks noGrp="1"/>
          </p:cNvSpPr>
          <p:nvPr>
            <p:ph type="title"/>
          </p:nvPr>
        </p:nvSpPr>
        <p:spPr/>
        <p:txBody>
          <a:bodyPr/>
          <a:lstStyle/>
          <a:p>
            <a:r>
              <a:rPr lang="en-US" dirty="0" smtClean="0">
                <a:solidFill>
                  <a:schemeClr val="bg1"/>
                </a:solidFill>
              </a:rPr>
              <a:t>Questions to help define the path:</a:t>
            </a:r>
            <a:endParaRPr lang="en-US" dirty="0">
              <a:solidFill>
                <a:schemeClr val="bg1"/>
              </a:solidFill>
            </a:endParaRPr>
          </a:p>
        </p:txBody>
      </p:sp>
      <p:sp>
        <p:nvSpPr>
          <p:cNvPr id="15" name="Content Placeholder 14"/>
          <p:cNvSpPr>
            <a:spLocks noGrp="1"/>
          </p:cNvSpPr>
          <p:nvPr>
            <p:ph idx="1"/>
          </p:nvPr>
        </p:nvSpPr>
        <p:spPr/>
        <p:txBody>
          <a:bodyPr/>
          <a:lstStyle/>
          <a:p>
            <a:r>
              <a:rPr lang="en-US" dirty="0" smtClean="0">
                <a:solidFill>
                  <a:schemeClr val="accent1">
                    <a:lumMod val="20000"/>
                    <a:lumOff val="80000"/>
                  </a:schemeClr>
                </a:solidFill>
              </a:rPr>
              <a:t>What will the students be doing that will reflect the mathematical practices?</a:t>
            </a:r>
          </a:p>
          <a:p>
            <a:r>
              <a:rPr lang="en-US" dirty="0" smtClean="0">
                <a:solidFill>
                  <a:schemeClr val="accent1">
                    <a:lumMod val="20000"/>
                    <a:lumOff val="80000"/>
                  </a:schemeClr>
                </a:solidFill>
              </a:rPr>
              <a:t>How do the Critical Areas help you see priorities for your grade level?</a:t>
            </a:r>
          </a:p>
          <a:p>
            <a:r>
              <a:rPr lang="en-US" dirty="0" smtClean="0">
                <a:solidFill>
                  <a:schemeClr val="accent1">
                    <a:lumMod val="20000"/>
                    <a:lumOff val="80000"/>
                  </a:schemeClr>
                </a:solidFill>
              </a:rPr>
              <a:t>What is different and what is missing from my content in each domain? </a:t>
            </a:r>
          </a:p>
          <a:p>
            <a:endParaRPr lang="en-US" dirty="0"/>
          </a:p>
        </p:txBody>
      </p:sp>
    </p:spTree>
    <p:extLst>
      <p:ext uri="{BB962C8B-B14F-4D97-AF65-F5344CB8AC3E}">
        <p14:creationId xmlns:p14="http://schemas.microsoft.com/office/powerpoint/2010/main" val="56146314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 name="AutoShape 64"/>
          <p:cNvSpPr>
            <a:spLocks noChangeArrowheads="1"/>
          </p:cNvSpPr>
          <p:nvPr/>
        </p:nvSpPr>
        <p:spPr bwMode="gray">
          <a:xfrm>
            <a:off x="762000" y="1143000"/>
            <a:ext cx="7772400" cy="609600"/>
          </a:xfrm>
          <a:prstGeom prst="roundRect">
            <a:avLst>
              <a:gd name="adj" fmla="val 0"/>
            </a:avLst>
          </a:prstGeom>
          <a:noFill/>
          <a:ln w="38100">
            <a:noFill/>
            <a:round/>
            <a:headEnd/>
            <a:tailEnd/>
          </a:ln>
          <a:effectLst/>
        </p:spPr>
        <p:txBody>
          <a:bodyPr wrap="none" anchor="ctr"/>
          <a:lstStyle/>
          <a:p>
            <a:pPr algn="ctr" fontAlgn="auto">
              <a:spcBef>
                <a:spcPts val="0"/>
              </a:spcBef>
              <a:spcAft>
                <a:spcPts val="0"/>
              </a:spcAft>
              <a:defRPr/>
            </a:pPr>
            <a:r>
              <a:rPr lang="en-US" sz="7200" kern="0" dirty="0" smtClean="0">
                <a:solidFill>
                  <a:schemeClr val="bg1"/>
                </a:solidFill>
                <a:latin typeface="+mn-lt"/>
                <a:ea typeface="굴림" charset="-127"/>
                <a:cs typeface="Arial" pitchFamily="34" charset="0"/>
              </a:rPr>
              <a:t>Six “Shifts” of ELA </a:t>
            </a:r>
          </a:p>
          <a:p>
            <a:pPr algn="ctr" fontAlgn="auto">
              <a:spcBef>
                <a:spcPts val="0"/>
              </a:spcBef>
              <a:spcAft>
                <a:spcPts val="0"/>
              </a:spcAft>
              <a:defRPr/>
            </a:pPr>
            <a:r>
              <a:rPr lang="en-US" sz="7200" kern="0" dirty="0" smtClean="0">
                <a:solidFill>
                  <a:schemeClr val="bg1"/>
                </a:solidFill>
                <a:latin typeface="+mn-lt"/>
                <a:ea typeface="굴림" charset="-127"/>
                <a:cs typeface="Arial" pitchFamily="34" charset="0"/>
              </a:rPr>
              <a:t>Common Core</a:t>
            </a:r>
          </a:p>
        </p:txBody>
      </p:sp>
      <p:grpSp>
        <p:nvGrpSpPr>
          <p:cNvPr id="4" name="Group 3"/>
          <p:cNvGrpSpPr/>
          <p:nvPr/>
        </p:nvGrpSpPr>
        <p:grpSpPr>
          <a:xfrm>
            <a:off x="-194324" y="2546591"/>
            <a:ext cx="9338324" cy="4343400"/>
            <a:chOff x="3884613" y="3675063"/>
            <a:chExt cx="4710113" cy="925513"/>
          </a:xfrm>
        </p:grpSpPr>
        <p:sp>
          <p:nvSpPr>
            <p:cNvPr id="5" name="Freeform 145"/>
            <p:cNvSpPr>
              <a:spLocks noEditPoints="1"/>
            </p:cNvSpPr>
            <p:nvPr/>
          </p:nvSpPr>
          <p:spPr bwMode="auto">
            <a:xfrm>
              <a:off x="3884613" y="3675063"/>
              <a:ext cx="4710113" cy="925513"/>
            </a:xfrm>
            <a:custGeom>
              <a:avLst/>
              <a:gdLst/>
              <a:ahLst/>
              <a:cxnLst>
                <a:cxn ang="0">
                  <a:pos x="653" y="0"/>
                </a:cxn>
                <a:cxn ang="0">
                  <a:pos x="603" y="3"/>
                </a:cxn>
                <a:cxn ang="0">
                  <a:pos x="521" y="19"/>
                </a:cxn>
                <a:cxn ang="0">
                  <a:pos x="522" y="39"/>
                </a:cxn>
                <a:cxn ang="0">
                  <a:pos x="547" y="69"/>
                </a:cxn>
                <a:cxn ang="0">
                  <a:pos x="499" y="128"/>
                </a:cxn>
                <a:cxn ang="0">
                  <a:pos x="59" y="247"/>
                </a:cxn>
                <a:cxn ang="0">
                  <a:pos x="35" y="247"/>
                </a:cxn>
                <a:cxn ang="0">
                  <a:pos x="389" y="161"/>
                </a:cxn>
                <a:cxn ang="0">
                  <a:pos x="538" y="83"/>
                </a:cxn>
                <a:cxn ang="0">
                  <a:pos x="522" y="48"/>
                </a:cxn>
                <a:cxn ang="0">
                  <a:pos x="511" y="25"/>
                </a:cxn>
                <a:cxn ang="0">
                  <a:pos x="566" y="7"/>
                </a:cxn>
                <a:cxn ang="0">
                  <a:pos x="639" y="0"/>
                </a:cxn>
                <a:cxn ang="0">
                  <a:pos x="638" y="0"/>
                </a:cxn>
                <a:cxn ang="0">
                  <a:pos x="534" y="12"/>
                </a:cxn>
                <a:cxn ang="0">
                  <a:pos x="506" y="32"/>
                </a:cxn>
                <a:cxn ang="0">
                  <a:pos x="524" y="57"/>
                </a:cxn>
                <a:cxn ang="0">
                  <a:pos x="516" y="100"/>
                </a:cxn>
                <a:cxn ang="0">
                  <a:pos x="220" y="200"/>
                </a:cxn>
                <a:cxn ang="0">
                  <a:pos x="292" y="247"/>
                </a:cxn>
                <a:cxn ang="0">
                  <a:pos x="697" y="199"/>
                </a:cxn>
                <a:cxn ang="0">
                  <a:pos x="764" y="100"/>
                </a:cxn>
                <a:cxn ang="0">
                  <a:pos x="677" y="57"/>
                </a:cxn>
                <a:cxn ang="0">
                  <a:pos x="607" y="32"/>
                </a:cxn>
                <a:cxn ang="0">
                  <a:pos x="590" y="13"/>
                </a:cxn>
                <a:cxn ang="0">
                  <a:pos x="666" y="0"/>
                </a:cxn>
                <a:cxn ang="0">
                  <a:pos x="698" y="0"/>
                </a:cxn>
                <a:cxn ang="0">
                  <a:pos x="664" y="18"/>
                </a:cxn>
                <a:cxn ang="0">
                  <a:pos x="1217" y="247"/>
                </a:cxn>
                <a:cxn ang="0">
                  <a:pos x="1194" y="247"/>
                </a:cxn>
                <a:cxn ang="0">
                  <a:pos x="792" y="48"/>
                </a:cxn>
                <a:cxn ang="0">
                  <a:pos x="690" y="0"/>
                </a:cxn>
                <a:cxn ang="0">
                  <a:pos x="671" y="0"/>
                </a:cxn>
                <a:cxn ang="0">
                  <a:pos x="601" y="13"/>
                </a:cxn>
                <a:cxn ang="0">
                  <a:pos x="625" y="33"/>
                </a:cxn>
                <a:cxn ang="0">
                  <a:pos x="704" y="57"/>
                </a:cxn>
                <a:cxn ang="0">
                  <a:pos x="807" y="100"/>
                </a:cxn>
                <a:cxn ang="0">
                  <a:pos x="779" y="198"/>
                </a:cxn>
                <a:cxn ang="0">
                  <a:pos x="664" y="247"/>
                </a:cxn>
                <a:cxn ang="0">
                  <a:pos x="752" y="198"/>
                </a:cxn>
                <a:cxn ang="0">
                  <a:pos x="793" y="100"/>
                </a:cxn>
                <a:cxn ang="0">
                  <a:pos x="695" y="57"/>
                </a:cxn>
                <a:cxn ang="0">
                  <a:pos x="619" y="33"/>
                </a:cxn>
                <a:cxn ang="0">
                  <a:pos x="597" y="13"/>
                </a:cxn>
                <a:cxn ang="0">
                  <a:pos x="669" y="0"/>
                </a:cxn>
                <a:cxn ang="0">
                  <a:pos x="668" y="0"/>
                </a:cxn>
                <a:cxn ang="0">
                  <a:pos x="610" y="7"/>
                </a:cxn>
                <a:cxn ang="0">
                  <a:pos x="598" y="26"/>
                </a:cxn>
                <a:cxn ang="0">
                  <a:pos x="657" y="48"/>
                </a:cxn>
                <a:cxn ang="0">
                  <a:pos x="750" y="82"/>
                </a:cxn>
                <a:cxn ang="0">
                  <a:pos x="781" y="159"/>
                </a:cxn>
                <a:cxn ang="0">
                  <a:pos x="772" y="247"/>
                </a:cxn>
                <a:cxn ang="0">
                  <a:pos x="1241" y="247"/>
                </a:cxn>
                <a:cxn ang="0">
                  <a:pos x="667" y="19"/>
                </a:cxn>
              </a:cxnLst>
              <a:rect l="0" t="0" r="r" b="b"/>
              <a:pathLst>
                <a:path w="1256" h="247">
                  <a:moveTo>
                    <a:pt x="666" y="0"/>
                  </a:moveTo>
                  <a:cubicBezTo>
                    <a:pt x="664" y="0"/>
                    <a:pt x="662" y="0"/>
                    <a:pt x="660" y="0"/>
                  </a:cubicBezTo>
                  <a:cubicBezTo>
                    <a:pt x="657" y="0"/>
                    <a:pt x="655" y="0"/>
                    <a:pt x="653" y="0"/>
                  </a:cubicBezTo>
                  <a:cubicBezTo>
                    <a:pt x="651" y="0"/>
                    <a:pt x="649" y="0"/>
                    <a:pt x="647" y="0"/>
                  </a:cubicBezTo>
                  <a:cubicBezTo>
                    <a:pt x="645" y="0"/>
                    <a:pt x="643" y="0"/>
                    <a:pt x="641" y="0"/>
                  </a:cubicBezTo>
                  <a:cubicBezTo>
                    <a:pt x="628" y="1"/>
                    <a:pt x="615" y="2"/>
                    <a:pt x="603" y="3"/>
                  </a:cubicBezTo>
                  <a:cubicBezTo>
                    <a:pt x="591" y="4"/>
                    <a:pt x="579" y="5"/>
                    <a:pt x="568" y="7"/>
                  </a:cubicBezTo>
                  <a:cubicBezTo>
                    <a:pt x="557" y="8"/>
                    <a:pt x="548" y="10"/>
                    <a:pt x="540" y="12"/>
                  </a:cubicBezTo>
                  <a:cubicBezTo>
                    <a:pt x="531" y="14"/>
                    <a:pt x="525" y="17"/>
                    <a:pt x="521" y="19"/>
                  </a:cubicBezTo>
                  <a:cubicBezTo>
                    <a:pt x="518" y="21"/>
                    <a:pt x="516" y="23"/>
                    <a:pt x="516" y="25"/>
                  </a:cubicBezTo>
                  <a:cubicBezTo>
                    <a:pt x="515" y="27"/>
                    <a:pt x="515" y="30"/>
                    <a:pt x="517" y="32"/>
                  </a:cubicBezTo>
                  <a:cubicBezTo>
                    <a:pt x="518" y="34"/>
                    <a:pt x="520" y="37"/>
                    <a:pt x="522" y="39"/>
                  </a:cubicBezTo>
                  <a:cubicBezTo>
                    <a:pt x="525" y="42"/>
                    <a:pt x="527" y="45"/>
                    <a:pt x="530" y="48"/>
                  </a:cubicBezTo>
                  <a:cubicBezTo>
                    <a:pt x="533" y="51"/>
                    <a:pt x="536" y="54"/>
                    <a:pt x="539" y="58"/>
                  </a:cubicBezTo>
                  <a:cubicBezTo>
                    <a:pt x="543" y="61"/>
                    <a:pt x="545" y="65"/>
                    <a:pt x="547" y="69"/>
                  </a:cubicBezTo>
                  <a:cubicBezTo>
                    <a:pt x="549" y="73"/>
                    <a:pt x="550" y="78"/>
                    <a:pt x="550" y="83"/>
                  </a:cubicBezTo>
                  <a:cubicBezTo>
                    <a:pt x="549" y="88"/>
                    <a:pt x="547" y="94"/>
                    <a:pt x="541" y="100"/>
                  </a:cubicBezTo>
                  <a:cubicBezTo>
                    <a:pt x="534" y="109"/>
                    <a:pt x="519" y="118"/>
                    <a:pt x="499" y="128"/>
                  </a:cubicBezTo>
                  <a:cubicBezTo>
                    <a:pt x="477" y="139"/>
                    <a:pt x="448" y="150"/>
                    <a:pt x="412" y="161"/>
                  </a:cubicBezTo>
                  <a:cubicBezTo>
                    <a:pt x="372" y="174"/>
                    <a:pt x="324" y="187"/>
                    <a:pt x="269" y="200"/>
                  </a:cubicBezTo>
                  <a:cubicBezTo>
                    <a:pt x="208" y="215"/>
                    <a:pt x="138" y="231"/>
                    <a:pt x="59" y="247"/>
                  </a:cubicBezTo>
                  <a:cubicBezTo>
                    <a:pt x="56" y="247"/>
                    <a:pt x="53" y="247"/>
                    <a:pt x="50" y="247"/>
                  </a:cubicBezTo>
                  <a:cubicBezTo>
                    <a:pt x="48" y="247"/>
                    <a:pt x="45" y="247"/>
                    <a:pt x="42" y="247"/>
                  </a:cubicBezTo>
                  <a:cubicBezTo>
                    <a:pt x="40" y="247"/>
                    <a:pt x="37" y="247"/>
                    <a:pt x="35" y="247"/>
                  </a:cubicBezTo>
                  <a:cubicBezTo>
                    <a:pt x="32" y="247"/>
                    <a:pt x="29" y="247"/>
                    <a:pt x="26" y="247"/>
                  </a:cubicBezTo>
                  <a:cubicBezTo>
                    <a:pt x="106" y="231"/>
                    <a:pt x="178" y="215"/>
                    <a:pt x="241" y="200"/>
                  </a:cubicBezTo>
                  <a:cubicBezTo>
                    <a:pt x="298" y="187"/>
                    <a:pt x="348" y="174"/>
                    <a:pt x="389" y="161"/>
                  </a:cubicBezTo>
                  <a:cubicBezTo>
                    <a:pt x="427" y="150"/>
                    <a:pt x="458" y="139"/>
                    <a:pt x="481" y="128"/>
                  </a:cubicBezTo>
                  <a:cubicBezTo>
                    <a:pt x="503" y="118"/>
                    <a:pt x="518" y="109"/>
                    <a:pt x="527" y="100"/>
                  </a:cubicBezTo>
                  <a:cubicBezTo>
                    <a:pt x="533" y="94"/>
                    <a:pt x="536" y="88"/>
                    <a:pt x="538" y="83"/>
                  </a:cubicBezTo>
                  <a:cubicBezTo>
                    <a:pt x="539" y="78"/>
                    <a:pt x="538" y="73"/>
                    <a:pt x="537" y="69"/>
                  </a:cubicBezTo>
                  <a:cubicBezTo>
                    <a:pt x="535" y="65"/>
                    <a:pt x="533" y="61"/>
                    <a:pt x="530" y="57"/>
                  </a:cubicBezTo>
                  <a:cubicBezTo>
                    <a:pt x="528" y="54"/>
                    <a:pt x="525" y="51"/>
                    <a:pt x="522" y="48"/>
                  </a:cubicBezTo>
                  <a:cubicBezTo>
                    <a:pt x="520" y="45"/>
                    <a:pt x="517" y="42"/>
                    <a:pt x="515" y="39"/>
                  </a:cubicBezTo>
                  <a:cubicBezTo>
                    <a:pt x="513" y="37"/>
                    <a:pt x="512" y="34"/>
                    <a:pt x="511" y="32"/>
                  </a:cubicBezTo>
                  <a:cubicBezTo>
                    <a:pt x="510" y="30"/>
                    <a:pt x="510" y="27"/>
                    <a:pt x="511" y="25"/>
                  </a:cubicBezTo>
                  <a:cubicBezTo>
                    <a:pt x="512" y="23"/>
                    <a:pt x="513" y="21"/>
                    <a:pt x="517" y="19"/>
                  </a:cubicBezTo>
                  <a:cubicBezTo>
                    <a:pt x="521" y="17"/>
                    <a:pt x="528" y="14"/>
                    <a:pt x="536" y="12"/>
                  </a:cubicBezTo>
                  <a:cubicBezTo>
                    <a:pt x="545" y="10"/>
                    <a:pt x="555" y="8"/>
                    <a:pt x="566" y="7"/>
                  </a:cubicBezTo>
                  <a:cubicBezTo>
                    <a:pt x="577" y="5"/>
                    <a:pt x="589" y="4"/>
                    <a:pt x="601" y="3"/>
                  </a:cubicBezTo>
                  <a:cubicBezTo>
                    <a:pt x="613" y="2"/>
                    <a:pt x="626" y="0"/>
                    <a:pt x="639" y="0"/>
                  </a:cubicBezTo>
                  <a:cubicBezTo>
                    <a:pt x="639" y="0"/>
                    <a:pt x="639" y="0"/>
                    <a:pt x="639" y="0"/>
                  </a:cubicBezTo>
                  <a:cubicBezTo>
                    <a:pt x="639" y="0"/>
                    <a:pt x="639" y="0"/>
                    <a:pt x="638" y="0"/>
                  </a:cubicBezTo>
                  <a:cubicBezTo>
                    <a:pt x="638" y="0"/>
                    <a:pt x="638" y="0"/>
                    <a:pt x="638" y="0"/>
                  </a:cubicBezTo>
                  <a:cubicBezTo>
                    <a:pt x="638" y="0"/>
                    <a:pt x="638" y="0"/>
                    <a:pt x="638" y="0"/>
                  </a:cubicBezTo>
                  <a:cubicBezTo>
                    <a:pt x="625" y="0"/>
                    <a:pt x="612" y="2"/>
                    <a:pt x="600" y="3"/>
                  </a:cubicBezTo>
                  <a:cubicBezTo>
                    <a:pt x="587" y="4"/>
                    <a:pt x="575" y="5"/>
                    <a:pt x="564" y="7"/>
                  </a:cubicBezTo>
                  <a:cubicBezTo>
                    <a:pt x="553" y="8"/>
                    <a:pt x="542" y="10"/>
                    <a:pt x="534" y="12"/>
                  </a:cubicBezTo>
                  <a:cubicBezTo>
                    <a:pt x="525" y="14"/>
                    <a:pt x="518" y="17"/>
                    <a:pt x="513" y="19"/>
                  </a:cubicBezTo>
                  <a:cubicBezTo>
                    <a:pt x="510" y="21"/>
                    <a:pt x="508" y="23"/>
                    <a:pt x="507" y="25"/>
                  </a:cubicBezTo>
                  <a:cubicBezTo>
                    <a:pt x="506" y="27"/>
                    <a:pt x="506" y="30"/>
                    <a:pt x="506" y="32"/>
                  </a:cubicBezTo>
                  <a:cubicBezTo>
                    <a:pt x="507" y="34"/>
                    <a:pt x="508" y="37"/>
                    <a:pt x="510" y="39"/>
                  </a:cubicBezTo>
                  <a:cubicBezTo>
                    <a:pt x="512" y="42"/>
                    <a:pt x="514" y="45"/>
                    <a:pt x="516" y="48"/>
                  </a:cubicBezTo>
                  <a:cubicBezTo>
                    <a:pt x="519" y="51"/>
                    <a:pt x="521" y="54"/>
                    <a:pt x="524" y="57"/>
                  </a:cubicBezTo>
                  <a:cubicBezTo>
                    <a:pt x="526" y="61"/>
                    <a:pt x="528" y="65"/>
                    <a:pt x="529" y="69"/>
                  </a:cubicBezTo>
                  <a:cubicBezTo>
                    <a:pt x="530" y="73"/>
                    <a:pt x="530" y="78"/>
                    <a:pt x="528" y="83"/>
                  </a:cubicBezTo>
                  <a:cubicBezTo>
                    <a:pt x="527" y="88"/>
                    <a:pt x="523" y="94"/>
                    <a:pt x="516" y="100"/>
                  </a:cubicBezTo>
                  <a:cubicBezTo>
                    <a:pt x="506" y="109"/>
                    <a:pt x="490" y="118"/>
                    <a:pt x="467" y="128"/>
                  </a:cubicBezTo>
                  <a:cubicBezTo>
                    <a:pt x="443" y="139"/>
                    <a:pt x="411" y="150"/>
                    <a:pt x="372" y="161"/>
                  </a:cubicBezTo>
                  <a:cubicBezTo>
                    <a:pt x="329" y="174"/>
                    <a:pt x="278" y="187"/>
                    <a:pt x="220" y="200"/>
                  </a:cubicBezTo>
                  <a:cubicBezTo>
                    <a:pt x="155" y="215"/>
                    <a:pt x="82" y="231"/>
                    <a:pt x="0" y="247"/>
                  </a:cubicBezTo>
                  <a:cubicBezTo>
                    <a:pt x="49" y="247"/>
                    <a:pt x="98" y="247"/>
                    <a:pt x="146" y="247"/>
                  </a:cubicBezTo>
                  <a:cubicBezTo>
                    <a:pt x="195" y="247"/>
                    <a:pt x="243" y="247"/>
                    <a:pt x="292" y="247"/>
                  </a:cubicBezTo>
                  <a:cubicBezTo>
                    <a:pt x="340" y="247"/>
                    <a:pt x="388" y="247"/>
                    <a:pt x="436" y="247"/>
                  </a:cubicBezTo>
                  <a:cubicBezTo>
                    <a:pt x="484" y="247"/>
                    <a:pt x="512" y="247"/>
                    <a:pt x="560" y="247"/>
                  </a:cubicBezTo>
                  <a:cubicBezTo>
                    <a:pt x="608" y="230"/>
                    <a:pt x="667" y="214"/>
                    <a:pt x="697" y="199"/>
                  </a:cubicBezTo>
                  <a:cubicBezTo>
                    <a:pt x="725" y="185"/>
                    <a:pt x="746" y="172"/>
                    <a:pt x="759" y="159"/>
                  </a:cubicBezTo>
                  <a:cubicBezTo>
                    <a:pt x="771" y="148"/>
                    <a:pt x="778" y="137"/>
                    <a:pt x="778" y="127"/>
                  </a:cubicBezTo>
                  <a:cubicBezTo>
                    <a:pt x="778" y="117"/>
                    <a:pt x="774" y="108"/>
                    <a:pt x="764" y="100"/>
                  </a:cubicBezTo>
                  <a:cubicBezTo>
                    <a:pt x="757" y="93"/>
                    <a:pt x="748" y="88"/>
                    <a:pt x="738" y="82"/>
                  </a:cubicBezTo>
                  <a:cubicBezTo>
                    <a:pt x="728" y="77"/>
                    <a:pt x="718" y="73"/>
                    <a:pt x="707" y="68"/>
                  </a:cubicBezTo>
                  <a:cubicBezTo>
                    <a:pt x="697" y="64"/>
                    <a:pt x="687" y="61"/>
                    <a:pt x="677" y="57"/>
                  </a:cubicBezTo>
                  <a:cubicBezTo>
                    <a:pt x="667" y="54"/>
                    <a:pt x="658" y="51"/>
                    <a:pt x="649" y="48"/>
                  </a:cubicBezTo>
                  <a:cubicBezTo>
                    <a:pt x="641" y="45"/>
                    <a:pt x="633" y="42"/>
                    <a:pt x="626" y="40"/>
                  </a:cubicBezTo>
                  <a:cubicBezTo>
                    <a:pt x="619" y="37"/>
                    <a:pt x="613" y="35"/>
                    <a:pt x="607" y="32"/>
                  </a:cubicBezTo>
                  <a:cubicBezTo>
                    <a:pt x="602" y="30"/>
                    <a:pt x="597" y="28"/>
                    <a:pt x="593" y="26"/>
                  </a:cubicBezTo>
                  <a:cubicBezTo>
                    <a:pt x="590" y="24"/>
                    <a:pt x="588" y="22"/>
                    <a:pt x="587" y="20"/>
                  </a:cubicBezTo>
                  <a:cubicBezTo>
                    <a:pt x="585" y="17"/>
                    <a:pt x="587" y="15"/>
                    <a:pt x="590" y="13"/>
                  </a:cubicBezTo>
                  <a:cubicBezTo>
                    <a:pt x="594" y="11"/>
                    <a:pt x="600" y="9"/>
                    <a:pt x="607" y="7"/>
                  </a:cubicBezTo>
                  <a:cubicBezTo>
                    <a:pt x="615" y="6"/>
                    <a:pt x="624" y="4"/>
                    <a:pt x="634" y="3"/>
                  </a:cubicBezTo>
                  <a:cubicBezTo>
                    <a:pt x="643" y="2"/>
                    <a:pt x="654" y="1"/>
                    <a:pt x="666" y="0"/>
                  </a:cubicBezTo>
                  <a:close/>
                  <a:moveTo>
                    <a:pt x="699" y="0"/>
                  </a:moveTo>
                  <a:cubicBezTo>
                    <a:pt x="699" y="0"/>
                    <a:pt x="699" y="0"/>
                    <a:pt x="698" y="0"/>
                  </a:cubicBezTo>
                  <a:cubicBezTo>
                    <a:pt x="698" y="0"/>
                    <a:pt x="698" y="0"/>
                    <a:pt x="698" y="0"/>
                  </a:cubicBezTo>
                  <a:cubicBezTo>
                    <a:pt x="698" y="0"/>
                    <a:pt x="698" y="0"/>
                    <a:pt x="698" y="0"/>
                  </a:cubicBezTo>
                  <a:cubicBezTo>
                    <a:pt x="698" y="0"/>
                    <a:pt x="698" y="0"/>
                    <a:pt x="698" y="0"/>
                  </a:cubicBezTo>
                  <a:cubicBezTo>
                    <a:pt x="653" y="5"/>
                    <a:pt x="646" y="11"/>
                    <a:pt x="664" y="18"/>
                  </a:cubicBezTo>
                  <a:cubicBezTo>
                    <a:pt x="684" y="27"/>
                    <a:pt x="736" y="37"/>
                    <a:pt x="799" y="48"/>
                  </a:cubicBezTo>
                  <a:cubicBezTo>
                    <a:pt x="876" y="63"/>
                    <a:pt x="971" y="80"/>
                    <a:pt x="1049" y="103"/>
                  </a:cubicBezTo>
                  <a:cubicBezTo>
                    <a:pt x="1153" y="134"/>
                    <a:pt x="1239" y="178"/>
                    <a:pt x="1217" y="247"/>
                  </a:cubicBezTo>
                  <a:cubicBezTo>
                    <a:pt x="1214" y="247"/>
                    <a:pt x="1211" y="247"/>
                    <a:pt x="1209" y="247"/>
                  </a:cubicBezTo>
                  <a:cubicBezTo>
                    <a:pt x="1206" y="247"/>
                    <a:pt x="1204" y="247"/>
                    <a:pt x="1201" y="247"/>
                  </a:cubicBezTo>
                  <a:cubicBezTo>
                    <a:pt x="1199" y="247"/>
                    <a:pt x="1196" y="247"/>
                    <a:pt x="1194" y="247"/>
                  </a:cubicBezTo>
                  <a:cubicBezTo>
                    <a:pt x="1191" y="247"/>
                    <a:pt x="1188" y="247"/>
                    <a:pt x="1185" y="247"/>
                  </a:cubicBezTo>
                  <a:cubicBezTo>
                    <a:pt x="1215" y="178"/>
                    <a:pt x="1135" y="134"/>
                    <a:pt x="1034" y="103"/>
                  </a:cubicBezTo>
                  <a:cubicBezTo>
                    <a:pt x="959" y="80"/>
                    <a:pt x="866" y="63"/>
                    <a:pt x="792" y="48"/>
                  </a:cubicBezTo>
                  <a:cubicBezTo>
                    <a:pt x="730" y="37"/>
                    <a:pt x="679" y="27"/>
                    <a:pt x="660" y="18"/>
                  </a:cubicBezTo>
                  <a:cubicBezTo>
                    <a:pt x="644" y="11"/>
                    <a:pt x="651" y="5"/>
                    <a:pt x="696" y="0"/>
                  </a:cubicBezTo>
                  <a:cubicBezTo>
                    <a:pt x="694" y="0"/>
                    <a:pt x="692" y="0"/>
                    <a:pt x="690" y="0"/>
                  </a:cubicBezTo>
                  <a:cubicBezTo>
                    <a:pt x="688" y="0"/>
                    <a:pt x="685" y="0"/>
                    <a:pt x="683" y="0"/>
                  </a:cubicBezTo>
                  <a:cubicBezTo>
                    <a:pt x="681" y="0"/>
                    <a:pt x="679" y="0"/>
                    <a:pt x="677" y="0"/>
                  </a:cubicBezTo>
                  <a:cubicBezTo>
                    <a:pt x="675" y="0"/>
                    <a:pt x="673" y="0"/>
                    <a:pt x="671" y="0"/>
                  </a:cubicBezTo>
                  <a:cubicBezTo>
                    <a:pt x="659" y="1"/>
                    <a:pt x="649" y="2"/>
                    <a:pt x="640" y="3"/>
                  </a:cubicBezTo>
                  <a:cubicBezTo>
                    <a:pt x="630" y="5"/>
                    <a:pt x="622" y="6"/>
                    <a:pt x="615" y="8"/>
                  </a:cubicBezTo>
                  <a:cubicBezTo>
                    <a:pt x="608" y="9"/>
                    <a:pt x="603" y="11"/>
                    <a:pt x="601" y="13"/>
                  </a:cubicBezTo>
                  <a:cubicBezTo>
                    <a:pt x="598" y="15"/>
                    <a:pt x="597" y="17"/>
                    <a:pt x="599" y="20"/>
                  </a:cubicBezTo>
                  <a:cubicBezTo>
                    <a:pt x="601" y="22"/>
                    <a:pt x="605" y="24"/>
                    <a:pt x="609" y="26"/>
                  </a:cubicBezTo>
                  <a:cubicBezTo>
                    <a:pt x="613" y="28"/>
                    <a:pt x="619" y="30"/>
                    <a:pt x="625" y="33"/>
                  </a:cubicBezTo>
                  <a:cubicBezTo>
                    <a:pt x="631" y="35"/>
                    <a:pt x="639" y="37"/>
                    <a:pt x="647" y="40"/>
                  </a:cubicBezTo>
                  <a:cubicBezTo>
                    <a:pt x="655" y="42"/>
                    <a:pt x="664" y="45"/>
                    <a:pt x="673" y="48"/>
                  </a:cubicBezTo>
                  <a:cubicBezTo>
                    <a:pt x="682" y="51"/>
                    <a:pt x="693" y="54"/>
                    <a:pt x="704" y="57"/>
                  </a:cubicBezTo>
                  <a:cubicBezTo>
                    <a:pt x="715" y="61"/>
                    <a:pt x="727" y="64"/>
                    <a:pt x="738" y="69"/>
                  </a:cubicBezTo>
                  <a:cubicBezTo>
                    <a:pt x="751" y="73"/>
                    <a:pt x="763" y="77"/>
                    <a:pt x="774" y="82"/>
                  </a:cubicBezTo>
                  <a:cubicBezTo>
                    <a:pt x="786" y="88"/>
                    <a:pt x="797" y="94"/>
                    <a:pt x="807" y="100"/>
                  </a:cubicBezTo>
                  <a:cubicBezTo>
                    <a:pt x="820" y="109"/>
                    <a:pt x="828" y="117"/>
                    <a:pt x="831" y="127"/>
                  </a:cubicBezTo>
                  <a:cubicBezTo>
                    <a:pt x="835" y="137"/>
                    <a:pt x="833" y="148"/>
                    <a:pt x="825" y="159"/>
                  </a:cubicBezTo>
                  <a:cubicBezTo>
                    <a:pt x="817" y="171"/>
                    <a:pt x="801" y="184"/>
                    <a:pt x="779" y="198"/>
                  </a:cubicBezTo>
                  <a:cubicBezTo>
                    <a:pt x="754" y="214"/>
                    <a:pt x="739" y="230"/>
                    <a:pt x="697" y="247"/>
                  </a:cubicBezTo>
                  <a:cubicBezTo>
                    <a:pt x="694" y="247"/>
                    <a:pt x="674" y="247"/>
                    <a:pt x="671" y="247"/>
                  </a:cubicBezTo>
                  <a:cubicBezTo>
                    <a:pt x="668" y="247"/>
                    <a:pt x="666" y="247"/>
                    <a:pt x="664" y="247"/>
                  </a:cubicBezTo>
                  <a:cubicBezTo>
                    <a:pt x="661" y="247"/>
                    <a:pt x="659" y="247"/>
                    <a:pt x="656" y="247"/>
                  </a:cubicBezTo>
                  <a:cubicBezTo>
                    <a:pt x="653" y="247"/>
                    <a:pt x="650" y="247"/>
                    <a:pt x="647" y="247"/>
                  </a:cubicBezTo>
                  <a:cubicBezTo>
                    <a:pt x="690" y="230"/>
                    <a:pt x="726" y="214"/>
                    <a:pt x="752" y="198"/>
                  </a:cubicBezTo>
                  <a:cubicBezTo>
                    <a:pt x="776" y="185"/>
                    <a:pt x="793" y="171"/>
                    <a:pt x="804" y="159"/>
                  </a:cubicBezTo>
                  <a:cubicBezTo>
                    <a:pt x="813" y="148"/>
                    <a:pt x="816" y="137"/>
                    <a:pt x="814" y="127"/>
                  </a:cubicBezTo>
                  <a:cubicBezTo>
                    <a:pt x="812" y="117"/>
                    <a:pt x="805" y="109"/>
                    <a:pt x="793" y="100"/>
                  </a:cubicBezTo>
                  <a:cubicBezTo>
                    <a:pt x="784" y="94"/>
                    <a:pt x="773" y="88"/>
                    <a:pt x="762" y="82"/>
                  </a:cubicBezTo>
                  <a:cubicBezTo>
                    <a:pt x="751" y="77"/>
                    <a:pt x="740" y="73"/>
                    <a:pt x="728" y="69"/>
                  </a:cubicBezTo>
                  <a:cubicBezTo>
                    <a:pt x="717" y="64"/>
                    <a:pt x="706" y="61"/>
                    <a:pt x="695" y="57"/>
                  </a:cubicBezTo>
                  <a:cubicBezTo>
                    <a:pt x="685" y="54"/>
                    <a:pt x="674" y="51"/>
                    <a:pt x="665" y="48"/>
                  </a:cubicBezTo>
                  <a:cubicBezTo>
                    <a:pt x="656" y="45"/>
                    <a:pt x="648" y="42"/>
                    <a:pt x="640" y="40"/>
                  </a:cubicBezTo>
                  <a:cubicBezTo>
                    <a:pt x="632" y="37"/>
                    <a:pt x="625" y="35"/>
                    <a:pt x="619" y="33"/>
                  </a:cubicBezTo>
                  <a:cubicBezTo>
                    <a:pt x="613" y="30"/>
                    <a:pt x="608" y="28"/>
                    <a:pt x="604" y="26"/>
                  </a:cubicBezTo>
                  <a:cubicBezTo>
                    <a:pt x="600" y="24"/>
                    <a:pt x="597" y="22"/>
                    <a:pt x="595" y="20"/>
                  </a:cubicBezTo>
                  <a:cubicBezTo>
                    <a:pt x="593" y="17"/>
                    <a:pt x="594" y="15"/>
                    <a:pt x="597" y="13"/>
                  </a:cubicBezTo>
                  <a:cubicBezTo>
                    <a:pt x="600" y="11"/>
                    <a:pt x="606" y="9"/>
                    <a:pt x="613" y="8"/>
                  </a:cubicBezTo>
                  <a:cubicBezTo>
                    <a:pt x="619" y="6"/>
                    <a:pt x="628" y="5"/>
                    <a:pt x="638" y="3"/>
                  </a:cubicBezTo>
                  <a:cubicBezTo>
                    <a:pt x="647" y="2"/>
                    <a:pt x="658" y="1"/>
                    <a:pt x="669" y="0"/>
                  </a:cubicBezTo>
                  <a:cubicBezTo>
                    <a:pt x="669" y="0"/>
                    <a:pt x="669" y="0"/>
                    <a:pt x="669" y="0"/>
                  </a:cubicBezTo>
                  <a:cubicBezTo>
                    <a:pt x="669" y="0"/>
                    <a:pt x="668" y="0"/>
                    <a:pt x="668" y="0"/>
                  </a:cubicBezTo>
                  <a:cubicBezTo>
                    <a:pt x="668" y="0"/>
                    <a:pt x="668" y="0"/>
                    <a:pt x="668" y="0"/>
                  </a:cubicBezTo>
                  <a:cubicBezTo>
                    <a:pt x="668" y="0"/>
                    <a:pt x="668" y="0"/>
                    <a:pt x="667" y="0"/>
                  </a:cubicBezTo>
                  <a:cubicBezTo>
                    <a:pt x="656" y="1"/>
                    <a:pt x="645" y="2"/>
                    <a:pt x="636" y="3"/>
                  </a:cubicBezTo>
                  <a:cubicBezTo>
                    <a:pt x="626" y="4"/>
                    <a:pt x="617" y="6"/>
                    <a:pt x="610" y="7"/>
                  </a:cubicBezTo>
                  <a:cubicBezTo>
                    <a:pt x="603" y="9"/>
                    <a:pt x="597" y="11"/>
                    <a:pt x="594" y="13"/>
                  </a:cubicBezTo>
                  <a:cubicBezTo>
                    <a:pt x="590" y="15"/>
                    <a:pt x="589" y="17"/>
                    <a:pt x="591" y="20"/>
                  </a:cubicBezTo>
                  <a:cubicBezTo>
                    <a:pt x="592" y="22"/>
                    <a:pt x="595" y="24"/>
                    <a:pt x="598" y="26"/>
                  </a:cubicBezTo>
                  <a:cubicBezTo>
                    <a:pt x="602" y="28"/>
                    <a:pt x="607" y="30"/>
                    <a:pt x="613" y="33"/>
                  </a:cubicBezTo>
                  <a:cubicBezTo>
                    <a:pt x="619" y="35"/>
                    <a:pt x="626" y="37"/>
                    <a:pt x="633" y="40"/>
                  </a:cubicBezTo>
                  <a:cubicBezTo>
                    <a:pt x="640" y="42"/>
                    <a:pt x="649" y="45"/>
                    <a:pt x="657" y="48"/>
                  </a:cubicBezTo>
                  <a:cubicBezTo>
                    <a:pt x="666" y="51"/>
                    <a:pt x="676" y="54"/>
                    <a:pt x="686" y="57"/>
                  </a:cubicBezTo>
                  <a:cubicBezTo>
                    <a:pt x="696" y="61"/>
                    <a:pt x="707" y="64"/>
                    <a:pt x="718" y="68"/>
                  </a:cubicBezTo>
                  <a:cubicBezTo>
                    <a:pt x="729" y="73"/>
                    <a:pt x="740" y="77"/>
                    <a:pt x="750" y="82"/>
                  </a:cubicBezTo>
                  <a:cubicBezTo>
                    <a:pt x="760" y="88"/>
                    <a:pt x="770" y="94"/>
                    <a:pt x="778" y="100"/>
                  </a:cubicBezTo>
                  <a:cubicBezTo>
                    <a:pt x="789" y="108"/>
                    <a:pt x="795" y="117"/>
                    <a:pt x="796" y="127"/>
                  </a:cubicBezTo>
                  <a:cubicBezTo>
                    <a:pt x="797" y="137"/>
                    <a:pt x="792" y="148"/>
                    <a:pt x="781" y="159"/>
                  </a:cubicBezTo>
                  <a:cubicBezTo>
                    <a:pt x="769" y="172"/>
                    <a:pt x="750" y="185"/>
                    <a:pt x="724" y="198"/>
                  </a:cubicBezTo>
                  <a:cubicBezTo>
                    <a:pt x="696" y="214"/>
                    <a:pt x="658" y="230"/>
                    <a:pt x="613" y="247"/>
                  </a:cubicBezTo>
                  <a:cubicBezTo>
                    <a:pt x="683" y="247"/>
                    <a:pt x="736" y="247"/>
                    <a:pt x="772" y="247"/>
                  </a:cubicBezTo>
                  <a:cubicBezTo>
                    <a:pt x="824" y="247"/>
                    <a:pt x="877" y="247"/>
                    <a:pt x="930" y="247"/>
                  </a:cubicBezTo>
                  <a:cubicBezTo>
                    <a:pt x="982" y="247"/>
                    <a:pt x="1034" y="247"/>
                    <a:pt x="1086" y="247"/>
                  </a:cubicBezTo>
                  <a:cubicBezTo>
                    <a:pt x="1138" y="247"/>
                    <a:pt x="1190" y="247"/>
                    <a:pt x="1241" y="247"/>
                  </a:cubicBezTo>
                  <a:cubicBezTo>
                    <a:pt x="1256" y="177"/>
                    <a:pt x="1167" y="134"/>
                    <a:pt x="1060" y="103"/>
                  </a:cubicBezTo>
                  <a:cubicBezTo>
                    <a:pt x="980" y="80"/>
                    <a:pt x="883" y="63"/>
                    <a:pt x="805" y="48"/>
                  </a:cubicBezTo>
                  <a:cubicBezTo>
                    <a:pt x="741" y="37"/>
                    <a:pt x="687" y="27"/>
                    <a:pt x="667" y="19"/>
                  </a:cubicBezTo>
                  <a:cubicBezTo>
                    <a:pt x="649" y="11"/>
                    <a:pt x="654" y="5"/>
                    <a:pt x="699" y="0"/>
                  </a:cubicBezTo>
                  <a:close/>
                </a:path>
              </a:pathLst>
            </a:custGeom>
            <a:gradFill flip="none" rotWithShape="1">
              <a:gsLst>
                <a:gs pos="0">
                  <a:schemeClr val="tx1">
                    <a:lumMod val="50000"/>
                    <a:alpha val="48000"/>
                  </a:schemeClr>
                </a:gs>
                <a:gs pos="72000">
                  <a:schemeClr val="bg1">
                    <a:lumMod val="65000"/>
                    <a:shade val="67500"/>
                    <a:satMod val="115000"/>
                  </a:schemeClr>
                </a:gs>
                <a:gs pos="100000">
                  <a:schemeClr val="bg1">
                    <a:lumMod val="65000"/>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 name="Freeform 146"/>
            <p:cNvSpPr>
              <a:spLocks/>
            </p:cNvSpPr>
            <p:nvPr/>
          </p:nvSpPr>
          <p:spPr bwMode="auto">
            <a:xfrm>
              <a:off x="3983038" y="3675063"/>
              <a:ext cx="2306638" cy="925513"/>
            </a:xfrm>
            <a:custGeom>
              <a:avLst/>
              <a:gdLst/>
              <a:ahLst/>
              <a:cxnLst>
                <a:cxn ang="0">
                  <a:pos x="615" y="0"/>
                </a:cxn>
                <a:cxn ang="0">
                  <a:pos x="614" y="0"/>
                </a:cxn>
                <a:cxn ang="0">
                  <a:pos x="614" y="0"/>
                </a:cxn>
                <a:cxn ang="0">
                  <a:pos x="613" y="0"/>
                </a:cxn>
                <a:cxn ang="0">
                  <a:pos x="613" y="0"/>
                </a:cxn>
                <a:cxn ang="0">
                  <a:pos x="575" y="3"/>
                </a:cxn>
                <a:cxn ang="0">
                  <a:pos x="540" y="7"/>
                </a:cxn>
                <a:cxn ang="0">
                  <a:pos x="510" y="12"/>
                </a:cxn>
                <a:cxn ang="0">
                  <a:pos x="491" y="19"/>
                </a:cxn>
                <a:cxn ang="0">
                  <a:pos x="485" y="25"/>
                </a:cxn>
                <a:cxn ang="0">
                  <a:pos x="485" y="32"/>
                </a:cxn>
                <a:cxn ang="0">
                  <a:pos x="489" y="39"/>
                </a:cxn>
                <a:cxn ang="0">
                  <a:pos x="496" y="48"/>
                </a:cxn>
                <a:cxn ang="0">
                  <a:pos x="504" y="57"/>
                </a:cxn>
                <a:cxn ang="0">
                  <a:pos x="511" y="69"/>
                </a:cxn>
                <a:cxn ang="0">
                  <a:pos x="512" y="83"/>
                </a:cxn>
                <a:cxn ang="0">
                  <a:pos x="501" y="100"/>
                </a:cxn>
                <a:cxn ang="0">
                  <a:pos x="455" y="128"/>
                </a:cxn>
                <a:cxn ang="0">
                  <a:pos x="363" y="161"/>
                </a:cxn>
                <a:cxn ang="0">
                  <a:pos x="215" y="200"/>
                </a:cxn>
                <a:cxn ang="0">
                  <a:pos x="0" y="247"/>
                </a:cxn>
                <a:cxn ang="0">
                  <a:pos x="9" y="247"/>
                </a:cxn>
                <a:cxn ang="0">
                  <a:pos x="16" y="247"/>
                </a:cxn>
                <a:cxn ang="0">
                  <a:pos x="24" y="247"/>
                </a:cxn>
                <a:cxn ang="0">
                  <a:pos x="33" y="247"/>
                </a:cxn>
                <a:cxn ang="0">
                  <a:pos x="243" y="200"/>
                </a:cxn>
                <a:cxn ang="0">
                  <a:pos x="386" y="161"/>
                </a:cxn>
                <a:cxn ang="0">
                  <a:pos x="473" y="128"/>
                </a:cxn>
                <a:cxn ang="0">
                  <a:pos x="515" y="100"/>
                </a:cxn>
                <a:cxn ang="0">
                  <a:pos x="524" y="83"/>
                </a:cxn>
                <a:cxn ang="0">
                  <a:pos x="521" y="69"/>
                </a:cxn>
                <a:cxn ang="0">
                  <a:pos x="513" y="58"/>
                </a:cxn>
                <a:cxn ang="0">
                  <a:pos x="504" y="48"/>
                </a:cxn>
                <a:cxn ang="0">
                  <a:pos x="496" y="39"/>
                </a:cxn>
                <a:cxn ang="0">
                  <a:pos x="491" y="32"/>
                </a:cxn>
                <a:cxn ang="0">
                  <a:pos x="490" y="25"/>
                </a:cxn>
                <a:cxn ang="0">
                  <a:pos x="495" y="19"/>
                </a:cxn>
                <a:cxn ang="0">
                  <a:pos x="514" y="12"/>
                </a:cxn>
                <a:cxn ang="0">
                  <a:pos x="542" y="7"/>
                </a:cxn>
                <a:cxn ang="0">
                  <a:pos x="577" y="3"/>
                </a:cxn>
                <a:cxn ang="0">
                  <a:pos x="615" y="0"/>
                </a:cxn>
              </a:cxnLst>
              <a:rect l="0" t="0" r="r" b="b"/>
              <a:pathLst>
                <a:path w="615" h="247">
                  <a:moveTo>
                    <a:pt x="615" y="0"/>
                  </a:moveTo>
                  <a:cubicBezTo>
                    <a:pt x="614" y="0"/>
                    <a:pt x="614" y="0"/>
                    <a:pt x="614" y="0"/>
                  </a:cubicBezTo>
                  <a:cubicBezTo>
                    <a:pt x="614" y="0"/>
                    <a:pt x="614" y="0"/>
                    <a:pt x="614" y="0"/>
                  </a:cubicBezTo>
                  <a:cubicBezTo>
                    <a:pt x="614" y="0"/>
                    <a:pt x="614" y="0"/>
                    <a:pt x="613" y="0"/>
                  </a:cubicBezTo>
                  <a:cubicBezTo>
                    <a:pt x="613" y="0"/>
                    <a:pt x="613" y="0"/>
                    <a:pt x="613" y="0"/>
                  </a:cubicBezTo>
                  <a:cubicBezTo>
                    <a:pt x="600" y="0"/>
                    <a:pt x="587" y="2"/>
                    <a:pt x="575" y="3"/>
                  </a:cubicBezTo>
                  <a:cubicBezTo>
                    <a:pt x="563" y="4"/>
                    <a:pt x="551" y="5"/>
                    <a:pt x="540" y="7"/>
                  </a:cubicBezTo>
                  <a:cubicBezTo>
                    <a:pt x="529" y="8"/>
                    <a:pt x="519" y="10"/>
                    <a:pt x="510" y="12"/>
                  </a:cubicBezTo>
                  <a:cubicBezTo>
                    <a:pt x="502" y="14"/>
                    <a:pt x="495" y="17"/>
                    <a:pt x="491" y="19"/>
                  </a:cubicBezTo>
                  <a:cubicBezTo>
                    <a:pt x="487" y="21"/>
                    <a:pt x="486" y="23"/>
                    <a:pt x="485" y="25"/>
                  </a:cubicBezTo>
                  <a:cubicBezTo>
                    <a:pt x="484" y="27"/>
                    <a:pt x="484" y="30"/>
                    <a:pt x="485" y="32"/>
                  </a:cubicBezTo>
                  <a:cubicBezTo>
                    <a:pt x="486" y="34"/>
                    <a:pt x="487" y="37"/>
                    <a:pt x="489" y="39"/>
                  </a:cubicBezTo>
                  <a:cubicBezTo>
                    <a:pt x="491" y="42"/>
                    <a:pt x="494" y="45"/>
                    <a:pt x="496" y="48"/>
                  </a:cubicBezTo>
                  <a:cubicBezTo>
                    <a:pt x="499" y="51"/>
                    <a:pt x="502" y="54"/>
                    <a:pt x="504" y="57"/>
                  </a:cubicBezTo>
                  <a:cubicBezTo>
                    <a:pt x="507" y="61"/>
                    <a:pt x="509" y="65"/>
                    <a:pt x="511" y="69"/>
                  </a:cubicBezTo>
                  <a:cubicBezTo>
                    <a:pt x="512" y="73"/>
                    <a:pt x="513" y="78"/>
                    <a:pt x="512" y="83"/>
                  </a:cubicBezTo>
                  <a:cubicBezTo>
                    <a:pt x="510" y="88"/>
                    <a:pt x="507" y="94"/>
                    <a:pt x="501" y="100"/>
                  </a:cubicBezTo>
                  <a:cubicBezTo>
                    <a:pt x="492" y="109"/>
                    <a:pt x="477" y="118"/>
                    <a:pt x="455" y="128"/>
                  </a:cubicBezTo>
                  <a:cubicBezTo>
                    <a:pt x="432" y="139"/>
                    <a:pt x="401" y="150"/>
                    <a:pt x="363" y="161"/>
                  </a:cubicBezTo>
                  <a:cubicBezTo>
                    <a:pt x="322" y="174"/>
                    <a:pt x="272" y="187"/>
                    <a:pt x="215" y="200"/>
                  </a:cubicBezTo>
                  <a:cubicBezTo>
                    <a:pt x="152" y="215"/>
                    <a:pt x="80" y="231"/>
                    <a:pt x="0" y="247"/>
                  </a:cubicBezTo>
                  <a:cubicBezTo>
                    <a:pt x="3" y="247"/>
                    <a:pt x="6" y="247"/>
                    <a:pt x="9" y="247"/>
                  </a:cubicBezTo>
                  <a:cubicBezTo>
                    <a:pt x="11" y="247"/>
                    <a:pt x="14" y="247"/>
                    <a:pt x="16" y="247"/>
                  </a:cubicBezTo>
                  <a:cubicBezTo>
                    <a:pt x="19" y="247"/>
                    <a:pt x="22" y="247"/>
                    <a:pt x="24" y="247"/>
                  </a:cubicBezTo>
                  <a:cubicBezTo>
                    <a:pt x="27" y="247"/>
                    <a:pt x="30" y="247"/>
                    <a:pt x="33" y="247"/>
                  </a:cubicBezTo>
                  <a:cubicBezTo>
                    <a:pt x="112" y="231"/>
                    <a:pt x="182" y="215"/>
                    <a:pt x="243" y="200"/>
                  </a:cubicBezTo>
                  <a:cubicBezTo>
                    <a:pt x="298" y="187"/>
                    <a:pt x="346" y="174"/>
                    <a:pt x="386" y="161"/>
                  </a:cubicBezTo>
                  <a:cubicBezTo>
                    <a:pt x="422" y="150"/>
                    <a:pt x="451" y="139"/>
                    <a:pt x="473" y="128"/>
                  </a:cubicBezTo>
                  <a:cubicBezTo>
                    <a:pt x="493" y="118"/>
                    <a:pt x="508" y="109"/>
                    <a:pt x="515" y="100"/>
                  </a:cubicBezTo>
                  <a:cubicBezTo>
                    <a:pt x="521" y="94"/>
                    <a:pt x="523" y="88"/>
                    <a:pt x="524" y="83"/>
                  </a:cubicBezTo>
                  <a:cubicBezTo>
                    <a:pt x="524" y="78"/>
                    <a:pt x="523" y="73"/>
                    <a:pt x="521" y="69"/>
                  </a:cubicBezTo>
                  <a:cubicBezTo>
                    <a:pt x="519" y="65"/>
                    <a:pt x="517" y="61"/>
                    <a:pt x="513" y="58"/>
                  </a:cubicBezTo>
                  <a:cubicBezTo>
                    <a:pt x="510" y="54"/>
                    <a:pt x="507" y="51"/>
                    <a:pt x="504" y="48"/>
                  </a:cubicBezTo>
                  <a:cubicBezTo>
                    <a:pt x="501" y="45"/>
                    <a:pt x="499" y="42"/>
                    <a:pt x="496" y="39"/>
                  </a:cubicBezTo>
                  <a:cubicBezTo>
                    <a:pt x="494" y="37"/>
                    <a:pt x="492" y="34"/>
                    <a:pt x="491" y="32"/>
                  </a:cubicBezTo>
                  <a:cubicBezTo>
                    <a:pt x="489" y="30"/>
                    <a:pt x="489" y="27"/>
                    <a:pt x="490" y="25"/>
                  </a:cubicBezTo>
                  <a:cubicBezTo>
                    <a:pt x="490" y="23"/>
                    <a:pt x="492" y="21"/>
                    <a:pt x="495" y="19"/>
                  </a:cubicBezTo>
                  <a:cubicBezTo>
                    <a:pt x="499" y="17"/>
                    <a:pt x="505" y="14"/>
                    <a:pt x="514" y="12"/>
                  </a:cubicBezTo>
                  <a:cubicBezTo>
                    <a:pt x="522" y="10"/>
                    <a:pt x="531" y="8"/>
                    <a:pt x="542" y="7"/>
                  </a:cubicBezTo>
                  <a:cubicBezTo>
                    <a:pt x="553" y="5"/>
                    <a:pt x="565" y="4"/>
                    <a:pt x="577" y="3"/>
                  </a:cubicBezTo>
                  <a:cubicBezTo>
                    <a:pt x="589" y="2"/>
                    <a:pt x="602" y="1"/>
                    <a:pt x="615"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Freeform 147"/>
            <p:cNvSpPr>
              <a:spLocks/>
            </p:cNvSpPr>
            <p:nvPr/>
          </p:nvSpPr>
          <p:spPr bwMode="auto">
            <a:xfrm>
              <a:off x="6300788" y="3675063"/>
              <a:ext cx="2230438" cy="925513"/>
            </a:xfrm>
            <a:custGeom>
              <a:avLst/>
              <a:gdLst/>
              <a:ahLst/>
              <a:cxnLst>
                <a:cxn ang="0">
                  <a:pos x="54" y="0"/>
                </a:cxn>
                <a:cxn ang="0">
                  <a:pos x="53" y="0"/>
                </a:cxn>
                <a:cxn ang="0">
                  <a:pos x="53" y="0"/>
                </a:cxn>
                <a:cxn ang="0">
                  <a:pos x="52" y="0"/>
                </a:cxn>
                <a:cxn ang="0">
                  <a:pos x="52" y="0"/>
                </a:cxn>
                <a:cxn ang="0">
                  <a:pos x="16" y="18"/>
                </a:cxn>
                <a:cxn ang="0">
                  <a:pos x="148" y="48"/>
                </a:cxn>
                <a:cxn ang="0">
                  <a:pos x="390" y="103"/>
                </a:cxn>
                <a:cxn ang="0">
                  <a:pos x="541" y="247"/>
                </a:cxn>
                <a:cxn ang="0">
                  <a:pos x="550" y="247"/>
                </a:cxn>
                <a:cxn ang="0">
                  <a:pos x="557" y="247"/>
                </a:cxn>
                <a:cxn ang="0">
                  <a:pos x="565" y="247"/>
                </a:cxn>
                <a:cxn ang="0">
                  <a:pos x="573" y="247"/>
                </a:cxn>
                <a:cxn ang="0">
                  <a:pos x="405" y="103"/>
                </a:cxn>
                <a:cxn ang="0">
                  <a:pos x="155" y="48"/>
                </a:cxn>
                <a:cxn ang="0">
                  <a:pos x="20" y="18"/>
                </a:cxn>
                <a:cxn ang="0">
                  <a:pos x="54" y="0"/>
                </a:cxn>
              </a:cxnLst>
              <a:rect l="0" t="0" r="r" b="b"/>
              <a:pathLst>
                <a:path w="595" h="247">
                  <a:moveTo>
                    <a:pt x="54" y="0"/>
                  </a:moveTo>
                  <a:cubicBezTo>
                    <a:pt x="53" y="0"/>
                    <a:pt x="53" y="0"/>
                    <a:pt x="53" y="0"/>
                  </a:cubicBezTo>
                  <a:cubicBezTo>
                    <a:pt x="53" y="0"/>
                    <a:pt x="53" y="0"/>
                    <a:pt x="53" y="0"/>
                  </a:cubicBezTo>
                  <a:cubicBezTo>
                    <a:pt x="53" y="0"/>
                    <a:pt x="52" y="0"/>
                    <a:pt x="52" y="0"/>
                  </a:cubicBezTo>
                  <a:cubicBezTo>
                    <a:pt x="52" y="0"/>
                    <a:pt x="52" y="0"/>
                    <a:pt x="52" y="0"/>
                  </a:cubicBezTo>
                  <a:cubicBezTo>
                    <a:pt x="7" y="5"/>
                    <a:pt x="0" y="11"/>
                    <a:pt x="16" y="18"/>
                  </a:cubicBezTo>
                  <a:cubicBezTo>
                    <a:pt x="35" y="27"/>
                    <a:pt x="86" y="37"/>
                    <a:pt x="148" y="48"/>
                  </a:cubicBezTo>
                  <a:cubicBezTo>
                    <a:pt x="222" y="63"/>
                    <a:pt x="315" y="80"/>
                    <a:pt x="390" y="103"/>
                  </a:cubicBezTo>
                  <a:cubicBezTo>
                    <a:pt x="491" y="134"/>
                    <a:pt x="571" y="178"/>
                    <a:pt x="541" y="247"/>
                  </a:cubicBezTo>
                  <a:cubicBezTo>
                    <a:pt x="544" y="247"/>
                    <a:pt x="547" y="247"/>
                    <a:pt x="550" y="247"/>
                  </a:cubicBezTo>
                  <a:cubicBezTo>
                    <a:pt x="552" y="247"/>
                    <a:pt x="555" y="247"/>
                    <a:pt x="557" y="247"/>
                  </a:cubicBezTo>
                  <a:cubicBezTo>
                    <a:pt x="560" y="247"/>
                    <a:pt x="562" y="247"/>
                    <a:pt x="565" y="247"/>
                  </a:cubicBezTo>
                  <a:cubicBezTo>
                    <a:pt x="567" y="247"/>
                    <a:pt x="570" y="247"/>
                    <a:pt x="573" y="247"/>
                  </a:cubicBezTo>
                  <a:cubicBezTo>
                    <a:pt x="595" y="178"/>
                    <a:pt x="509" y="134"/>
                    <a:pt x="405" y="103"/>
                  </a:cubicBezTo>
                  <a:cubicBezTo>
                    <a:pt x="327" y="80"/>
                    <a:pt x="232" y="63"/>
                    <a:pt x="155" y="48"/>
                  </a:cubicBezTo>
                  <a:cubicBezTo>
                    <a:pt x="92" y="37"/>
                    <a:pt x="40" y="27"/>
                    <a:pt x="20" y="18"/>
                  </a:cubicBezTo>
                  <a:cubicBezTo>
                    <a:pt x="2" y="11"/>
                    <a:pt x="9" y="5"/>
                    <a:pt x="54"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48"/>
            <p:cNvSpPr>
              <a:spLocks/>
            </p:cNvSpPr>
            <p:nvPr/>
          </p:nvSpPr>
          <p:spPr bwMode="auto">
            <a:xfrm>
              <a:off x="5984875" y="3675063"/>
              <a:ext cx="889000" cy="925513"/>
            </a:xfrm>
            <a:custGeom>
              <a:avLst/>
              <a:gdLst/>
              <a:ahLst/>
              <a:cxnLst>
                <a:cxn ang="0">
                  <a:pos x="107" y="0"/>
                </a:cxn>
                <a:cxn ang="0">
                  <a:pos x="107" y="0"/>
                </a:cxn>
                <a:cxn ang="0">
                  <a:pos x="107" y="0"/>
                </a:cxn>
                <a:cxn ang="0">
                  <a:pos x="106" y="0"/>
                </a:cxn>
                <a:cxn ang="0">
                  <a:pos x="106" y="0"/>
                </a:cxn>
                <a:cxn ang="0">
                  <a:pos x="74" y="3"/>
                </a:cxn>
                <a:cxn ang="0">
                  <a:pos x="47" y="7"/>
                </a:cxn>
                <a:cxn ang="0">
                  <a:pos x="30" y="13"/>
                </a:cxn>
                <a:cxn ang="0">
                  <a:pos x="27" y="20"/>
                </a:cxn>
                <a:cxn ang="0">
                  <a:pos x="33" y="26"/>
                </a:cxn>
                <a:cxn ang="0">
                  <a:pos x="47" y="32"/>
                </a:cxn>
                <a:cxn ang="0">
                  <a:pos x="66" y="40"/>
                </a:cxn>
                <a:cxn ang="0">
                  <a:pos x="89" y="48"/>
                </a:cxn>
                <a:cxn ang="0">
                  <a:pos x="117" y="57"/>
                </a:cxn>
                <a:cxn ang="0">
                  <a:pos x="147" y="68"/>
                </a:cxn>
                <a:cxn ang="0">
                  <a:pos x="178" y="82"/>
                </a:cxn>
                <a:cxn ang="0">
                  <a:pos x="204" y="100"/>
                </a:cxn>
                <a:cxn ang="0">
                  <a:pos x="218" y="127"/>
                </a:cxn>
                <a:cxn ang="0">
                  <a:pos x="199" y="159"/>
                </a:cxn>
                <a:cxn ang="0">
                  <a:pos x="137" y="199"/>
                </a:cxn>
                <a:cxn ang="0">
                  <a:pos x="0" y="247"/>
                </a:cxn>
                <a:cxn ang="0">
                  <a:pos x="29" y="247"/>
                </a:cxn>
                <a:cxn ang="0">
                  <a:pos x="36" y="247"/>
                </a:cxn>
                <a:cxn ang="0">
                  <a:pos x="44" y="247"/>
                </a:cxn>
                <a:cxn ang="0">
                  <a:pos x="53" y="247"/>
                </a:cxn>
                <a:cxn ang="0">
                  <a:pos x="53" y="247"/>
                </a:cxn>
                <a:cxn ang="0">
                  <a:pos x="53" y="247"/>
                </a:cxn>
                <a:cxn ang="0">
                  <a:pos x="53" y="247"/>
                </a:cxn>
                <a:cxn ang="0">
                  <a:pos x="53" y="247"/>
                </a:cxn>
                <a:cxn ang="0">
                  <a:pos x="164" y="198"/>
                </a:cxn>
                <a:cxn ang="0">
                  <a:pos x="221" y="159"/>
                </a:cxn>
                <a:cxn ang="0">
                  <a:pos x="236" y="127"/>
                </a:cxn>
                <a:cxn ang="0">
                  <a:pos x="218" y="100"/>
                </a:cxn>
                <a:cxn ang="0">
                  <a:pos x="190" y="82"/>
                </a:cxn>
                <a:cxn ang="0">
                  <a:pos x="158" y="68"/>
                </a:cxn>
                <a:cxn ang="0">
                  <a:pos x="126" y="57"/>
                </a:cxn>
                <a:cxn ang="0">
                  <a:pos x="97" y="48"/>
                </a:cxn>
                <a:cxn ang="0">
                  <a:pos x="73" y="40"/>
                </a:cxn>
                <a:cxn ang="0">
                  <a:pos x="53" y="33"/>
                </a:cxn>
                <a:cxn ang="0">
                  <a:pos x="38" y="26"/>
                </a:cxn>
                <a:cxn ang="0">
                  <a:pos x="31" y="20"/>
                </a:cxn>
                <a:cxn ang="0">
                  <a:pos x="34" y="13"/>
                </a:cxn>
                <a:cxn ang="0">
                  <a:pos x="50" y="7"/>
                </a:cxn>
                <a:cxn ang="0">
                  <a:pos x="76" y="3"/>
                </a:cxn>
                <a:cxn ang="0">
                  <a:pos x="107" y="0"/>
                </a:cxn>
              </a:cxnLst>
              <a:rect l="0" t="0" r="r" b="b"/>
              <a:pathLst>
                <a:path w="237" h="247">
                  <a:moveTo>
                    <a:pt x="107" y="0"/>
                  </a:moveTo>
                  <a:cubicBezTo>
                    <a:pt x="107" y="0"/>
                    <a:pt x="107" y="0"/>
                    <a:pt x="107" y="0"/>
                  </a:cubicBezTo>
                  <a:cubicBezTo>
                    <a:pt x="107" y="0"/>
                    <a:pt x="107" y="0"/>
                    <a:pt x="107" y="0"/>
                  </a:cubicBezTo>
                  <a:cubicBezTo>
                    <a:pt x="107" y="0"/>
                    <a:pt x="106" y="0"/>
                    <a:pt x="106" y="0"/>
                  </a:cubicBezTo>
                  <a:cubicBezTo>
                    <a:pt x="106" y="0"/>
                    <a:pt x="106" y="0"/>
                    <a:pt x="106" y="0"/>
                  </a:cubicBezTo>
                  <a:cubicBezTo>
                    <a:pt x="94" y="1"/>
                    <a:pt x="83" y="2"/>
                    <a:pt x="74" y="3"/>
                  </a:cubicBezTo>
                  <a:cubicBezTo>
                    <a:pt x="64" y="4"/>
                    <a:pt x="55" y="6"/>
                    <a:pt x="47" y="7"/>
                  </a:cubicBezTo>
                  <a:cubicBezTo>
                    <a:pt x="40" y="9"/>
                    <a:pt x="34" y="11"/>
                    <a:pt x="30" y="13"/>
                  </a:cubicBezTo>
                  <a:cubicBezTo>
                    <a:pt x="27" y="15"/>
                    <a:pt x="25" y="17"/>
                    <a:pt x="27" y="20"/>
                  </a:cubicBezTo>
                  <a:cubicBezTo>
                    <a:pt x="28" y="22"/>
                    <a:pt x="30" y="24"/>
                    <a:pt x="33" y="26"/>
                  </a:cubicBezTo>
                  <a:cubicBezTo>
                    <a:pt x="37" y="28"/>
                    <a:pt x="42" y="30"/>
                    <a:pt x="47" y="32"/>
                  </a:cubicBezTo>
                  <a:cubicBezTo>
                    <a:pt x="53" y="35"/>
                    <a:pt x="59" y="37"/>
                    <a:pt x="66" y="40"/>
                  </a:cubicBezTo>
                  <a:cubicBezTo>
                    <a:pt x="73" y="42"/>
                    <a:pt x="81" y="45"/>
                    <a:pt x="89" y="48"/>
                  </a:cubicBezTo>
                  <a:cubicBezTo>
                    <a:pt x="98" y="51"/>
                    <a:pt x="107" y="54"/>
                    <a:pt x="117" y="57"/>
                  </a:cubicBezTo>
                  <a:cubicBezTo>
                    <a:pt x="127" y="61"/>
                    <a:pt x="137" y="64"/>
                    <a:pt x="147" y="68"/>
                  </a:cubicBezTo>
                  <a:cubicBezTo>
                    <a:pt x="158" y="73"/>
                    <a:pt x="168" y="77"/>
                    <a:pt x="178" y="82"/>
                  </a:cubicBezTo>
                  <a:cubicBezTo>
                    <a:pt x="188" y="88"/>
                    <a:pt x="197" y="93"/>
                    <a:pt x="204" y="100"/>
                  </a:cubicBezTo>
                  <a:cubicBezTo>
                    <a:pt x="214" y="108"/>
                    <a:pt x="218" y="117"/>
                    <a:pt x="218" y="127"/>
                  </a:cubicBezTo>
                  <a:cubicBezTo>
                    <a:pt x="218" y="137"/>
                    <a:pt x="211" y="148"/>
                    <a:pt x="199" y="159"/>
                  </a:cubicBezTo>
                  <a:cubicBezTo>
                    <a:pt x="186" y="172"/>
                    <a:pt x="165" y="185"/>
                    <a:pt x="137" y="199"/>
                  </a:cubicBezTo>
                  <a:cubicBezTo>
                    <a:pt x="107" y="214"/>
                    <a:pt x="48" y="230"/>
                    <a:pt x="0" y="247"/>
                  </a:cubicBezTo>
                  <a:cubicBezTo>
                    <a:pt x="3" y="247"/>
                    <a:pt x="26" y="247"/>
                    <a:pt x="29" y="247"/>
                  </a:cubicBezTo>
                  <a:cubicBezTo>
                    <a:pt x="31" y="247"/>
                    <a:pt x="34" y="247"/>
                    <a:pt x="36" y="247"/>
                  </a:cubicBezTo>
                  <a:cubicBezTo>
                    <a:pt x="39" y="247"/>
                    <a:pt x="41" y="247"/>
                    <a:pt x="44" y="247"/>
                  </a:cubicBezTo>
                  <a:cubicBezTo>
                    <a:pt x="47" y="247"/>
                    <a:pt x="49" y="247"/>
                    <a:pt x="53" y="247"/>
                  </a:cubicBezTo>
                  <a:cubicBezTo>
                    <a:pt x="53" y="247"/>
                    <a:pt x="53" y="247"/>
                    <a:pt x="53" y="247"/>
                  </a:cubicBezTo>
                  <a:cubicBezTo>
                    <a:pt x="53" y="247"/>
                    <a:pt x="53" y="247"/>
                    <a:pt x="53" y="247"/>
                  </a:cubicBezTo>
                  <a:cubicBezTo>
                    <a:pt x="53" y="247"/>
                    <a:pt x="53" y="247"/>
                    <a:pt x="53" y="247"/>
                  </a:cubicBezTo>
                  <a:cubicBezTo>
                    <a:pt x="53" y="247"/>
                    <a:pt x="53" y="247"/>
                    <a:pt x="53" y="247"/>
                  </a:cubicBezTo>
                  <a:cubicBezTo>
                    <a:pt x="98" y="230"/>
                    <a:pt x="136" y="214"/>
                    <a:pt x="164" y="198"/>
                  </a:cubicBezTo>
                  <a:cubicBezTo>
                    <a:pt x="190" y="185"/>
                    <a:pt x="209" y="172"/>
                    <a:pt x="221" y="159"/>
                  </a:cubicBezTo>
                  <a:cubicBezTo>
                    <a:pt x="232" y="148"/>
                    <a:pt x="237" y="137"/>
                    <a:pt x="236" y="127"/>
                  </a:cubicBezTo>
                  <a:cubicBezTo>
                    <a:pt x="235" y="117"/>
                    <a:pt x="229" y="108"/>
                    <a:pt x="218" y="100"/>
                  </a:cubicBezTo>
                  <a:cubicBezTo>
                    <a:pt x="210" y="94"/>
                    <a:pt x="200" y="88"/>
                    <a:pt x="190" y="82"/>
                  </a:cubicBezTo>
                  <a:cubicBezTo>
                    <a:pt x="180" y="77"/>
                    <a:pt x="169" y="73"/>
                    <a:pt x="158" y="68"/>
                  </a:cubicBezTo>
                  <a:cubicBezTo>
                    <a:pt x="147" y="64"/>
                    <a:pt x="136" y="61"/>
                    <a:pt x="126" y="57"/>
                  </a:cubicBezTo>
                  <a:cubicBezTo>
                    <a:pt x="116" y="54"/>
                    <a:pt x="106" y="51"/>
                    <a:pt x="97" y="48"/>
                  </a:cubicBezTo>
                  <a:cubicBezTo>
                    <a:pt x="89" y="45"/>
                    <a:pt x="80" y="42"/>
                    <a:pt x="73" y="40"/>
                  </a:cubicBezTo>
                  <a:cubicBezTo>
                    <a:pt x="66" y="37"/>
                    <a:pt x="59" y="35"/>
                    <a:pt x="53" y="33"/>
                  </a:cubicBezTo>
                  <a:cubicBezTo>
                    <a:pt x="47" y="30"/>
                    <a:pt x="42" y="28"/>
                    <a:pt x="38" y="26"/>
                  </a:cubicBezTo>
                  <a:cubicBezTo>
                    <a:pt x="35" y="24"/>
                    <a:pt x="32" y="22"/>
                    <a:pt x="31" y="20"/>
                  </a:cubicBezTo>
                  <a:cubicBezTo>
                    <a:pt x="29" y="17"/>
                    <a:pt x="30" y="15"/>
                    <a:pt x="34" y="13"/>
                  </a:cubicBezTo>
                  <a:cubicBezTo>
                    <a:pt x="37" y="11"/>
                    <a:pt x="43" y="9"/>
                    <a:pt x="50" y="7"/>
                  </a:cubicBezTo>
                  <a:cubicBezTo>
                    <a:pt x="57" y="6"/>
                    <a:pt x="66" y="4"/>
                    <a:pt x="76" y="3"/>
                  </a:cubicBezTo>
                  <a:cubicBezTo>
                    <a:pt x="85" y="2"/>
                    <a:pt x="96" y="1"/>
                    <a:pt x="107"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149"/>
            <p:cNvSpPr>
              <a:spLocks/>
            </p:cNvSpPr>
            <p:nvPr/>
          </p:nvSpPr>
          <p:spPr bwMode="auto">
            <a:xfrm>
              <a:off x="6108700" y="3675063"/>
              <a:ext cx="908050" cy="925513"/>
            </a:xfrm>
            <a:custGeom>
              <a:avLst/>
              <a:gdLst/>
              <a:ahLst/>
              <a:cxnLst>
                <a:cxn ang="0">
                  <a:pos x="78" y="0"/>
                </a:cxn>
                <a:cxn ang="0">
                  <a:pos x="77" y="0"/>
                </a:cxn>
                <a:cxn ang="0">
                  <a:pos x="77" y="0"/>
                </a:cxn>
                <a:cxn ang="0">
                  <a:pos x="77" y="0"/>
                </a:cxn>
                <a:cxn ang="0">
                  <a:pos x="76" y="0"/>
                </a:cxn>
                <a:cxn ang="0">
                  <a:pos x="45" y="3"/>
                </a:cxn>
                <a:cxn ang="0">
                  <a:pos x="20" y="8"/>
                </a:cxn>
                <a:cxn ang="0">
                  <a:pos x="4" y="13"/>
                </a:cxn>
                <a:cxn ang="0">
                  <a:pos x="2" y="20"/>
                </a:cxn>
                <a:cxn ang="0">
                  <a:pos x="11" y="26"/>
                </a:cxn>
                <a:cxn ang="0">
                  <a:pos x="26" y="33"/>
                </a:cxn>
                <a:cxn ang="0">
                  <a:pos x="47" y="40"/>
                </a:cxn>
                <a:cxn ang="0">
                  <a:pos x="72" y="48"/>
                </a:cxn>
                <a:cxn ang="0">
                  <a:pos x="102" y="57"/>
                </a:cxn>
                <a:cxn ang="0">
                  <a:pos x="135" y="69"/>
                </a:cxn>
                <a:cxn ang="0">
                  <a:pos x="169" y="82"/>
                </a:cxn>
                <a:cxn ang="0">
                  <a:pos x="200" y="100"/>
                </a:cxn>
                <a:cxn ang="0">
                  <a:pos x="221" y="127"/>
                </a:cxn>
                <a:cxn ang="0">
                  <a:pos x="211" y="159"/>
                </a:cxn>
                <a:cxn ang="0">
                  <a:pos x="159" y="198"/>
                </a:cxn>
                <a:cxn ang="0">
                  <a:pos x="54" y="247"/>
                </a:cxn>
                <a:cxn ang="0">
                  <a:pos x="63" y="247"/>
                </a:cxn>
                <a:cxn ang="0">
                  <a:pos x="71" y="247"/>
                </a:cxn>
                <a:cxn ang="0">
                  <a:pos x="78" y="247"/>
                </a:cxn>
                <a:cxn ang="0">
                  <a:pos x="104" y="247"/>
                </a:cxn>
                <a:cxn ang="0">
                  <a:pos x="186" y="198"/>
                </a:cxn>
                <a:cxn ang="0">
                  <a:pos x="232" y="159"/>
                </a:cxn>
                <a:cxn ang="0">
                  <a:pos x="238" y="127"/>
                </a:cxn>
                <a:cxn ang="0">
                  <a:pos x="214" y="100"/>
                </a:cxn>
                <a:cxn ang="0">
                  <a:pos x="181" y="82"/>
                </a:cxn>
                <a:cxn ang="0">
                  <a:pos x="145" y="69"/>
                </a:cxn>
                <a:cxn ang="0">
                  <a:pos x="111" y="57"/>
                </a:cxn>
                <a:cxn ang="0">
                  <a:pos x="80" y="48"/>
                </a:cxn>
                <a:cxn ang="0">
                  <a:pos x="54" y="40"/>
                </a:cxn>
                <a:cxn ang="0">
                  <a:pos x="32" y="33"/>
                </a:cxn>
                <a:cxn ang="0">
                  <a:pos x="16" y="26"/>
                </a:cxn>
                <a:cxn ang="0">
                  <a:pos x="6" y="20"/>
                </a:cxn>
                <a:cxn ang="0">
                  <a:pos x="8" y="13"/>
                </a:cxn>
                <a:cxn ang="0">
                  <a:pos x="22" y="8"/>
                </a:cxn>
                <a:cxn ang="0">
                  <a:pos x="47" y="3"/>
                </a:cxn>
                <a:cxn ang="0">
                  <a:pos x="78" y="0"/>
                </a:cxn>
              </a:cxnLst>
              <a:rect l="0" t="0" r="r" b="b"/>
              <a:pathLst>
                <a:path w="242" h="247">
                  <a:moveTo>
                    <a:pt x="78" y="0"/>
                  </a:moveTo>
                  <a:cubicBezTo>
                    <a:pt x="78" y="0"/>
                    <a:pt x="77" y="0"/>
                    <a:pt x="77" y="0"/>
                  </a:cubicBezTo>
                  <a:cubicBezTo>
                    <a:pt x="77" y="0"/>
                    <a:pt x="77" y="0"/>
                    <a:pt x="77" y="0"/>
                  </a:cubicBezTo>
                  <a:cubicBezTo>
                    <a:pt x="77" y="0"/>
                    <a:pt x="77" y="0"/>
                    <a:pt x="77" y="0"/>
                  </a:cubicBezTo>
                  <a:cubicBezTo>
                    <a:pt x="76" y="0"/>
                    <a:pt x="76" y="0"/>
                    <a:pt x="76" y="0"/>
                  </a:cubicBezTo>
                  <a:cubicBezTo>
                    <a:pt x="65" y="1"/>
                    <a:pt x="54" y="2"/>
                    <a:pt x="45" y="3"/>
                  </a:cubicBezTo>
                  <a:cubicBezTo>
                    <a:pt x="35" y="5"/>
                    <a:pt x="26" y="6"/>
                    <a:pt x="20" y="8"/>
                  </a:cubicBezTo>
                  <a:cubicBezTo>
                    <a:pt x="13" y="9"/>
                    <a:pt x="7" y="11"/>
                    <a:pt x="4" y="13"/>
                  </a:cubicBezTo>
                  <a:cubicBezTo>
                    <a:pt x="1" y="15"/>
                    <a:pt x="0" y="17"/>
                    <a:pt x="2" y="20"/>
                  </a:cubicBezTo>
                  <a:cubicBezTo>
                    <a:pt x="4" y="22"/>
                    <a:pt x="7" y="24"/>
                    <a:pt x="11" y="26"/>
                  </a:cubicBezTo>
                  <a:cubicBezTo>
                    <a:pt x="15" y="28"/>
                    <a:pt x="20" y="30"/>
                    <a:pt x="26" y="33"/>
                  </a:cubicBezTo>
                  <a:cubicBezTo>
                    <a:pt x="32" y="35"/>
                    <a:pt x="39" y="37"/>
                    <a:pt x="47" y="40"/>
                  </a:cubicBezTo>
                  <a:cubicBezTo>
                    <a:pt x="55" y="42"/>
                    <a:pt x="63" y="45"/>
                    <a:pt x="72" y="48"/>
                  </a:cubicBezTo>
                  <a:cubicBezTo>
                    <a:pt x="81" y="51"/>
                    <a:pt x="92" y="54"/>
                    <a:pt x="102" y="57"/>
                  </a:cubicBezTo>
                  <a:cubicBezTo>
                    <a:pt x="113" y="61"/>
                    <a:pt x="124" y="64"/>
                    <a:pt x="135" y="69"/>
                  </a:cubicBezTo>
                  <a:cubicBezTo>
                    <a:pt x="147" y="73"/>
                    <a:pt x="158" y="77"/>
                    <a:pt x="169" y="82"/>
                  </a:cubicBezTo>
                  <a:cubicBezTo>
                    <a:pt x="180" y="88"/>
                    <a:pt x="191" y="94"/>
                    <a:pt x="200" y="100"/>
                  </a:cubicBezTo>
                  <a:cubicBezTo>
                    <a:pt x="212" y="109"/>
                    <a:pt x="219" y="117"/>
                    <a:pt x="221" y="127"/>
                  </a:cubicBezTo>
                  <a:cubicBezTo>
                    <a:pt x="223" y="137"/>
                    <a:pt x="220" y="148"/>
                    <a:pt x="211" y="159"/>
                  </a:cubicBezTo>
                  <a:cubicBezTo>
                    <a:pt x="200" y="171"/>
                    <a:pt x="183" y="185"/>
                    <a:pt x="159" y="198"/>
                  </a:cubicBezTo>
                  <a:cubicBezTo>
                    <a:pt x="133" y="214"/>
                    <a:pt x="97" y="230"/>
                    <a:pt x="54" y="247"/>
                  </a:cubicBezTo>
                  <a:cubicBezTo>
                    <a:pt x="57" y="247"/>
                    <a:pt x="60" y="247"/>
                    <a:pt x="63" y="247"/>
                  </a:cubicBezTo>
                  <a:cubicBezTo>
                    <a:pt x="66" y="247"/>
                    <a:pt x="68" y="247"/>
                    <a:pt x="71" y="247"/>
                  </a:cubicBezTo>
                  <a:cubicBezTo>
                    <a:pt x="73" y="247"/>
                    <a:pt x="75" y="247"/>
                    <a:pt x="78" y="247"/>
                  </a:cubicBezTo>
                  <a:cubicBezTo>
                    <a:pt x="81" y="247"/>
                    <a:pt x="101" y="247"/>
                    <a:pt x="104" y="247"/>
                  </a:cubicBezTo>
                  <a:cubicBezTo>
                    <a:pt x="146" y="230"/>
                    <a:pt x="161" y="214"/>
                    <a:pt x="186" y="198"/>
                  </a:cubicBezTo>
                  <a:cubicBezTo>
                    <a:pt x="208" y="184"/>
                    <a:pt x="224" y="171"/>
                    <a:pt x="232" y="159"/>
                  </a:cubicBezTo>
                  <a:cubicBezTo>
                    <a:pt x="240" y="148"/>
                    <a:pt x="242" y="137"/>
                    <a:pt x="238" y="127"/>
                  </a:cubicBezTo>
                  <a:cubicBezTo>
                    <a:pt x="235" y="117"/>
                    <a:pt x="227" y="109"/>
                    <a:pt x="214" y="100"/>
                  </a:cubicBezTo>
                  <a:cubicBezTo>
                    <a:pt x="204" y="94"/>
                    <a:pt x="193" y="88"/>
                    <a:pt x="181" y="82"/>
                  </a:cubicBezTo>
                  <a:cubicBezTo>
                    <a:pt x="170" y="77"/>
                    <a:pt x="158" y="73"/>
                    <a:pt x="145" y="69"/>
                  </a:cubicBezTo>
                  <a:cubicBezTo>
                    <a:pt x="134" y="64"/>
                    <a:pt x="122" y="61"/>
                    <a:pt x="111" y="57"/>
                  </a:cubicBezTo>
                  <a:cubicBezTo>
                    <a:pt x="100" y="54"/>
                    <a:pt x="89" y="51"/>
                    <a:pt x="80" y="48"/>
                  </a:cubicBezTo>
                  <a:cubicBezTo>
                    <a:pt x="71" y="45"/>
                    <a:pt x="62" y="42"/>
                    <a:pt x="54" y="40"/>
                  </a:cubicBezTo>
                  <a:cubicBezTo>
                    <a:pt x="46" y="37"/>
                    <a:pt x="38" y="35"/>
                    <a:pt x="32" y="33"/>
                  </a:cubicBezTo>
                  <a:cubicBezTo>
                    <a:pt x="26" y="30"/>
                    <a:pt x="20" y="28"/>
                    <a:pt x="16" y="26"/>
                  </a:cubicBezTo>
                  <a:cubicBezTo>
                    <a:pt x="12" y="24"/>
                    <a:pt x="8" y="22"/>
                    <a:pt x="6" y="20"/>
                  </a:cubicBezTo>
                  <a:cubicBezTo>
                    <a:pt x="4" y="17"/>
                    <a:pt x="5" y="15"/>
                    <a:pt x="8" y="13"/>
                  </a:cubicBezTo>
                  <a:cubicBezTo>
                    <a:pt x="10" y="11"/>
                    <a:pt x="15" y="9"/>
                    <a:pt x="22" y="8"/>
                  </a:cubicBezTo>
                  <a:cubicBezTo>
                    <a:pt x="29" y="6"/>
                    <a:pt x="37" y="5"/>
                    <a:pt x="47" y="3"/>
                  </a:cubicBezTo>
                  <a:cubicBezTo>
                    <a:pt x="56" y="2"/>
                    <a:pt x="66" y="1"/>
                    <a:pt x="78"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58" name="Rectangle 57"/>
          <p:cNvSpPr/>
          <p:nvPr/>
        </p:nvSpPr>
        <p:spPr>
          <a:xfrm>
            <a:off x="533400" y="838200"/>
            <a:ext cx="3200400" cy="276999"/>
          </a:xfrm>
          <a:prstGeom prst="rect">
            <a:avLst/>
          </a:prstGeom>
        </p:spPr>
        <p:txBody>
          <a:bodyPr wrap="square">
            <a:spAutoFit/>
          </a:bodyPr>
          <a:lstStyle/>
          <a:p>
            <a:pPr algn="just" fontAlgn="auto">
              <a:spcBef>
                <a:spcPts val="0"/>
              </a:spcBef>
              <a:spcAft>
                <a:spcPts val="0"/>
              </a:spcAft>
              <a:defRPr/>
            </a:pPr>
            <a:r>
              <a:rPr lang="en-US" altLang="ko-KR" sz="1200" kern="0" dirty="0" smtClean="0">
                <a:solidFill>
                  <a:schemeClr val="bg1">
                    <a:lumMod val="75000"/>
                  </a:schemeClr>
                </a:solidFill>
                <a:latin typeface="+mn-lt"/>
                <a:ea typeface="굴림" charset="-127"/>
                <a:cs typeface="Arial" pitchFamily="34" charset="0"/>
              </a:rPr>
              <a:t> </a:t>
            </a:r>
          </a:p>
        </p:txBody>
      </p:sp>
      <p:sp>
        <p:nvSpPr>
          <p:cNvPr id="46" name="Rectangle 45"/>
          <p:cNvSpPr/>
          <p:nvPr/>
        </p:nvSpPr>
        <p:spPr>
          <a:xfrm>
            <a:off x="304800" y="2206823"/>
            <a:ext cx="184666" cy="461665"/>
          </a:xfrm>
          <a:prstGeom prst="rect">
            <a:avLst/>
          </a:prstGeom>
        </p:spPr>
        <p:txBody>
          <a:bodyPr wrap="none">
            <a:spAutoFit/>
          </a:bodyPr>
          <a:lstStyle/>
          <a:p>
            <a:r>
              <a:rPr lang="en-US" sz="2400" b="1" kern="0" dirty="0" smtClean="0">
                <a:solidFill>
                  <a:srgbClr val="FFFF00"/>
                </a:solidFill>
                <a:effectLst>
                  <a:outerShdw blurRad="38100" dist="38100" dir="2700000" algn="tl">
                    <a:srgbClr val="000000">
                      <a:alpha val="43137"/>
                    </a:srgbClr>
                  </a:outerShdw>
                </a:effectLst>
                <a:ea typeface="굴림" charset="-127"/>
                <a:cs typeface="Arial" pitchFamily="34" charset="0"/>
              </a:rPr>
              <a:t> </a:t>
            </a:r>
          </a:p>
        </p:txBody>
      </p:sp>
      <p:sp>
        <p:nvSpPr>
          <p:cNvPr id="48" name="Rectangle 47"/>
          <p:cNvSpPr/>
          <p:nvPr/>
        </p:nvSpPr>
        <p:spPr>
          <a:xfrm flipH="1">
            <a:off x="3367046" y="990600"/>
            <a:ext cx="184666" cy="584776"/>
          </a:xfrm>
          <a:prstGeom prst="rect">
            <a:avLst/>
          </a:prstGeom>
        </p:spPr>
        <p:txBody>
          <a:bodyPr wrap="none">
            <a:spAutoFit/>
          </a:bodyPr>
          <a:lstStyle/>
          <a:p>
            <a:r>
              <a:rPr lang="en-US" sz="3200" b="1" kern="0" dirty="0" smtClean="0">
                <a:solidFill>
                  <a:srgbClr val="3366FF"/>
                </a:solidFill>
                <a:effectLst>
                  <a:outerShdw blurRad="38100" dist="38100" dir="2700000" algn="tl">
                    <a:srgbClr val="000000">
                      <a:alpha val="43137"/>
                    </a:srgbClr>
                  </a:outerShdw>
                </a:effectLst>
                <a:ea typeface="굴림" charset="-127"/>
                <a:cs typeface="Arial" pitchFamily="34" charset="0"/>
              </a:rPr>
              <a:t> </a:t>
            </a:r>
            <a:endParaRPr lang="en-US" sz="3200" b="1" dirty="0">
              <a:solidFill>
                <a:srgbClr val="3366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4553211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27" name="AutoShape 64"/>
          <p:cNvSpPr>
            <a:spLocks noChangeArrowheads="1"/>
          </p:cNvSpPr>
          <p:nvPr/>
        </p:nvSpPr>
        <p:spPr bwMode="gray">
          <a:xfrm>
            <a:off x="838200" y="152400"/>
            <a:ext cx="7772400" cy="609600"/>
          </a:xfrm>
          <a:prstGeom prst="roundRect">
            <a:avLst>
              <a:gd name="adj" fmla="val 0"/>
            </a:avLst>
          </a:prstGeom>
          <a:noFill/>
          <a:ln w="38100">
            <a:noFill/>
            <a:round/>
            <a:headEnd/>
            <a:tailEnd/>
          </a:ln>
          <a:effectLst/>
        </p:spPr>
        <p:txBody>
          <a:bodyPr wrap="none" anchor="ctr"/>
          <a:lstStyle/>
          <a:p>
            <a:pPr fontAlgn="auto">
              <a:spcBef>
                <a:spcPts val="0"/>
              </a:spcBef>
              <a:spcAft>
                <a:spcPts val="0"/>
              </a:spcAft>
              <a:defRPr/>
            </a:pPr>
            <a:r>
              <a:rPr lang="en-US" sz="4400" kern="0" dirty="0" smtClean="0">
                <a:solidFill>
                  <a:schemeClr val="bg1"/>
                </a:solidFill>
                <a:latin typeface="+mn-lt"/>
                <a:ea typeface="굴림" charset="-127"/>
                <a:cs typeface="Arial" pitchFamily="34" charset="0"/>
              </a:rPr>
              <a:t>Six “Shifts” of ELA Common Core</a:t>
            </a:r>
          </a:p>
        </p:txBody>
      </p:sp>
      <p:grpSp>
        <p:nvGrpSpPr>
          <p:cNvPr id="4" name="Group 3"/>
          <p:cNvGrpSpPr/>
          <p:nvPr/>
        </p:nvGrpSpPr>
        <p:grpSpPr>
          <a:xfrm>
            <a:off x="-194324" y="2546591"/>
            <a:ext cx="9338324" cy="4343400"/>
            <a:chOff x="3884613" y="3675063"/>
            <a:chExt cx="4710113" cy="925513"/>
          </a:xfrm>
        </p:grpSpPr>
        <p:sp>
          <p:nvSpPr>
            <p:cNvPr id="5" name="Freeform 145"/>
            <p:cNvSpPr>
              <a:spLocks noEditPoints="1"/>
            </p:cNvSpPr>
            <p:nvPr/>
          </p:nvSpPr>
          <p:spPr bwMode="auto">
            <a:xfrm>
              <a:off x="3884613" y="3675063"/>
              <a:ext cx="4710113" cy="925513"/>
            </a:xfrm>
            <a:custGeom>
              <a:avLst/>
              <a:gdLst/>
              <a:ahLst/>
              <a:cxnLst>
                <a:cxn ang="0">
                  <a:pos x="653" y="0"/>
                </a:cxn>
                <a:cxn ang="0">
                  <a:pos x="603" y="3"/>
                </a:cxn>
                <a:cxn ang="0">
                  <a:pos x="521" y="19"/>
                </a:cxn>
                <a:cxn ang="0">
                  <a:pos x="522" y="39"/>
                </a:cxn>
                <a:cxn ang="0">
                  <a:pos x="547" y="69"/>
                </a:cxn>
                <a:cxn ang="0">
                  <a:pos x="499" y="128"/>
                </a:cxn>
                <a:cxn ang="0">
                  <a:pos x="59" y="247"/>
                </a:cxn>
                <a:cxn ang="0">
                  <a:pos x="35" y="247"/>
                </a:cxn>
                <a:cxn ang="0">
                  <a:pos x="389" y="161"/>
                </a:cxn>
                <a:cxn ang="0">
                  <a:pos x="538" y="83"/>
                </a:cxn>
                <a:cxn ang="0">
                  <a:pos x="522" y="48"/>
                </a:cxn>
                <a:cxn ang="0">
                  <a:pos x="511" y="25"/>
                </a:cxn>
                <a:cxn ang="0">
                  <a:pos x="566" y="7"/>
                </a:cxn>
                <a:cxn ang="0">
                  <a:pos x="639" y="0"/>
                </a:cxn>
                <a:cxn ang="0">
                  <a:pos x="638" y="0"/>
                </a:cxn>
                <a:cxn ang="0">
                  <a:pos x="534" y="12"/>
                </a:cxn>
                <a:cxn ang="0">
                  <a:pos x="506" y="32"/>
                </a:cxn>
                <a:cxn ang="0">
                  <a:pos x="524" y="57"/>
                </a:cxn>
                <a:cxn ang="0">
                  <a:pos x="516" y="100"/>
                </a:cxn>
                <a:cxn ang="0">
                  <a:pos x="220" y="200"/>
                </a:cxn>
                <a:cxn ang="0">
                  <a:pos x="292" y="247"/>
                </a:cxn>
                <a:cxn ang="0">
                  <a:pos x="697" y="199"/>
                </a:cxn>
                <a:cxn ang="0">
                  <a:pos x="764" y="100"/>
                </a:cxn>
                <a:cxn ang="0">
                  <a:pos x="677" y="57"/>
                </a:cxn>
                <a:cxn ang="0">
                  <a:pos x="607" y="32"/>
                </a:cxn>
                <a:cxn ang="0">
                  <a:pos x="590" y="13"/>
                </a:cxn>
                <a:cxn ang="0">
                  <a:pos x="666" y="0"/>
                </a:cxn>
                <a:cxn ang="0">
                  <a:pos x="698" y="0"/>
                </a:cxn>
                <a:cxn ang="0">
                  <a:pos x="664" y="18"/>
                </a:cxn>
                <a:cxn ang="0">
                  <a:pos x="1217" y="247"/>
                </a:cxn>
                <a:cxn ang="0">
                  <a:pos x="1194" y="247"/>
                </a:cxn>
                <a:cxn ang="0">
                  <a:pos x="792" y="48"/>
                </a:cxn>
                <a:cxn ang="0">
                  <a:pos x="690" y="0"/>
                </a:cxn>
                <a:cxn ang="0">
                  <a:pos x="671" y="0"/>
                </a:cxn>
                <a:cxn ang="0">
                  <a:pos x="601" y="13"/>
                </a:cxn>
                <a:cxn ang="0">
                  <a:pos x="625" y="33"/>
                </a:cxn>
                <a:cxn ang="0">
                  <a:pos x="704" y="57"/>
                </a:cxn>
                <a:cxn ang="0">
                  <a:pos x="807" y="100"/>
                </a:cxn>
                <a:cxn ang="0">
                  <a:pos x="779" y="198"/>
                </a:cxn>
                <a:cxn ang="0">
                  <a:pos x="664" y="247"/>
                </a:cxn>
                <a:cxn ang="0">
                  <a:pos x="752" y="198"/>
                </a:cxn>
                <a:cxn ang="0">
                  <a:pos x="793" y="100"/>
                </a:cxn>
                <a:cxn ang="0">
                  <a:pos x="695" y="57"/>
                </a:cxn>
                <a:cxn ang="0">
                  <a:pos x="619" y="33"/>
                </a:cxn>
                <a:cxn ang="0">
                  <a:pos x="597" y="13"/>
                </a:cxn>
                <a:cxn ang="0">
                  <a:pos x="669" y="0"/>
                </a:cxn>
                <a:cxn ang="0">
                  <a:pos x="668" y="0"/>
                </a:cxn>
                <a:cxn ang="0">
                  <a:pos x="610" y="7"/>
                </a:cxn>
                <a:cxn ang="0">
                  <a:pos x="598" y="26"/>
                </a:cxn>
                <a:cxn ang="0">
                  <a:pos x="657" y="48"/>
                </a:cxn>
                <a:cxn ang="0">
                  <a:pos x="750" y="82"/>
                </a:cxn>
                <a:cxn ang="0">
                  <a:pos x="781" y="159"/>
                </a:cxn>
                <a:cxn ang="0">
                  <a:pos x="772" y="247"/>
                </a:cxn>
                <a:cxn ang="0">
                  <a:pos x="1241" y="247"/>
                </a:cxn>
                <a:cxn ang="0">
                  <a:pos x="667" y="19"/>
                </a:cxn>
              </a:cxnLst>
              <a:rect l="0" t="0" r="r" b="b"/>
              <a:pathLst>
                <a:path w="1256" h="247">
                  <a:moveTo>
                    <a:pt x="666" y="0"/>
                  </a:moveTo>
                  <a:cubicBezTo>
                    <a:pt x="664" y="0"/>
                    <a:pt x="662" y="0"/>
                    <a:pt x="660" y="0"/>
                  </a:cubicBezTo>
                  <a:cubicBezTo>
                    <a:pt x="657" y="0"/>
                    <a:pt x="655" y="0"/>
                    <a:pt x="653" y="0"/>
                  </a:cubicBezTo>
                  <a:cubicBezTo>
                    <a:pt x="651" y="0"/>
                    <a:pt x="649" y="0"/>
                    <a:pt x="647" y="0"/>
                  </a:cubicBezTo>
                  <a:cubicBezTo>
                    <a:pt x="645" y="0"/>
                    <a:pt x="643" y="0"/>
                    <a:pt x="641" y="0"/>
                  </a:cubicBezTo>
                  <a:cubicBezTo>
                    <a:pt x="628" y="1"/>
                    <a:pt x="615" y="2"/>
                    <a:pt x="603" y="3"/>
                  </a:cubicBezTo>
                  <a:cubicBezTo>
                    <a:pt x="591" y="4"/>
                    <a:pt x="579" y="5"/>
                    <a:pt x="568" y="7"/>
                  </a:cubicBezTo>
                  <a:cubicBezTo>
                    <a:pt x="557" y="8"/>
                    <a:pt x="548" y="10"/>
                    <a:pt x="540" y="12"/>
                  </a:cubicBezTo>
                  <a:cubicBezTo>
                    <a:pt x="531" y="14"/>
                    <a:pt x="525" y="17"/>
                    <a:pt x="521" y="19"/>
                  </a:cubicBezTo>
                  <a:cubicBezTo>
                    <a:pt x="518" y="21"/>
                    <a:pt x="516" y="23"/>
                    <a:pt x="516" y="25"/>
                  </a:cubicBezTo>
                  <a:cubicBezTo>
                    <a:pt x="515" y="27"/>
                    <a:pt x="515" y="30"/>
                    <a:pt x="517" y="32"/>
                  </a:cubicBezTo>
                  <a:cubicBezTo>
                    <a:pt x="518" y="34"/>
                    <a:pt x="520" y="37"/>
                    <a:pt x="522" y="39"/>
                  </a:cubicBezTo>
                  <a:cubicBezTo>
                    <a:pt x="525" y="42"/>
                    <a:pt x="527" y="45"/>
                    <a:pt x="530" y="48"/>
                  </a:cubicBezTo>
                  <a:cubicBezTo>
                    <a:pt x="533" y="51"/>
                    <a:pt x="536" y="54"/>
                    <a:pt x="539" y="58"/>
                  </a:cubicBezTo>
                  <a:cubicBezTo>
                    <a:pt x="543" y="61"/>
                    <a:pt x="545" y="65"/>
                    <a:pt x="547" y="69"/>
                  </a:cubicBezTo>
                  <a:cubicBezTo>
                    <a:pt x="549" y="73"/>
                    <a:pt x="550" y="78"/>
                    <a:pt x="550" y="83"/>
                  </a:cubicBezTo>
                  <a:cubicBezTo>
                    <a:pt x="549" y="88"/>
                    <a:pt x="547" y="94"/>
                    <a:pt x="541" y="100"/>
                  </a:cubicBezTo>
                  <a:cubicBezTo>
                    <a:pt x="534" y="109"/>
                    <a:pt x="519" y="118"/>
                    <a:pt x="499" y="128"/>
                  </a:cubicBezTo>
                  <a:cubicBezTo>
                    <a:pt x="477" y="139"/>
                    <a:pt x="448" y="150"/>
                    <a:pt x="412" y="161"/>
                  </a:cubicBezTo>
                  <a:cubicBezTo>
                    <a:pt x="372" y="174"/>
                    <a:pt x="324" y="187"/>
                    <a:pt x="269" y="200"/>
                  </a:cubicBezTo>
                  <a:cubicBezTo>
                    <a:pt x="208" y="215"/>
                    <a:pt x="138" y="231"/>
                    <a:pt x="59" y="247"/>
                  </a:cubicBezTo>
                  <a:cubicBezTo>
                    <a:pt x="56" y="247"/>
                    <a:pt x="53" y="247"/>
                    <a:pt x="50" y="247"/>
                  </a:cubicBezTo>
                  <a:cubicBezTo>
                    <a:pt x="48" y="247"/>
                    <a:pt x="45" y="247"/>
                    <a:pt x="42" y="247"/>
                  </a:cubicBezTo>
                  <a:cubicBezTo>
                    <a:pt x="40" y="247"/>
                    <a:pt x="37" y="247"/>
                    <a:pt x="35" y="247"/>
                  </a:cubicBezTo>
                  <a:cubicBezTo>
                    <a:pt x="32" y="247"/>
                    <a:pt x="29" y="247"/>
                    <a:pt x="26" y="247"/>
                  </a:cubicBezTo>
                  <a:cubicBezTo>
                    <a:pt x="106" y="231"/>
                    <a:pt x="178" y="215"/>
                    <a:pt x="241" y="200"/>
                  </a:cubicBezTo>
                  <a:cubicBezTo>
                    <a:pt x="298" y="187"/>
                    <a:pt x="348" y="174"/>
                    <a:pt x="389" y="161"/>
                  </a:cubicBezTo>
                  <a:cubicBezTo>
                    <a:pt x="427" y="150"/>
                    <a:pt x="458" y="139"/>
                    <a:pt x="481" y="128"/>
                  </a:cubicBezTo>
                  <a:cubicBezTo>
                    <a:pt x="503" y="118"/>
                    <a:pt x="518" y="109"/>
                    <a:pt x="527" y="100"/>
                  </a:cubicBezTo>
                  <a:cubicBezTo>
                    <a:pt x="533" y="94"/>
                    <a:pt x="536" y="88"/>
                    <a:pt x="538" y="83"/>
                  </a:cubicBezTo>
                  <a:cubicBezTo>
                    <a:pt x="539" y="78"/>
                    <a:pt x="538" y="73"/>
                    <a:pt x="537" y="69"/>
                  </a:cubicBezTo>
                  <a:cubicBezTo>
                    <a:pt x="535" y="65"/>
                    <a:pt x="533" y="61"/>
                    <a:pt x="530" y="57"/>
                  </a:cubicBezTo>
                  <a:cubicBezTo>
                    <a:pt x="528" y="54"/>
                    <a:pt x="525" y="51"/>
                    <a:pt x="522" y="48"/>
                  </a:cubicBezTo>
                  <a:cubicBezTo>
                    <a:pt x="520" y="45"/>
                    <a:pt x="517" y="42"/>
                    <a:pt x="515" y="39"/>
                  </a:cubicBezTo>
                  <a:cubicBezTo>
                    <a:pt x="513" y="37"/>
                    <a:pt x="512" y="34"/>
                    <a:pt x="511" y="32"/>
                  </a:cubicBezTo>
                  <a:cubicBezTo>
                    <a:pt x="510" y="30"/>
                    <a:pt x="510" y="27"/>
                    <a:pt x="511" y="25"/>
                  </a:cubicBezTo>
                  <a:cubicBezTo>
                    <a:pt x="512" y="23"/>
                    <a:pt x="513" y="21"/>
                    <a:pt x="517" y="19"/>
                  </a:cubicBezTo>
                  <a:cubicBezTo>
                    <a:pt x="521" y="17"/>
                    <a:pt x="528" y="14"/>
                    <a:pt x="536" y="12"/>
                  </a:cubicBezTo>
                  <a:cubicBezTo>
                    <a:pt x="545" y="10"/>
                    <a:pt x="555" y="8"/>
                    <a:pt x="566" y="7"/>
                  </a:cubicBezTo>
                  <a:cubicBezTo>
                    <a:pt x="577" y="5"/>
                    <a:pt x="589" y="4"/>
                    <a:pt x="601" y="3"/>
                  </a:cubicBezTo>
                  <a:cubicBezTo>
                    <a:pt x="613" y="2"/>
                    <a:pt x="626" y="0"/>
                    <a:pt x="639" y="0"/>
                  </a:cubicBezTo>
                  <a:cubicBezTo>
                    <a:pt x="639" y="0"/>
                    <a:pt x="639" y="0"/>
                    <a:pt x="639" y="0"/>
                  </a:cubicBezTo>
                  <a:cubicBezTo>
                    <a:pt x="639" y="0"/>
                    <a:pt x="639" y="0"/>
                    <a:pt x="638" y="0"/>
                  </a:cubicBezTo>
                  <a:cubicBezTo>
                    <a:pt x="638" y="0"/>
                    <a:pt x="638" y="0"/>
                    <a:pt x="638" y="0"/>
                  </a:cubicBezTo>
                  <a:cubicBezTo>
                    <a:pt x="638" y="0"/>
                    <a:pt x="638" y="0"/>
                    <a:pt x="638" y="0"/>
                  </a:cubicBezTo>
                  <a:cubicBezTo>
                    <a:pt x="625" y="0"/>
                    <a:pt x="612" y="2"/>
                    <a:pt x="600" y="3"/>
                  </a:cubicBezTo>
                  <a:cubicBezTo>
                    <a:pt x="587" y="4"/>
                    <a:pt x="575" y="5"/>
                    <a:pt x="564" y="7"/>
                  </a:cubicBezTo>
                  <a:cubicBezTo>
                    <a:pt x="553" y="8"/>
                    <a:pt x="542" y="10"/>
                    <a:pt x="534" y="12"/>
                  </a:cubicBezTo>
                  <a:cubicBezTo>
                    <a:pt x="525" y="14"/>
                    <a:pt x="518" y="17"/>
                    <a:pt x="513" y="19"/>
                  </a:cubicBezTo>
                  <a:cubicBezTo>
                    <a:pt x="510" y="21"/>
                    <a:pt x="508" y="23"/>
                    <a:pt x="507" y="25"/>
                  </a:cubicBezTo>
                  <a:cubicBezTo>
                    <a:pt x="506" y="27"/>
                    <a:pt x="506" y="30"/>
                    <a:pt x="506" y="32"/>
                  </a:cubicBezTo>
                  <a:cubicBezTo>
                    <a:pt x="507" y="34"/>
                    <a:pt x="508" y="37"/>
                    <a:pt x="510" y="39"/>
                  </a:cubicBezTo>
                  <a:cubicBezTo>
                    <a:pt x="512" y="42"/>
                    <a:pt x="514" y="45"/>
                    <a:pt x="516" y="48"/>
                  </a:cubicBezTo>
                  <a:cubicBezTo>
                    <a:pt x="519" y="51"/>
                    <a:pt x="521" y="54"/>
                    <a:pt x="524" y="57"/>
                  </a:cubicBezTo>
                  <a:cubicBezTo>
                    <a:pt x="526" y="61"/>
                    <a:pt x="528" y="65"/>
                    <a:pt x="529" y="69"/>
                  </a:cubicBezTo>
                  <a:cubicBezTo>
                    <a:pt x="530" y="73"/>
                    <a:pt x="530" y="78"/>
                    <a:pt x="528" y="83"/>
                  </a:cubicBezTo>
                  <a:cubicBezTo>
                    <a:pt x="527" y="88"/>
                    <a:pt x="523" y="94"/>
                    <a:pt x="516" y="100"/>
                  </a:cubicBezTo>
                  <a:cubicBezTo>
                    <a:pt x="506" y="109"/>
                    <a:pt x="490" y="118"/>
                    <a:pt x="467" y="128"/>
                  </a:cubicBezTo>
                  <a:cubicBezTo>
                    <a:pt x="443" y="139"/>
                    <a:pt x="411" y="150"/>
                    <a:pt x="372" y="161"/>
                  </a:cubicBezTo>
                  <a:cubicBezTo>
                    <a:pt x="329" y="174"/>
                    <a:pt x="278" y="187"/>
                    <a:pt x="220" y="200"/>
                  </a:cubicBezTo>
                  <a:cubicBezTo>
                    <a:pt x="155" y="215"/>
                    <a:pt x="82" y="231"/>
                    <a:pt x="0" y="247"/>
                  </a:cubicBezTo>
                  <a:cubicBezTo>
                    <a:pt x="49" y="247"/>
                    <a:pt x="98" y="247"/>
                    <a:pt x="146" y="247"/>
                  </a:cubicBezTo>
                  <a:cubicBezTo>
                    <a:pt x="195" y="247"/>
                    <a:pt x="243" y="247"/>
                    <a:pt x="292" y="247"/>
                  </a:cubicBezTo>
                  <a:cubicBezTo>
                    <a:pt x="340" y="247"/>
                    <a:pt x="388" y="247"/>
                    <a:pt x="436" y="247"/>
                  </a:cubicBezTo>
                  <a:cubicBezTo>
                    <a:pt x="484" y="247"/>
                    <a:pt x="512" y="247"/>
                    <a:pt x="560" y="247"/>
                  </a:cubicBezTo>
                  <a:cubicBezTo>
                    <a:pt x="608" y="230"/>
                    <a:pt x="667" y="214"/>
                    <a:pt x="697" y="199"/>
                  </a:cubicBezTo>
                  <a:cubicBezTo>
                    <a:pt x="725" y="185"/>
                    <a:pt x="746" y="172"/>
                    <a:pt x="759" y="159"/>
                  </a:cubicBezTo>
                  <a:cubicBezTo>
                    <a:pt x="771" y="148"/>
                    <a:pt x="778" y="137"/>
                    <a:pt x="778" y="127"/>
                  </a:cubicBezTo>
                  <a:cubicBezTo>
                    <a:pt x="778" y="117"/>
                    <a:pt x="774" y="108"/>
                    <a:pt x="764" y="100"/>
                  </a:cubicBezTo>
                  <a:cubicBezTo>
                    <a:pt x="757" y="93"/>
                    <a:pt x="748" y="88"/>
                    <a:pt x="738" y="82"/>
                  </a:cubicBezTo>
                  <a:cubicBezTo>
                    <a:pt x="728" y="77"/>
                    <a:pt x="718" y="73"/>
                    <a:pt x="707" y="68"/>
                  </a:cubicBezTo>
                  <a:cubicBezTo>
                    <a:pt x="697" y="64"/>
                    <a:pt x="687" y="61"/>
                    <a:pt x="677" y="57"/>
                  </a:cubicBezTo>
                  <a:cubicBezTo>
                    <a:pt x="667" y="54"/>
                    <a:pt x="658" y="51"/>
                    <a:pt x="649" y="48"/>
                  </a:cubicBezTo>
                  <a:cubicBezTo>
                    <a:pt x="641" y="45"/>
                    <a:pt x="633" y="42"/>
                    <a:pt x="626" y="40"/>
                  </a:cubicBezTo>
                  <a:cubicBezTo>
                    <a:pt x="619" y="37"/>
                    <a:pt x="613" y="35"/>
                    <a:pt x="607" y="32"/>
                  </a:cubicBezTo>
                  <a:cubicBezTo>
                    <a:pt x="602" y="30"/>
                    <a:pt x="597" y="28"/>
                    <a:pt x="593" y="26"/>
                  </a:cubicBezTo>
                  <a:cubicBezTo>
                    <a:pt x="590" y="24"/>
                    <a:pt x="588" y="22"/>
                    <a:pt x="587" y="20"/>
                  </a:cubicBezTo>
                  <a:cubicBezTo>
                    <a:pt x="585" y="17"/>
                    <a:pt x="587" y="15"/>
                    <a:pt x="590" y="13"/>
                  </a:cubicBezTo>
                  <a:cubicBezTo>
                    <a:pt x="594" y="11"/>
                    <a:pt x="600" y="9"/>
                    <a:pt x="607" y="7"/>
                  </a:cubicBezTo>
                  <a:cubicBezTo>
                    <a:pt x="615" y="6"/>
                    <a:pt x="624" y="4"/>
                    <a:pt x="634" y="3"/>
                  </a:cubicBezTo>
                  <a:cubicBezTo>
                    <a:pt x="643" y="2"/>
                    <a:pt x="654" y="1"/>
                    <a:pt x="666" y="0"/>
                  </a:cubicBezTo>
                  <a:close/>
                  <a:moveTo>
                    <a:pt x="699" y="0"/>
                  </a:moveTo>
                  <a:cubicBezTo>
                    <a:pt x="699" y="0"/>
                    <a:pt x="699" y="0"/>
                    <a:pt x="698" y="0"/>
                  </a:cubicBezTo>
                  <a:cubicBezTo>
                    <a:pt x="698" y="0"/>
                    <a:pt x="698" y="0"/>
                    <a:pt x="698" y="0"/>
                  </a:cubicBezTo>
                  <a:cubicBezTo>
                    <a:pt x="698" y="0"/>
                    <a:pt x="698" y="0"/>
                    <a:pt x="698" y="0"/>
                  </a:cubicBezTo>
                  <a:cubicBezTo>
                    <a:pt x="698" y="0"/>
                    <a:pt x="698" y="0"/>
                    <a:pt x="698" y="0"/>
                  </a:cubicBezTo>
                  <a:cubicBezTo>
                    <a:pt x="653" y="5"/>
                    <a:pt x="646" y="11"/>
                    <a:pt x="664" y="18"/>
                  </a:cubicBezTo>
                  <a:cubicBezTo>
                    <a:pt x="684" y="27"/>
                    <a:pt x="736" y="37"/>
                    <a:pt x="799" y="48"/>
                  </a:cubicBezTo>
                  <a:cubicBezTo>
                    <a:pt x="876" y="63"/>
                    <a:pt x="971" y="80"/>
                    <a:pt x="1049" y="103"/>
                  </a:cubicBezTo>
                  <a:cubicBezTo>
                    <a:pt x="1153" y="134"/>
                    <a:pt x="1239" y="178"/>
                    <a:pt x="1217" y="247"/>
                  </a:cubicBezTo>
                  <a:cubicBezTo>
                    <a:pt x="1214" y="247"/>
                    <a:pt x="1211" y="247"/>
                    <a:pt x="1209" y="247"/>
                  </a:cubicBezTo>
                  <a:cubicBezTo>
                    <a:pt x="1206" y="247"/>
                    <a:pt x="1204" y="247"/>
                    <a:pt x="1201" y="247"/>
                  </a:cubicBezTo>
                  <a:cubicBezTo>
                    <a:pt x="1199" y="247"/>
                    <a:pt x="1196" y="247"/>
                    <a:pt x="1194" y="247"/>
                  </a:cubicBezTo>
                  <a:cubicBezTo>
                    <a:pt x="1191" y="247"/>
                    <a:pt x="1188" y="247"/>
                    <a:pt x="1185" y="247"/>
                  </a:cubicBezTo>
                  <a:cubicBezTo>
                    <a:pt x="1215" y="178"/>
                    <a:pt x="1135" y="134"/>
                    <a:pt x="1034" y="103"/>
                  </a:cubicBezTo>
                  <a:cubicBezTo>
                    <a:pt x="959" y="80"/>
                    <a:pt x="866" y="63"/>
                    <a:pt x="792" y="48"/>
                  </a:cubicBezTo>
                  <a:cubicBezTo>
                    <a:pt x="730" y="37"/>
                    <a:pt x="679" y="27"/>
                    <a:pt x="660" y="18"/>
                  </a:cubicBezTo>
                  <a:cubicBezTo>
                    <a:pt x="644" y="11"/>
                    <a:pt x="651" y="5"/>
                    <a:pt x="696" y="0"/>
                  </a:cubicBezTo>
                  <a:cubicBezTo>
                    <a:pt x="694" y="0"/>
                    <a:pt x="692" y="0"/>
                    <a:pt x="690" y="0"/>
                  </a:cubicBezTo>
                  <a:cubicBezTo>
                    <a:pt x="688" y="0"/>
                    <a:pt x="685" y="0"/>
                    <a:pt x="683" y="0"/>
                  </a:cubicBezTo>
                  <a:cubicBezTo>
                    <a:pt x="681" y="0"/>
                    <a:pt x="679" y="0"/>
                    <a:pt x="677" y="0"/>
                  </a:cubicBezTo>
                  <a:cubicBezTo>
                    <a:pt x="675" y="0"/>
                    <a:pt x="673" y="0"/>
                    <a:pt x="671" y="0"/>
                  </a:cubicBezTo>
                  <a:cubicBezTo>
                    <a:pt x="659" y="1"/>
                    <a:pt x="649" y="2"/>
                    <a:pt x="640" y="3"/>
                  </a:cubicBezTo>
                  <a:cubicBezTo>
                    <a:pt x="630" y="5"/>
                    <a:pt x="622" y="6"/>
                    <a:pt x="615" y="8"/>
                  </a:cubicBezTo>
                  <a:cubicBezTo>
                    <a:pt x="608" y="9"/>
                    <a:pt x="603" y="11"/>
                    <a:pt x="601" y="13"/>
                  </a:cubicBezTo>
                  <a:cubicBezTo>
                    <a:pt x="598" y="15"/>
                    <a:pt x="597" y="17"/>
                    <a:pt x="599" y="20"/>
                  </a:cubicBezTo>
                  <a:cubicBezTo>
                    <a:pt x="601" y="22"/>
                    <a:pt x="605" y="24"/>
                    <a:pt x="609" y="26"/>
                  </a:cubicBezTo>
                  <a:cubicBezTo>
                    <a:pt x="613" y="28"/>
                    <a:pt x="619" y="30"/>
                    <a:pt x="625" y="33"/>
                  </a:cubicBezTo>
                  <a:cubicBezTo>
                    <a:pt x="631" y="35"/>
                    <a:pt x="639" y="37"/>
                    <a:pt x="647" y="40"/>
                  </a:cubicBezTo>
                  <a:cubicBezTo>
                    <a:pt x="655" y="42"/>
                    <a:pt x="664" y="45"/>
                    <a:pt x="673" y="48"/>
                  </a:cubicBezTo>
                  <a:cubicBezTo>
                    <a:pt x="682" y="51"/>
                    <a:pt x="693" y="54"/>
                    <a:pt x="704" y="57"/>
                  </a:cubicBezTo>
                  <a:cubicBezTo>
                    <a:pt x="715" y="61"/>
                    <a:pt x="727" y="64"/>
                    <a:pt x="738" y="69"/>
                  </a:cubicBezTo>
                  <a:cubicBezTo>
                    <a:pt x="751" y="73"/>
                    <a:pt x="763" y="77"/>
                    <a:pt x="774" y="82"/>
                  </a:cubicBezTo>
                  <a:cubicBezTo>
                    <a:pt x="786" y="88"/>
                    <a:pt x="797" y="94"/>
                    <a:pt x="807" y="100"/>
                  </a:cubicBezTo>
                  <a:cubicBezTo>
                    <a:pt x="820" y="109"/>
                    <a:pt x="828" y="117"/>
                    <a:pt x="831" y="127"/>
                  </a:cubicBezTo>
                  <a:cubicBezTo>
                    <a:pt x="835" y="137"/>
                    <a:pt x="833" y="148"/>
                    <a:pt x="825" y="159"/>
                  </a:cubicBezTo>
                  <a:cubicBezTo>
                    <a:pt x="817" y="171"/>
                    <a:pt x="801" y="184"/>
                    <a:pt x="779" y="198"/>
                  </a:cubicBezTo>
                  <a:cubicBezTo>
                    <a:pt x="754" y="214"/>
                    <a:pt x="739" y="230"/>
                    <a:pt x="697" y="247"/>
                  </a:cubicBezTo>
                  <a:cubicBezTo>
                    <a:pt x="694" y="247"/>
                    <a:pt x="674" y="247"/>
                    <a:pt x="671" y="247"/>
                  </a:cubicBezTo>
                  <a:cubicBezTo>
                    <a:pt x="668" y="247"/>
                    <a:pt x="666" y="247"/>
                    <a:pt x="664" y="247"/>
                  </a:cubicBezTo>
                  <a:cubicBezTo>
                    <a:pt x="661" y="247"/>
                    <a:pt x="659" y="247"/>
                    <a:pt x="656" y="247"/>
                  </a:cubicBezTo>
                  <a:cubicBezTo>
                    <a:pt x="653" y="247"/>
                    <a:pt x="650" y="247"/>
                    <a:pt x="647" y="247"/>
                  </a:cubicBezTo>
                  <a:cubicBezTo>
                    <a:pt x="690" y="230"/>
                    <a:pt x="726" y="214"/>
                    <a:pt x="752" y="198"/>
                  </a:cubicBezTo>
                  <a:cubicBezTo>
                    <a:pt x="776" y="185"/>
                    <a:pt x="793" y="171"/>
                    <a:pt x="804" y="159"/>
                  </a:cubicBezTo>
                  <a:cubicBezTo>
                    <a:pt x="813" y="148"/>
                    <a:pt x="816" y="137"/>
                    <a:pt x="814" y="127"/>
                  </a:cubicBezTo>
                  <a:cubicBezTo>
                    <a:pt x="812" y="117"/>
                    <a:pt x="805" y="109"/>
                    <a:pt x="793" y="100"/>
                  </a:cubicBezTo>
                  <a:cubicBezTo>
                    <a:pt x="784" y="94"/>
                    <a:pt x="773" y="88"/>
                    <a:pt x="762" y="82"/>
                  </a:cubicBezTo>
                  <a:cubicBezTo>
                    <a:pt x="751" y="77"/>
                    <a:pt x="740" y="73"/>
                    <a:pt x="728" y="69"/>
                  </a:cubicBezTo>
                  <a:cubicBezTo>
                    <a:pt x="717" y="64"/>
                    <a:pt x="706" y="61"/>
                    <a:pt x="695" y="57"/>
                  </a:cubicBezTo>
                  <a:cubicBezTo>
                    <a:pt x="685" y="54"/>
                    <a:pt x="674" y="51"/>
                    <a:pt x="665" y="48"/>
                  </a:cubicBezTo>
                  <a:cubicBezTo>
                    <a:pt x="656" y="45"/>
                    <a:pt x="648" y="42"/>
                    <a:pt x="640" y="40"/>
                  </a:cubicBezTo>
                  <a:cubicBezTo>
                    <a:pt x="632" y="37"/>
                    <a:pt x="625" y="35"/>
                    <a:pt x="619" y="33"/>
                  </a:cubicBezTo>
                  <a:cubicBezTo>
                    <a:pt x="613" y="30"/>
                    <a:pt x="608" y="28"/>
                    <a:pt x="604" y="26"/>
                  </a:cubicBezTo>
                  <a:cubicBezTo>
                    <a:pt x="600" y="24"/>
                    <a:pt x="597" y="22"/>
                    <a:pt x="595" y="20"/>
                  </a:cubicBezTo>
                  <a:cubicBezTo>
                    <a:pt x="593" y="17"/>
                    <a:pt x="594" y="15"/>
                    <a:pt x="597" y="13"/>
                  </a:cubicBezTo>
                  <a:cubicBezTo>
                    <a:pt x="600" y="11"/>
                    <a:pt x="606" y="9"/>
                    <a:pt x="613" y="8"/>
                  </a:cubicBezTo>
                  <a:cubicBezTo>
                    <a:pt x="619" y="6"/>
                    <a:pt x="628" y="5"/>
                    <a:pt x="638" y="3"/>
                  </a:cubicBezTo>
                  <a:cubicBezTo>
                    <a:pt x="647" y="2"/>
                    <a:pt x="658" y="1"/>
                    <a:pt x="669" y="0"/>
                  </a:cubicBezTo>
                  <a:cubicBezTo>
                    <a:pt x="669" y="0"/>
                    <a:pt x="669" y="0"/>
                    <a:pt x="669" y="0"/>
                  </a:cubicBezTo>
                  <a:cubicBezTo>
                    <a:pt x="669" y="0"/>
                    <a:pt x="668" y="0"/>
                    <a:pt x="668" y="0"/>
                  </a:cubicBezTo>
                  <a:cubicBezTo>
                    <a:pt x="668" y="0"/>
                    <a:pt x="668" y="0"/>
                    <a:pt x="668" y="0"/>
                  </a:cubicBezTo>
                  <a:cubicBezTo>
                    <a:pt x="668" y="0"/>
                    <a:pt x="668" y="0"/>
                    <a:pt x="667" y="0"/>
                  </a:cubicBezTo>
                  <a:cubicBezTo>
                    <a:pt x="656" y="1"/>
                    <a:pt x="645" y="2"/>
                    <a:pt x="636" y="3"/>
                  </a:cubicBezTo>
                  <a:cubicBezTo>
                    <a:pt x="626" y="4"/>
                    <a:pt x="617" y="6"/>
                    <a:pt x="610" y="7"/>
                  </a:cubicBezTo>
                  <a:cubicBezTo>
                    <a:pt x="603" y="9"/>
                    <a:pt x="597" y="11"/>
                    <a:pt x="594" y="13"/>
                  </a:cubicBezTo>
                  <a:cubicBezTo>
                    <a:pt x="590" y="15"/>
                    <a:pt x="589" y="17"/>
                    <a:pt x="591" y="20"/>
                  </a:cubicBezTo>
                  <a:cubicBezTo>
                    <a:pt x="592" y="22"/>
                    <a:pt x="595" y="24"/>
                    <a:pt x="598" y="26"/>
                  </a:cubicBezTo>
                  <a:cubicBezTo>
                    <a:pt x="602" y="28"/>
                    <a:pt x="607" y="30"/>
                    <a:pt x="613" y="33"/>
                  </a:cubicBezTo>
                  <a:cubicBezTo>
                    <a:pt x="619" y="35"/>
                    <a:pt x="626" y="37"/>
                    <a:pt x="633" y="40"/>
                  </a:cubicBezTo>
                  <a:cubicBezTo>
                    <a:pt x="640" y="42"/>
                    <a:pt x="649" y="45"/>
                    <a:pt x="657" y="48"/>
                  </a:cubicBezTo>
                  <a:cubicBezTo>
                    <a:pt x="666" y="51"/>
                    <a:pt x="676" y="54"/>
                    <a:pt x="686" y="57"/>
                  </a:cubicBezTo>
                  <a:cubicBezTo>
                    <a:pt x="696" y="61"/>
                    <a:pt x="707" y="64"/>
                    <a:pt x="718" y="68"/>
                  </a:cubicBezTo>
                  <a:cubicBezTo>
                    <a:pt x="729" y="73"/>
                    <a:pt x="740" y="77"/>
                    <a:pt x="750" y="82"/>
                  </a:cubicBezTo>
                  <a:cubicBezTo>
                    <a:pt x="760" y="88"/>
                    <a:pt x="770" y="94"/>
                    <a:pt x="778" y="100"/>
                  </a:cubicBezTo>
                  <a:cubicBezTo>
                    <a:pt x="789" y="108"/>
                    <a:pt x="795" y="117"/>
                    <a:pt x="796" y="127"/>
                  </a:cubicBezTo>
                  <a:cubicBezTo>
                    <a:pt x="797" y="137"/>
                    <a:pt x="792" y="148"/>
                    <a:pt x="781" y="159"/>
                  </a:cubicBezTo>
                  <a:cubicBezTo>
                    <a:pt x="769" y="172"/>
                    <a:pt x="750" y="185"/>
                    <a:pt x="724" y="198"/>
                  </a:cubicBezTo>
                  <a:cubicBezTo>
                    <a:pt x="696" y="214"/>
                    <a:pt x="658" y="230"/>
                    <a:pt x="613" y="247"/>
                  </a:cubicBezTo>
                  <a:cubicBezTo>
                    <a:pt x="683" y="247"/>
                    <a:pt x="736" y="247"/>
                    <a:pt x="772" y="247"/>
                  </a:cubicBezTo>
                  <a:cubicBezTo>
                    <a:pt x="824" y="247"/>
                    <a:pt x="877" y="247"/>
                    <a:pt x="930" y="247"/>
                  </a:cubicBezTo>
                  <a:cubicBezTo>
                    <a:pt x="982" y="247"/>
                    <a:pt x="1034" y="247"/>
                    <a:pt x="1086" y="247"/>
                  </a:cubicBezTo>
                  <a:cubicBezTo>
                    <a:pt x="1138" y="247"/>
                    <a:pt x="1190" y="247"/>
                    <a:pt x="1241" y="247"/>
                  </a:cubicBezTo>
                  <a:cubicBezTo>
                    <a:pt x="1256" y="177"/>
                    <a:pt x="1167" y="134"/>
                    <a:pt x="1060" y="103"/>
                  </a:cubicBezTo>
                  <a:cubicBezTo>
                    <a:pt x="980" y="80"/>
                    <a:pt x="883" y="63"/>
                    <a:pt x="805" y="48"/>
                  </a:cubicBezTo>
                  <a:cubicBezTo>
                    <a:pt x="741" y="37"/>
                    <a:pt x="687" y="27"/>
                    <a:pt x="667" y="19"/>
                  </a:cubicBezTo>
                  <a:cubicBezTo>
                    <a:pt x="649" y="11"/>
                    <a:pt x="654" y="5"/>
                    <a:pt x="699" y="0"/>
                  </a:cubicBezTo>
                  <a:close/>
                </a:path>
              </a:pathLst>
            </a:custGeom>
            <a:gradFill flip="none" rotWithShape="1">
              <a:gsLst>
                <a:gs pos="0">
                  <a:schemeClr val="tx1">
                    <a:lumMod val="50000"/>
                    <a:alpha val="48000"/>
                  </a:schemeClr>
                </a:gs>
                <a:gs pos="72000">
                  <a:schemeClr val="bg1">
                    <a:lumMod val="65000"/>
                    <a:shade val="67500"/>
                    <a:satMod val="115000"/>
                  </a:schemeClr>
                </a:gs>
                <a:gs pos="100000">
                  <a:schemeClr val="bg1">
                    <a:lumMod val="65000"/>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 name="Freeform 146"/>
            <p:cNvSpPr>
              <a:spLocks/>
            </p:cNvSpPr>
            <p:nvPr/>
          </p:nvSpPr>
          <p:spPr bwMode="auto">
            <a:xfrm>
              <a:off x="3983038" y="3675063"/>
              <a:ext cx="2306638" cy="925513"/>
            </a:xfrm>
            <a:custGeom>
              <a:avLst/>
              <a:gdLst/>
              <a:ahLst/>
              <a:cxnLst>
                <a:cxn ang="0">
                  <a:pos x="615" y="0"/>
                </a:cxn>
                <a:cxn ang="0">
                  <a:pos x="614" y="0"/>
                </a:cxn>
                <a:cxn ang="0">
                  <a:pos x="614" y="0"/>
                </a:cxn>
                <a:cxn ang="0">
                  <a:pos x="613" y="0"/>
                </a:cxn>
                <a:cxn ang="0">
                  <a:pos x="613" y="0"/>
                </a:cxn>
                <a:cxn ang="0">
                  <a:pos x="575" y="3"/>
                </a:cxn>
                <a:cxn ang="0">
                  <a:pos x="540" y="7"/>
                </a:cxn>
                <a:cxn ang="0">
                  <a:pos x="510" y="12"/>
                </a:cxn>
                <a:cxn ang="0">
                  <a:pos x="491" y="19"/>
                </a:cxn>
                <a:cxn ang="0">
                  <a:pos x="485" y="25"/>
                </a:cxn>
                <a:cxn ang="0">
                  <a:pos x="485" y="32"/>
                </a:cxn>
                <a:cxn ang="0">
                  <a:pos x="489" y="39"/>
                </a:cxn>
                <a:cxn ang="0">
                  <a:pos x="496" y="48"/>
                </a:cxn>
                <a:cxn ang="0">
                  <a:pos x="504" y="57"/>
                </a:cxn>
                <a:cxn ang="0">
                  <a:pos x="511" y="69"/>
                </a:cxn>
                <a:cxn ang="0">
                  <a:pos x="512" y="83"/>
                </a:cxn>
                <a:cxn ang="0">
                  <a:pos x="501" y="100"/>
                </a:cxn>
                <a:cxn ang="0">
                  <a:pos x="455" y="128"/>
                </a:cxn>
                <a:cxn ang="0">
                  <a:pos x="363" y="161"/>
                </a:cxn>
                <a:cxn ang="0">
                  <a:pos x="215" y="200"/>
                </a:cxn>
                <a:cxn ang="0">
                  <a:pos x="0" y="247"/>
                </a:cxn>
                <a:cxn ang="0">
                  <a:pos x="9" y="247"/>
                </a:cxn>
                <a:cxn ang="0">
                  <a:pos x="16" y="247"/>
                </a:cxn>
                <a:cxn ang="0">
                  <a:pos x="24" y="247"/>
                </a:cxn>
                <a:cxn ang="0">
                  <a:pos x="33" y="247"/>
                </a:cxn>
                <a:cxn ang="0">
                  <a:pos x="243" y="200"/>
                </a:cxn>
                <a:cxn ang="0">
                  <a:pos x="386" y="161"/>
                </a:cxn>
                <a:cxn ang="0">
                  <a:pos x="473" y="128"/>
                </a:cxn>
                <a:cxn ang="0">
                  <a:pos x="515" y="100"/>
                </a:cxn>
                <a:cxn ang="0">
                  <a:pos x="524" y="83"/>
                </a:cxn>
                <a:cxn ang="0">
                  <a:pos x="521" y="69"/>
                </a:cxn>
                <a:cxn ang="0">
                  <a:pos x="513" y="58"/>
                </a:cxn>
                <a:cxn ang="0">
                  <a:pos x="504" y="48"/>
                </a:cxn>
                <a:cxn ang="0">
                  <a:pos x="496" y="39"/>
                </a:cxn>
                <a:cxn ang="0">
                  <a:pos x="491" y="32"/>
                </a:cxn>
                <a:cxn ang="0">
                  <a:pos x="490" y="25"/>
                </a:cxn>
                <a:cxn ang="0">
                  <a:pos x="495" y="19"/>
                </a:cxn>
                <a:cxn ang="0">
                  <a:pos x="514" y="12"/>
                </a:cxn>
                <a:cxn ang="0">
                  <a:pos x="542" y="7"/>
                </a:cxn>
                <a:cxn ang="0">
                  <a:pos x="577" y="3"/>
                </a:cxn>
                <a:cxn ang="0">
                  <a:pos x="615" y="0"/>
                </a:cxn>
              </a:cxnLst>
              <a:rect l="0" t="0" r="r" b="b"/>
              <a:pathLst>
                <a:path w="615" h="247">
                  <a:moveTo>
                    <a:pt x="615" y="0"/>
                  </a:moveTo>
                  <a:cubicBezTo>
                    <a:pt x="614" y="0"/>
                    <a:pt x="614" y="0"/>
                    <a:pt x="614" y="0"/>
                  </a:cubicBezTo>
                  <a:cubicBezTo>
                    <a:pt x="614" y="0"/>
                    <a:pt x="614" y="0"/>
                    <a:pt x="614" y="0"/>
                  </a:cubicBezTo>
                  <a:cubicBezTo>
                    <a:pt x="614" y="0"/>
                    <a:pt x="614" y="0"/>
                    <a:pt x="613" y="0"/>
                  </a:cubicBezTo>
                  <a:cubicBezTo>
                    <a:pt x="613" y="0"/>
                    <a:pt x="613" y="0"/>
                    <a:pt x="613" y="0"/>
                  </a:cubicBezTo>
                  <a:cubicBezTo>
                    <a:pt x="600" y="0"/>
                    <a:pt x="587" y="2"/>
                    <a:pt x="575" y="3"/>
                  </a:cubicBezTo>
                  <a:cubicBezTo>
                    <a:pt x="563" y="4"/>
                    <a:pt x="551" y="5"/>
                    <a:pt x="540" y="7"/>
                  </a:cubicBezTo>
                  <a:cubicBezTo>
                    <a:pt x="529" y="8"/>
                    <a:pt x="519" y="10"/>
                    <a:pt x="510" y="12"/>
                  </a:cubicBezTo>
                  <a:cubicBezTo>
                    <a:pt x="502" y="14"/>
                    <a:pt x="495" y="17"/>
                    <a:pt x="491" y="19"/>
                  </a:cubicBezTo>
                  <a:cubicBezTo>
                    <a:pt x="487" y="21"/>
                    <a:pt x="486" y="23"/>
                    <a:pt x="485" y="25"/>
                  </a:cubicBezTo>
                  <a:cubicBezTo>
                    <a:pt x="484" y="27"/>
                    <a:pt x="484" y="30"/>
                    <a:pt x="485" y="32"/>
                  </a:cubicBezTo>
                  <a:cubicBezTo>
                    <a:pt x="486" y="34"/>
                    <a:pt x="487" y="37"/>
                    <a:pt x="489" y="39"/>
                  </a:cubicBezTo>
                  <a:cubicBezTo>
                    <a:pt x="491" y="42"/>
                    <a:pt x="494" y="45"/>
                    <a:pt x="496" y="48"/>
                  </a:cubicBezTo>
                  <a:cubicBezTo>
                    <a:pt x="499" y="51"/>
                    <a:pt x="502" y="54"/>
                    <a:pt x="504" y="57"/>
                  </a:cubicBezTo>
                  <a:cubicBezTo>
                    <a:pt x="507" y="61"/>
                    <a:pt x="509" y="65"/>
                    <a:pt x="511" y="69"/>
                  </a:cubicBezTo>
                  <a:cubicBezTo>
                    <a:pt x="512" y="73"/>
                    <a:pt x="513" y="78"/>
                    <a:pt x="512" y="83"/>
                  </a:cubicBezTo>
                  <a:cubicBezTo>
                    <a:pt x="510" y="88"/>
                    <a:pt x="507" y="94"/>
                    <a:pt x="501" y="100"/>
                  </a:cubicBezTo>
                  <a:cubicBezTo>
                    <a:pt x="492" y="109"/>
                    <a:pt x="477" y="118"/>
                    <a:pt x="455" y="128"/>
                  </a:cubicBezTo>
                  <a:cubicBezTo>
                    <a:pt x="432" y="139"/>
                    <a:pt x="401" y="150"/>
                    <a:pt x="363" y="161"/>
                  </a:cubicBezTo>
                  <a:cubicBezTo>
                    <a:pt x="322" y="174"/>
                    <a:pt x="272" y="187"/>
                    <a:pt x="215" y="200"/>
                  </a:cubicBezTo>
                  <a:cubicBezTo>
                    <a:pt x="152" y="215"/>
                    <a:pt x="80" y="231"/>
                    <a:pt x="0" y="247"/>
                  </a:cubicBezTo>
                  <a:cubicBezTo>
                    <a:pt x="3" y="247"/>
                    <a:pt x="6" y="247"/>
                    <a:pt x="9" y="247"/>
                  </a:cubicBezTo>
                  <a:cubicBezTo>
                    <a:pt x="11" y="247"/>
                    <a:pt x="14" y="247"/>
                    <a:pt x="16" y="247"/>
                  </a:cubicBezTo>
                  <a:cubicBezTo>
                    <a:pt x="19" y="247"/>
                    <a:pt x="22" y="247"/>
                    <a:pt x="24" y="247"/>
                  </a:cubicBezTo>
                  <a:cubicBezTo>
                    <a:pt x="27" y="247"/>
                    <a:pt x="30" y="247"/>
                    <a:pt x="33" y="247"/>
                  </a:cubicBezTo>
                  <a:cubicBezTo>
                    <a:pt x="112" y="231"/>
                    <a:pt x="182" y="215"/>
                    <a:pt x="243" y="200"/>
                  </a:cubicBezTo>
                  <a:cubicBezTo>
                    <a:pt x="298" y="187"/>
                    <a:pt x="346" y="174"/>
                    <a:pt x="386" y="161"/>
                  </a:cubicBezTo>
                  <a:cubicBezTo>
                    <a:pt x="422" y="150"/>
                    <a:pt x="451" y="139"/>
                    <a:pt x="473" y="128"/>
                  </a:cubicBezTo>
                  <a:cubicBezTo>
                    <a:pt x="493" y="118"/>
                    <a:pt x="508" y="109"/>
                    <a:pt x="515" y="100"/>
                  </a:cubicBezTo>
                  <a:cubicBezTo>
                    <a:pt x="521" y="94"/>
                    <a:pt x="523" y="88"/>
                    <a:pt x="524" y="83"/>
                  </a:cubicBezTo>
                  <a:cubicBezTo>
                    <a:pt x="524" y="78"/>
                    <a:pt x="523" y="73"/>
                    <a:pt x="521" y="69"/>
                  </a:cubicBezTo>
                  <a:cubicBezTo>
                    <a:pt x="519" y="65"/>
                    <a:pt x="517" y="61"/>
                    <a:pt x="513" y="58"/>
                  </a:cubicBezTo>
                  <a:cubicBezTo>
                    <a:pt x="510" y="54"/>
                    <a:pt x="507" y="51"/>
                    <a:pt x="504" y="48"/>
                  </a:cubicBezTo>
                  <a:cubicBezTo>
                    <a:pt x="501" y="45"/>
                    <a:pt x="499" y="42"/>
                    <a:pt x="496" y="39"/>
                  </a:cubicBezTo>
                  <a:cubicBezTo>
                    <a:pt x="494" y="37"/>
                    <a:pt x="492" y="34"/>
                    <a:pt x="491" y="32"/>
                  </a:cubicBezTo>
                  <a:cubicBezTo>
                    <a:pt x="489" y="30"/>
                    <a:pt x="489" y="27"/>
                    <a:pt x="490" y="25"/>
                  </a:cubicBezTo>
                  <a:cubicBezTo>
                    <a:pt x="490" y="23"/>
                    <a:pt x="492" y="21"/>
                    <a:pt x="495" y="19"/>
                  </a:cubicBezTo>
                  <a:cubicBezTo>
                    <a:pt x="499" y="17"/>
                    <a:pt x="505" y="14"/>
                    <a:pt x="514" y="12"/>
                  </a:cubicBezTo>
                  <a:cubicBezTo>
                    <a:pt x="522" y="10"/>
                    <a:pt x="531" y="8"/>
                    <a:pt x="542" y="7"/>
                  </a:cubicBezTo>
                  <a:cubicBezTo>
                    <a:pt x="553" y="5"/>
                    <a:pt x="565" y="4"/>
                    <a:pt x="577" y="3"/>
                  </a:cubicBezTo>
                  <a:cubicBezTo>
                    <a:pt x="589" y="2"/>
                    <a:pt x="602" y="1"/>
                    <a:pt x="615"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Freeform 147"/>
            <p:cNvSpPr>
              <a:spLocks/>
            </p:cNvSpPr>
            <p:nvPr/>
          </p:nvSpPr>
          <p:spPr bwMode="auto">
            <a:xfrm>
              <a:off x="6300788" y="3675063"/>
              <a:ext cx="2230438" cy="925513"/>
            </a:xfrm>
            <a:custGeom>
              <a:avLst/>
              <a:gdLst/>
              <a:ahLst/>
              <a:cxnLst>
                <a:cxn ang="0">
                  <a:pos x="54" y="0"/>
                </a:cxn>
                <a:cxn ang="0">
                  <a:pos x="53" y="0"/>
                </a:cxn>
                <a:cxn ang="0">
                  <a:pos x="53" y="0"/>
                </a:cxn>
                <a:cxn ang="0">
                  <a:pos x="52" y="0"/>
                </a:cxn>
                <a:cxn ang="0">
                  <a:pos x="52" y="0"/>
                </a:cxn>
                <a:cxn ang="0">
                  <a:pos x="16" y="18"/>
                </a:cxn>
                <a:cxn ang="0">
                  <a:pos x="148" y="48"/>
                </a:cxn>
                <a:cxn ang="0">
                  <a:pos x="390" y="103"/>
                </a:cxn>
                <a:cxn ang="0">
                  <a:pos x="541" y="247"/>
                </a:cxn>
                <a:cxn ang="0">
                  <a:pos x="550" y="247"/>
                </a:cxn>
                <a:cxn ang="0">
                  <a:pos x="557" y="247"/>
                </a:cxn>
                <a:cxn ang="0">
                  <a:pos x="565" y="247"/>
                </a:cxn>
                <a:cxn ang="0">
                  <a:pos x="573" y="247"/>
                </a:cxn>
                <a:cxn ang="0">
                  <a:pos x="405" y="103"/>
                </a:cxn>
                <a:cxn ang="0">
                  <a:pos x="155" y="48"/>
                </a:cxn>
                <a:cxn ang="0">
                  <a:pos x="20" y="18"/>
                </a:cxn>
                <a:cxn ang="0">
                  <a:pos x="54" y="0"/>
                </a:cxn>
              </a:cxnLst>
              <a:rect l="0" t="0" r="r" b="b"/>
              <a:pathLst>
                <a:path w="595" h="247">
                  <a:moveTo>
                    <a:pt x="54" y="0"/>
                  </a:moveTo>
                  <a:cubicBezTo>
                    <a:pt x="53" y="0"/>
                    <a:pt x="53" y="0"/>
                    <a:pt x="53" y="0"/>
                  </a:cubicBezTo>
                  <a:cubicBezTo>
                    <a:pt x="53" y="0"/>
                    <a:pt x="53" y="0"/>
                    <a:pt x="53" y="0"/>
                  </a:cubicBezTo>
                  <a:cubicBezTo>
                    <a:pt x="53" y="0"/>
                    <a:pt x="52" y="0"/>
                    <a:pt x="52" y="0"/>
                  </a:cubicBezTo>
                  <a:cubicBezTo>
                    <a:pt x="52" y="0"/>
                    <a:pt x="52" y="0"/>
                    <a:pt x="52" y="0"/>
                  </a:cubicBezTo>
                  <a:cubicBezTo>
                    <a:pt x="7" y="5"/>
                    <a:pt x="0" y="11"/>
                    <a:pt x="16" y="18"/>
                  </a:cubicBezTo>
                  <a:cubicBezTo>
                    <a:pt x="35" y="27"/>
                    <a:pt x="86" y="37"/>
                    <a:pt x="148" y="48"/>
                  </a:cubicBezTo>
                  <a:cubicBezTo>
                    <a:pt x="222" y="63"/>
                    <a:pt x="315" y="80"/>
                    <a:pt x="390" y="103"/>
                  </a:cubicBezTo>
                  <a:cubicBezTo>
                    <a:pt x="491" y="134"/>
                    <a:pt x="571" y="178"/>
                    <a:pt x="541" y="247"/>
                  </a:cubicBezTo>
                  <a:cubicBezTo>
                    <a:pt x="544" y="247"/>
                    <a:pt x="547" y="247"/>
                    <a:pt x="550" y="247"/>
                  </a:cubicBezTo>
                  <a:cubicBezTo>
                    <a:pt x="552" y="247"/>
                    <a:pt x="555" y="247"/>
                    <a:pt x="557" y="247"/>
                  </a:cubicBezTo>
                  <a:cubicBezTo>
                    <a:pt x="560" y="247"/>
                    <a:pt x="562" y="247"/>
                    <a:pt x="565" y="247"/>
                  </a:cubicBezTo>
                  <a:cubicBezTo>
                    <a:pt x="567" y="247"/>
                    <a:pt x="570" y="247"/>
                    <a:pt x="573" y="247"/>
                  </a:cubicBezTo>
                  <a:cubicBezTo>
                    <a:pt x="595" y="178"/>
                    <a:pt x="509" y="134"/>
                    <a:pt x="405" y="103"/>
                  </a:cubicBezTo>
                  <a:cubicBezTo>
                    <a:pt x="327" y="80"/>
                    <a:pt x="232" y="63"/>
                    <a:pt x="155" y="48"/>
                  </a:cubicBezTo>
                  <a:cubicBezTo>
                    <a:pt x="92" y="37"/>
                    <a:pt x="40" y="27"/>
                    <a:pt x="20" y="18"/>
                  </a:cubicBezTo>
                  <a:cubicBezTo>
                    <a:pt x="2" y="11"/>
                    <a:pt x="9" y="5"/>
                    <a:pt x="54"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48"/>
            <p:cNvSpPr>
              <a:spLocks/>
            </p:cNvSpPr>
            <p:nvPr/>
          </p:nvSpPr>
          <p:spPr bwMode="auto">
            <a:xfrm>
              <a:off x="5984875" y="3675063"/>
              <a:ext cx="889000" cy="925513"/>
            </a:xfrm>
            <a:custGeom>
              <a:avLst/>
              <a:gdLst/>
              <a:ahLst/>
              <a:cxnLst>
                <a:cxn ang="0">
                  <a:pos x="107" y="0"/>
                </a:cxn>
                <a:cxn ang="0">
                  <a:pos x="107" y="0"/>
                </a:cxn>
                <a:cxn ang="0">
                  <a:pos x="107" y="0"/>
                </a:cxn>
                <a:cxn ang="0">
                  <a:pos x="106" y="0"/>
                </a:cxn>
                <a:cxn ang="0">
                  <a:pos x="106" y="0"/>
                </a:cxn>
                <a:cxn ang="0">
                  <a:pos x="74" y="3"/>
                </a:cxn>
                <a:cxn ang="0">
                  <a:pos x="47" y="7"/>
                </a:cxn>
                <a:cxn ang="0">
                  <a:pos x="30" y="13"/>
                </a:cxn>
                <a:cxn ang="0">
                  <a:pos x="27" y="20"/>
                </a:cxn>
                <a:cxn ang="0">
                  <a:pos x="33" y="26"/>
                </a:cxn>
                <a:cxn ang="0">
                  <a:pos x="47" y="32"/>
                </a:cxn>
                <a:cxn ang="0">
                  <a:pos x="66" y="40"/>
                </a:cxn>
                <a:cxn ang="0">
                  <a:pos x="89" y="48"/>
                </a:cxn>
                <a:cxn ang="0">
                  <a:pos x="117" y="57"/>
                </a:cxn>
                <a:cxn ang="0">
                  <a:pos x="147" y="68"/>
                </a:cxn>
                <a:cxn ang="0">
                  <a:pos x="178" y="82"/>
                </a:cxn>
                <a:cxn ang="0">
                  <a:pos x="204" y="100"/>
                </a:cxn>
                <a:cxn ang="0">
                  <a:pos x="218" y="127"/>
                </a:cxn>
                <a:cxn ang="0">
                  <a:pos x="199" y="159"/>
                </a:cxn>
                <a:cxn ang="0">
                  <a:pos x="137" y="199"/>
                </a:cxn>
                <a:cxn ang="0">
                  <a:pos x="0" y="247"/>
                </a:cxn>
                <a:cxn ang="0">
                  <a:pos x="29" y="247"/>
                </a:cxn>
                <a:cxn ang="0">
                  <a:pos x="36" y="247"/>
                </a:cxn>
                <a:cxn ang="0">
                  <a:pos x="44" y="247"/>
                </a:cxn>
                <a:cxn ang="0">
                  <a:pos x="53" y="247"/>
                </a:cxn>
                <a:cxn ang="0">
                  <a:pos x="53" y="247"/>
                </a:cxn>
                <a:cxn ang="0">
                  <a:pos x="53" y="247"/>
                </a:cxn>
                <a:cxn ang="0">
                  <a:pos x="53" y="247"/>
                </a:cxn>
                <a:cxn ang="0">
                  <a:pos x="53" y="247"/>
                </a:cxn>
                <a:cxn ang="0">
                  <a:pos x="164" y="198"/>
                </a:cxn>
                <a:cxn ang="0">
                  <a:pos x="221" y="159"/>
                </a:cxn>
                <a:cxn ang="0">
                  <a:pos x="236" y="127"/>
                </a:cxn>
                <a:cxn ang="0">
                  <a:pos x="218" y="100"/>
                </a:cxn>
                <a:cxn ang="0">
                  <a:pos x="190" y="82"/>
                </a:cxn>
                <a:cxn ang="0">
                  <a:pos x="158" y="68"/>
                </a:cxn>
                <a:cxn ang="0">
                  <a:pos x="126" y="57"/>
                </a:cxn>
                <a:cxn ang="0">
                  <a:pos x="97" y="48"/>
                </a:cxn>
                <a:cxn ang="0">
                  <a:pos x="73" y="40"/>
                </a:cxn>
                <a:cxn ang="0">
                  <a:pos x="53" y="33"/>
                </a:cxn>
                <a:cxn ang="0">
                  <a:pos x="38" y="26"/>
                </a:cxn>
                <a:cxn ang="0">
                  <a:pos x="31" y="20"/>
                </a:cxn>
                <a:cxn ang="0">
                  <a:pos x="34" y="13"/>
                </a:cxn>
                <a:cxn ang="0">
                  <a:pos x="50" y="7"/>
                </a:cxn>
                <a:cxn ang="0">
                  <a:pos x="76" y="3"/>
                </a:cxn>
                <a:cxn ang="0">
                  <a:pos x="107" y="0"/>
                </a:cxn>
              </a:cxnLst>
              <a:rect l="0" t="0" r="r" b="b"/>
              <a:pathLst>
                <a:path w="237" h="247">
                  <a:moveTo>
                    <a:pt x="107" y="0"/>
                  </a:moveTo>
                  <a:cubicBezTo>
                    <a:pt x="107" y="0"/>
                    <a:pt x="107" y="0"/>
                    <a:pt x="107" y="0"/>
                  </a:cubicBezTo>
                  <a:cubicBezTo>
                    <a:pt x="107" y="0"/>
                    <a:pt x="107" y="0"/>
                    <a:pt x="107" y="0"/>
                  </a:cubicBezTo>
                  <a:cubicBezTo>
                    <a:pt x="107" y="0"/>
                    <a:pt x="106" y="0"/>
                    <a:pt x="106" y="0"/>
                  </a:cubicBezTo>
                  <a:cubicBezTo>
                    <a:pt x="106" y="0"/>
                    <a:pt x="106" y="0"/>
                    <a:pt x="106" y="0"/>
                  </a:cubicBezTo>
                  <a:cubicBezTo>
                    <a:pt x="94" y="1"/>
                    <a:pt x="83" y="2"/>
                    <a:pt x="74" y="3"/>
                  </a:cubicBezTo>
                  <a:cubicBezTo>
                    <a:pt x="64" y="4"/>
                    <a:pt x="55" y="6"/>
                    <a:pt x="47" y="7"/>
                  </a:cubicBezTo>
                  <a:cubicBezTo>
                    <a:pt x="40" y="9"/>
                    <a:pt x="34" y="11"/>
                    <a:pt x="30" y="13"/>
                  </a:cubicBezTo>
                  <a:cubicBezTo>
                    <a:pt x="27" y="15"/>
                    <a:pt x="25" y="17"/>
                    <a:pt x="27" y="20"/>
                  </a:cubicBezTo>
                  <a:cubicBezTo>
                    <a:pt x="28" y="22"/>
                    <a:pt x="30" y="24"/>
                    <a:pt x="33" y="26"/>
                  </a:cubicBezTo>
                  <a:cubicBezTo>
                    <a:pt x="37" y="28"/>
                    <a:pt x="42" y="30"/>
                    <a:pt x="47" y="32"/>
                  </a:cubicBezTo>
                  <a:cubicBezTo>
                    <a:pt x="53" y="35"/>
                    <a:pt x="59" y="37"/>
                    <a:pt x="66" y="40"/>
                  </a:cubicBezTo>
                  <a:cubicBezTo>
                    <a:pt x="73" y="42"/>
                    <a:pt x="81" y="45"/>
                    <a:pt x="89" y="48"/>
                  </a:cubicBezTo>
                  <a:cubicBezTo>
                    <a:pt x="98" y="51"/>
                    <a:pt x="107" y="54"/>
                    <a:pt x="117" y="57"/>
                  </a:cubicBezTo>
                  <a:cubicBezTo>
                    <a:pt x="127" y="61"/>
                    <a:pt x="137" y="64"/>
                    <a:pt x="147" y="68"/>
                  </a:cubicBezTo>
                  <a:cubicBezTo>
                    <a:pt x="158" y="73"/>
                    <a:pt x="168" y="77"/>
                    <a:pt x="178" y="82"/>
                  </a:cubicBezTo>
                  <a:cubicBezTo>
                    <a:pt x="188" y="88"/>
                    <a:pt x="197" y="93"/>
                    <a:pt x="204" y="100"/>
                  </a:cubicBezTo>
                  <a:cubicBezTo>
                    <a:pt x="214" y="108"/>
                    <a:pt x="218" y="117"/>
                    <a:pt x="218" y="127"/>
                  </a:cubicBezTo>
                  <a:cubicBezTo>
                    <a:pt x="218" y="137"/>
                    <a:pt x="211" y="148"/>
                    <a:pt x="199" y="159"/>
                  </a:cubicBezTo>
                  <a:cubicBezTo>
                    <a:pt x="186" y="172"/>
                    <a:pt x="165" y="185"/>
                    <a:pt x="137" y="199"/>
                  </a:cubicBezTo>
                  <a:cubicBezTo>
                    <a:pt x="107" y="214"/>
                    <a:pt x="48" y="230"/>
                    <a:pt x="0" y="247"/>
                  </a:cubicBezTo>
                  <a:cubicBezTo>
                    <a:pt x="3" y="247"/>
                    <a:pt x="26" y="247"/>
                    <a:pt x="29" y="247"/>
                  </a:cubicBezTo>
                  <a:cubicBezTo>
                    <a:pt x="31" y="247"/>
                    <a:pt x="34" y="247"/>
                    <a:pt x="36" y="247"/>
                  </a:cubicBezTo>
                  <a:cubicBezTo>
                    <a:pt x="39" y="247"/>
                    <a:pt x="41" y="247"/>
                    <a:pt x="44" y="247"/>
                  </a:cubicBezTo>
                  <a:cubicBezTo>
                    <a:pt x="47" y="247"/>
                    <a:pt x="49" y="247"/>
                    <a:pt x="53" y="247"/>
                  </a:cubicBezTo>
                  <a:cubicBezTo>
                    <a:pt x="53" y="247"/>
                    <a:pt x="53" y="247"/>
                    <a:pt x="53" y="247"/>
                  </a:cubicBezTo>
                  <a:cubicBezTo>
                    <a:pt x="53" y="247"/>
                    <a:pt x="53" y="247"/>
                    <a:pt x="53" y="247"/>
                  </a:cubicBezTo>
                  <a:cubicBezTo>
                    <a:pt x="53" y="247"/>
                    <a:pt x="53" y="247"/>
                    <a:pt x="53" y="247"/>
                  </a:cubicBezTo>
                  <a:cubicBezTo>
                    <a:pt x="53" y="247"/>
                    <a:pt x="53" y="247"/>
                    <a:pt x="53" y="247"/>
                  </a:cubicBezTo>
                  <a:cubicBezTo>
                    <a:pt x="98" y="230"/>
                    <a:pt x="136" y="214"/>
                    <a:pt x="164" y="198"/>
                  </a:cubicBezTo>
                  <a:cubicBezTo>
                    <a:pt x="190" y="185"/>
                    <a:pt x="209" y="172"/>
                    <a:pt x="221" y="159"/>
                  </a:cubicBezTo>
                  <a:cubicBezTo>
                    <a:pt x="232" y="148"/>
                    <a:pt x="237" y="137"/>
                    <a:pt x="236" y="127"/>
                  </a:cubicBezTo>
                  <a:cubicBezTo>
                    <a:pt x="235" y="117"/>
                    <a:pt x="229" y="108"/>
                    <a:pt x="218" y="100"/>
                  </a:cubicBezTo>
                  <a:cubicBezTo>
                    <a:pt x="210" y="94"/>
                    <a:pt x="200" y="88"/>
                    <a:pt x="190" y="82"/>
                  </a:cubicBezTo>
                  <a:cubicBezTo>
                    <a:pt x="180" y="77"/>
                    <a:pt x="169" y="73"/>
                    <a:pt x="158" y="68"/>
                  </a:cubicBezTo>
                  <a:cubicBezTo>
                    <a:pt x="147" y="64"/>
                    <a:pt x="136" y="61"/>
                    <a:pt x="126" y="57"/>
                  </a:cubicBezTo>
                  <a:cubicBezTo>
                    <a:pt x="116" y="54"/>
                    <a:pt x="106" y="51"/>
                    <a:pt x="97" y="48"/>
                  </a:cubicBezTo>
                  <a:cubicBezTo>
                    <a:pt x="89" y="45"/>
                    <a:pt x="80" y="42"/>
                    <a:pt x="73" y="40"/>
                  </a:cubicBezTo>
                  <a:cubicBezTo>
                    <a:pt x="66" y="37"/>
                    <a:pt x="59" y="35"/>
                    <a:pt x="53" y="33"/>
                  </a:cubicBezTo>
                  <a:cubicBezTo>
                    <a:pt x="47" y="30"/>
                    <a:pt x="42" y="28"/>
                    <a:pt x="38" y="26"/>
                  </a:cubicBezTo>
                  <a:cubicBezTo>
                    <a:pt x="35" y="24"/>
                    <a:pt x="32" y="22"/>
                    <a:pt x="31" y="20"/>
                  </a:cubicBezTo>
                  <a:cubicBezTo>
                    <a:pt x="29" y="17"/>
                    <a:pt x="30" y="15"/>
                    <a:pt x="34" y="13"/>
                  </a:cubicBezTo>
                  <a:cubicBezTo>
                    <a:pt x="37" y="11"/>
                    <a:pt x="43" y="9"/>
                    <a:pt x="50" y="7"/>
                  </a:cubicBezTo>
                  <a:cubicBezTo>
                    <a:pt x="57" y="6"/>
                    <a:pt x="66" y="4"/>
                    <a:pt x="76" y="3"/>
                  </a:cubicBezTo>
                  <a:cubicBezTo>
                    <a:pt x="85" y="2"/>
                    <a:pt x="96" y="1"/>
                    <a:pt x="107"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149"/>
            <p:cNvSpPr>
              <a:spLocks/>
            </p:cNvSpPr>
            <p:nvPr/>
          </p:nvSpPr>
          <p:spPr bwMode="auto">
            <a:xfrm>
              <a:off x="6108700" y="3675063"/>
              <a:ext cx="908050" cy="925513"/>
            </a:xfrm>
            <a:custGeom>
              <a:avLst/>
              <a:gdLst/>
              <a:ahLst/>
              <a:cxnLst>
                <a:cxn ang="0">
                  <a:pos x="78" y="0"/>
                </a:cxn>
                <a:cxn ang="0">
                  <a:pos x="77" y="0"/>
                </a:cxn>
                <a:cxn ang="0">
                  <a:pos x="77" y="0"/>
                </a:cxn>
                <a:cxn ang="0">
                  <a:pos x="77" y="0"/>
                </a:cxn>
                <a:cxn ang="0">
                  <a:pos x="76" y="0"/>
                </a:cxn>
                <a:cxn ang="0">
                  <a:pos x="45" y="3"/>
                </a:cxn>
                <a:cxn ang="0">
                  <a:pos x="20" y="8"/>
                </a:cxn>
                <a:cxn ang="0">
                  <a:pos x="4" y="13"/>
                </a:cxn>
                <a:cxn ang="0">
                  <a:pos x="2" y="20"/>
                </a:cxn>
                <a:cxn ang="0">
                  <a:pos x="11" y="26"/>
                </a:cxn>
                <a:cxn ang="0">
                  <a:pos x="26" y="33"/>
                </a:cxn>
                <a:cxn ang="0">
                  <a:pos x="47" y="40"/>
                </a:cxn>
                <a:cxn ang="0">
                  <a:pos x="72" y="48"/>
                </a:cxn>
                <a:cxn ang="0">
                  <a:pos x="102" y="57"/>
                </a:cxn>
                <a:cxn ang="0">
                  <a:pos x="135" y="69"/>
                </a:cxn>
                <a:cxn ang="0">
                  <a:pos x="169" y="82"/>
                </a:cxn>
                <a:cxn ang="0">
                  <a:pos x="200" y="100"/>
                </a:cxn>
                <a:cxn ang="0">
                  <a:pos x="221" y="127"/>
                </a:cxn>
                <a:cxn ang="0">
                  <a:pos x="211" y="159"/>
                </a:cxn>
                <a:cxn ang="0">
                  <a:pos x="159" y="198"/>
                </a:cxn>
                <a:cxn ang="0">
                  <a:pos x="54" y="247"/>
                </a:cxn>
                <a:cxn ang="0">
                  <a:pos x="63" y="247"/>
                </a:cxn>
                <a:cxn ang="0">
                  <a:pos x="71" y="247"/>
                </a:cxn>
                <a:cxn ang="0">
                  <a:pos x="78" y="247"/>
                </a:cxn>
                <a:cxn ang="0">
                  <a:pos x="104" y="247"/>
                </a:cxn>
                <a:cxn ang="0">
                  <a:pos x="186" y="198"/>
                </a:cxn>
                <a:cxn ang="0">
                  <a:pos x="232" y="159"/>
                </a:cxn>
                <a:cxn ang="0">
                  <a:pos x="238" y="127"/>
                </a:cxn>
                <a:cxn ang="0">
                  <a:pos x="214" y="100"/>
                </a:cxn>
                <a:cxn ang="0">
                  <a:pos x="181" y="82"/>
                </a:cxn>
                <a:cxn ang="0">
                  <a:pos x="145" y="69"/>
                </a:cxn>
                <a:cxn ang="0">
                  <a:pos x="111" y="57"/>
                </a:cxn>
                <a:cxn ang="0">
                  <a:pos x="80" y="48"/>
                </a:cxn>
                <a:cxn ang="0">
                  <a:pos x="54" y="40"/>
                </a:cxn>
                <a:cxn ang="0">
                  <a:pos x="32" y="33"/>
                </a:cxn>
                <a:cxn ang="0">
                  <a:pos x="16" y="26"/>
                </a:cxn>
                <a:cxn ang="0">
                  <a:pos x="6" y="20"/>
                </a:cxn>
                <a:cxn ang="0">
                  <a:pos x="8" y="13"/>
                </a:cxn>
                <a:cxn ang="0">
                  <a:pos x="22" y="8"/>
                </a:cxn>
                <a:cxn ang="0">
                  <a:pos x="47" y="3"/>
                </a:cxn>
                <a:cxn ang="0">
                  <a:pos x="78" y="0"/>
                </a:cxn>
              </a:cxnLst>
              <a:rect l="0" t="0" r="r" b="b"/>
              <a:pathLst>
                <a:path w="242" h="247">
                  <a:moveTo>
                    <a:pt x="78" y="0"/>
                  </a:moveTo>
                  <a:cubicBezTo>
                    <a:pt x="78" y="0"/>
                    <a:pt x="77" y="0"/>
                    <a:pt x="77" y="0"/>
                  </a:cubicBezTo>
                  <a:cubicBezTo>
                    <a:pt x="77" y="0"/>
                    <a:pt x="77" y="0"/>
                    <a:pt x="77" y="0"/>
                  </a:cubicBezTo>
                  <a:cubicBezTo>
                    <a:pt x="77" y="0"/>
                    <a:pt x="77" y="0"/>
                    <a:pt x="77" y="0"/>
                  </a:cubicBezTo>
                  <a:cubicBezTo>
                    <a:pt x="76" y="0"/>
                    <a:pt x="76" y="0"/>
                    <a:pt x="76" y="0"/>
                  </a:cubicBezTo>
                  <a:cubicBezTo>
                    <a:pt x="65" y="1"/>
                    <a:pt x="54" y="2"/>
                    <a:pt x="45" y="3"/>
                  </a:cubicBezTo>
                  <a:cubicBezTo>
                    <a:pt x="35" y="5"/>
                    <a:pt x="26" y="6"/>
                    <a:pt x="20" y="8"/>
                  </a:cubicBezTo>
                  <a:cubicBezTo>
                    <a:pt x="13" y="9"/>
                    <a:pt x="7" y="11"/>
                    <a:pt x="4" y="13"/>
                  </a:cubicBezTo>
                  <a:cubicBezTo>
                    <a:pt x="1" y="15"/>
                    <a:pt x="0" y="17"/>
                    <a:pt x="2" y="20"/>
                  </a:cubicBezTo>
                  <a:cubicBezTo>
                    <a:pt x="4" y="22"/>
                    <a:pt x="7" y="24"/>
                    <a:pt x="11" y="26"/>
                  </a:cubicBezTo>
                  <a:cubicBezTo>
                    <a:pt x="15" y="28"/>
                    <a:pt x="20" y="30"/>
                    <a:pt x="26" y="33"/>
                  </a:cubicBezTo>
                  <a:cubicBezTo>
                    <a:pt x="32" y="35"/>
                    <a:pt x="39" y="37"/>
                    <a:pt x="47" y="40"/>
                  </a:cubicBezTo>
                  <a:cubicBezTo>
                    <a:pt x="55" y="42"/>
                    <a:pt x="63" y="45"/>
                    <a:pt x="72" y="48"/>
                  </a:cubicBezTo>
                  <a:cubicBezTo>
                    <a:pt x="81" y="51"/>
                    <a:pt x="92" y="54"/>
                    <a:pt x="102" y="57"/>
                  </a:cubicBezTo>
                  <a:cubicBezTo>
                    <a:pt x="113" y="61"/>
                    <a:pt x="124" y="64"/>
                    <a:pt x="135" y="69"/>
                  </a:cubicBezTo>
                  <a:cubicBezTo>
                    <a:pt x="147" y="73"/>
                    <a:pt x="158" y="77"/>
                    <a:pt x="169" y="82"/>
                  </a:cubicBezTo>
                  <a:cubicBezTo>
                    <a:pt x="180" y="88"/>
                    <a:pt x="191" y="94"/>
                    <a:pt x="200" y="100"/>
                  </a:cubicBezTo>
                  <a:cubicBezTo>
                    <a:pt x="212" y="109"/>
                    <a:pt x="219" y="117"/>
                    <a:pt x="221" y="127"/>
                  </a:cubicBezTo>
                  <a:cubicBezTo>
                    <a:pt x="223" y="137"/>
                    <a:pt x="220" y="148"/>
                    <a:pt x="211" y="159"/>
                  </a:cubicBezTo>
                  <a:cubicBezTo>
                    <a:pt x="200" y="171"/>
                    <a:pt x="183" y="185"/>
                    <a:pt x="159" y="198"/>
                  </a:cubicBezTo>
                  <a:cubicBezTo>
                    <a:pt x="133" y="214"/>
                    <a:pt x="97" y="230"/>
                    <a:pt x="54" y="247"/>
                  </a:cubicBezTo>
                  <a:cubicBezTo>
                    <a:pt x="57" y="247"/>
                    <a:pt x="60" y="247"/>
                    <a:pt x="63" y="247"/>
                  </a:cubicBezTo>
                  <a:cubicBezTo>
                    <a:pt x="66" y="247"/>
                    <a:pt x="68" y="247"/>
                    <a:pt x="71" y="247"/>
                  </a:cubicBezTo>
                  <a:cubicBezTo>
                    <a:pt x="73" y="247"/>
                    <a:pt x="75" y="247"/>
                    <a:pt x="78" y="247"/>
                  </a:cubicBezTo>
                  <a:cubicBezTo>
                    <a:pt x="81" y="247"/>
                    <a:pt x="101" y="247"/>
                    <a:pt x="104" y="247"/>
                  </a:cubicBezTo>
                  <a:cubicBezTo>
                    <a:pt x="146" y="230"/>
                    <a:pt x="161" y="214"/>
                    <a:pt x="186" y="198"/>
                  </a:cubicBezTo>
                  <a:cubicBezTo>
                    <a:pt x="208" y="184"/>
                    <a:pt x="224" y="171"/>
                    <a:pt x="232" y="159"/>
                  </a:cubicBezTo>
                  <a:cubicBezTo>
                    <a:pt x="240" y="148"/>
                    <a:pt x="242" y="137"/>
                    <a:pt x="238" y="127"/>
                  </a:cubicBezTo>
                  <a:cubicBezTo>
                    <a:pt x="235" y="117"/>
                    <a:pt x="227" y="109"/>
                    <a:pt x="214" y="100"/>
                  </a:cubicBezTo>
                  <a:cubicBezTo>
                    <a:pt x="204" y="94"/>
                    <a:pt x="193" y="88"/>
                    <a:pt x="181" y="82"/>
                  </a:cubicBezTo>
                  <a:cubicBezTo>
                    <a:pt x="170" y="77"/>
                    <a:pt x="158" y="73"/>
                    <a:pt x="145" y="69"/>
                  </a:cubicBezTo>
                  <a:cubicBezTo>
                    <a:pt x="134" y="64"/>
                    <a:pt x="122" y="61"/>
                    <a:pt x="111" y="57"/>
                  </a:cubicBezTo>
                  <a:cubicBezTo>
                    <a:pt x="100" y="54"/>
                    <a:pt x="89" y="51"/>
                    <a:pt x="80" y="48"/>
                  </a:cubicBezTo>
                  <a:cubicBezTo>
                    <a:pt x="71" y="45"/>
                    <a:pt x="62" y="42"/>
                    <a:pt x="54" y="40"/>
                  </a:cubicBezTo>
                  <a:cubicBezTo>
                    <a:pt x="46" y="37"/>
                    <a:pt x="38" y="35"/>
                    <a:pt x="32" y="33"/>
                  </a:cubicBezTo>
                  <a:cubicBezTo>
                    <a:pt x="26" y="30"/>
                    <a:pt x="20" y="28"/>
                    <a:pt x="16" y="26"/>
                  </a:cubicBezTo>
                  <a:cubicBezTo>
                    <a:pt x="12" y="24"/>
                    <a:pt x="8" y="22"/>
                    <a:pt x="6" y="20"/>
                  </a:cubicBezTo>
                  <a:cubicBezTo>
                    <a:pt x="4" y="17"/>
                    <a:pt x="5" y="15"/>
                    <a:pt x="8" y="13"/>
                  </a:cubicBezTo>
                  <a:cubicBezTo>
                    <a:pt x="10" y="11"/>
                    <a:pt x="15" y="9"/>
                    <a:pt x="22" y="8"/>
                  </a:cubicBezTo>
                  <a:cubicBezTo>
                    <a:pt x="29" y="6"/>
                    <a:pt x="37" y="5"/>
                    <a:pt x="47" y="3"/>
                  </a:cubicBezTo>
                  <a:cubicBezTo>
                    <a:pt x="56" y="2"/>
                    <a:pt x="66" y="1"/>
                    <a:pt x="78"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58" name="Rectangle 57"/>
          <p:cNvSpPr/>
          <p:nvPr/>
        </p:nvSpPr>
        <p:spPr>
          <a:xfrm>
            <a:off x="533400" y="838200"/>
            <a:ext cx="3200400" cy="276999"/>
          </a:xfrm>
          <a:prstGeom prst="rect">
            <a:avLst/>
          </a:prstGeom>
        </p:spPr>
        <p:txBody>
          <a:bodyPr wrap="square">
            <a:spAutoFit/>
          </a:bodyPr>
          <a:lstStyle/>
          <a:p>
            <a:pPr algn="just" fontAlgn="auto">
              <a:spcBef>
                <a:spcPts val="0"/>
              </a:spcBef>
              <a:spcAft>
                <a:spcPts val="0"/>
              </a:spcAft>
              <a:defRPr/>
            </a:pPr>
            <a:r>
              <a:rPr lang="en-US" altLang="ko-KR" sz="1200" kern="0" dirty="0" smtClean="0">
                <a:solidFill>
                  <a:schemeClr val="bg1">
                    <a:lumMod val="75000"/>
                  </a:schemeClr>
                </a:solidFill>
                <a:latin typeface="+mn-lt"/>
                <a:ea typeface="굴림" charset="-127"/>
                <a:cs typeface="Arial" pitchFamily="34" charset="0"/>
              </a:rPr>
              <a:t> </a:t>
            </a:r>
          </a:p>
        </p:txBody>
      </p:sp>
      <p:sp>
        <p:nvSpPr>
          <p:cNvPr id="46" name="Rectangle 45"/>
          <p:cNvSpPr/>
          <p:nvPr/>
        </p:nvSpPr>
        <p:spPr>
          <a:xfrm>
            <a:off x="304800" y="2206823"/>
            <a:ext cx="184666" cy="461665"/>
          </a:xfrm>
          <a:prstGeom prst="rect">
            <a:avLst/>
          </a:prstGeom>
        </p:spPr>
        <p:txBody>
          <a:bodyPr wrap="none">
            <a:spAutoFit/>
          </a:bodyPr>
          <a:lstStyle/>
          <a:p>
            <a:r>
              <a:rPr lang="en-US" sz="2400" b="1" kern="0" dirty="0" smtClean="0">
                <a:solidFill>
                  <a:srgbClr val="FFFF00"/>
                </a:solidFill>
                <a:effectLst>
                  <a:outerShdw blurRad="38100" dist="38100" dir="2700000" algn="tl">
                    <a:srgbClr val="000000">
                      <a:alpha val="43137"/>
                    </a:srgbClr>
                  </a:outerShdw>
                </a:effectLst>
                <a:ea typeface="굴림" charset="-127"/>
                <a:cs typeface="Arial" pitchFamily="34" charset="0"/>
              </a:rPr>
              <a:t> </a:t>
            </a:r>
          </a:p>
        </p:txBody>
      </p:sp>
      <p:sp>
        <p:nvSpPr>
          <p:cNvPr id="47" name="Rectangle 46"/>
          <p:cNvSpPr/>
          <p:nvPr/>
        </p:nvSpPr>
        <p:spPr>
          <a:xfrm flipH="1">
            <a:off x="5410200" y="914400"/>
            <a:ext cx="3733800" cy="338528"/>
          </a:xfrm>
          <a:prstGeom prst="rect">
            <a:avLst/>
          </a:prstGeom>
          <a:gradFill>
            <a:gsLst>
              <a:gs pos="56000">
                <a:srgbClr val="4D4D4D"/>
              </a:gs>
              <a:gs pos="0">
                <a:srgbClr val="5E5E5E">
                  <a:alpha val="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p:cNvSpPr/>
          <p:nvPr/>
        </p:nvSpPr>
        <p:spPr>
          <a:xfrm flipH="1">
            <a:off x="3367046" y="990600"/>
            <a:ext cx="184666" cy="584776"/>
          </a:xfrm>
          <a:prstGeom prst="rect">
            <a:avLst/>
          </a:prstGeom>
        </p:spPr>
        <p:txBody>
          <a:bodyPr wrap="none">
            <a:spAutoFit/>
          </a:bodyPr>
          <a:lstStyle/>
          <a:p>
            <a:r>
              <a:rPr lang="en-US" sz="3200" b="1" kern="0" dirty="0" smtClean="0">
                <a:solidFill>
                  <a:srgbClr val="3366FF"/>
                </a:solidFill>
                <a:effectLst>
                  <a:outerShdw blurRad="38100" dist="38100" dir="2700000" algn="tl">
                    <a:srgbClr val="000000">
                      <a:alpha val="43137"/>
                    </a:srgbClr>
                  </a:outerShdw>
                </a:effectLst>
                <a:ea typeface="굴림" charset="-127"/>
                <a:cs typeface="Arial" pitchFamily="34" charset="0"/>
              </a:rPr>
              <a:t> </a:t>
            </a:r>
            <a:endParaRPr lang="en-US" sz="3200" b="1" dirty="0">
              <a:solidFill>
                <a:srgbClr val="3366FF"/>
              </a:solidFill>
              <a:effectLst>
                <a:outerShdw blurRad="38100" dist="38100" dir="2700000" algn="tl">
                  <a:srgbClr val="000000">
                    <a:alpha val="43137"/>
                  </a:srgbClr>
                </a:outerShdw>
              </a:effectLst>
            </a:endParaRPr>
          </a:p>
        </p:txBody>
      </p:sp>
      <p:sp>
        <p:nvSpPr>
          <p:cNvPr id="2" name="TextBox 1"/>
          <p:cNvSpPr txBox="1"/>
          <p:nvPr/>
        </p:nvSpPr>
        <p:spPr>
          <a:xfrm>
            <a:off x="228600" y="1524000"/>
            <a:ext cx="7968848" cy="1569660"/>
          </a:xfrm>
          <a:prstGeom prst="rect">
            <a:avLst/>
          </a:prstGeom>
          <a:noFill/>
        </p:spPr>
        <p:txBody>
          <a:bodyPr wrap="none" rtlCol="0">
            <a:spAutoFit/>
          </a:bodyPr>
          <a:lstStyle/>
          <a:p>
            <a:r>
              <a:rPr lang="en-US" sz="4800" dirty="0" smtClean="0">
                <a:solidFill>
                  <a:schemeClr val="bg1"/>
                </a:solidFill>
              </a:rPr>
              <a:t>Shift 1:  Increase Reading of </a:t>
            </a:r>
          </a:p>
          <a:p>
            <a:r>
              <a:rPr lang="en-US" sz="4800" dirty="0">
                <a:solidFill>
                  <a:schemeClr val="bg1"/>
                </a:solidFill>
              </a:rPr>
              <a:t> </a:t>
            </a:r>
            <a:r>
              <a:rPr lang="en-US" sz="4800" dirty="0" smtClean="0">
                <a:solidFill>
                  <a:schemeClr val="bg1"/>
                </a:solidFill>
              </a:rPr>
              <a:t>            Informational Text</a:t>
            </a:r>
            <a:endParaRPr lang="en-US" sz="4800" dirty="0">
              <a:solidFill>
                <a:schemeClr val="bg1"/>
              </a:solidFill>
            </a:endParaRPr>
          </a:p>
        </p:txBody>
      </p:sp>
    </p:spTree>
    <p:extLst>
      <p:ext uri="{BB962C8B-B14F-4D97-AF65-F5344CB8AC3E}">
        <p14:creationId xmlns:p14="http://schemas.microsoft.com/office/powerpoint/2010/main" val="389527623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67"/>
          <p:cNvGrpSpPr/>
          <p:nvPr/>
        </p:nvGrpSpPr>
        <p:grpSpPr>
          <a:xfrm>
            <a:off x="-50800" y="1981200"/>
            <a:ext cx="9240803" cy="5109987"/>
            <a:chOff x="-50800" y="1450858"/>
            <a:chExt cx="9240803" cy="5640323"/>
          </a:xfrm>
        </p:grpSpPr>
        <p:sp>
          <p:nvSpPr>
            <p:cNvPr id="4250" name="Freeform 154"/>
            <p:cNvSpPr>
              <a:spLocks/>
            </p:cNvSpPr>
            <p:nvPr/>
          </p:nvSpPr>
          <p:spPr bwMode="auto">
            <a:xfrm>
              <a:off x="-50800" y="1486023"/>
              <a:ext cx="9240803" cy="5481311"/>
            </a:xfrm>
            <a:custGeom>
              <a:avLst/>
              <a:gdLst/>
              <a:ahLst/>
              <a:cxnLst>
                <a:cxn ang="0">
                  <a:pos x="5885" y="2554"/>
                </a:cxn>
                <a:cxn ang="0">
                  <a:pos x="7" y="0"/>
                </a:cxn>
                <a:cxn ang="0">
                  <a:pos x="0" y="301"/>
                </a:cxn>
                <a:cxn ang="0">
                  <a:pos x="5880" y="3585"/>
                </a:cxn>
                <a:cxn ang="0">
                  <a:pos x="5885" y="2554"/>
                </a:cxn>
              </a:cxnLst>
              <a:rect l="0" t="0" r="r" b="b"/>
              <a:pathLst>
                <a:path w="5885" h="3585">
                  <a:moveTo>
                    <a:pt x="5885" y="2554"/>
                  </a:moveTo>
                  <a:lnTo>
                    <a:pt x="7" y="0"/>
                  </a:lnTo>
                  <a:lnTo>
                    <a:pt x="0" y="301"/>
                  </a:lnTo>
                  <a:lnTo>
                    <a:pt x="5880" y="3585"/>
                  </a:lnTo>
                  <a:lnTo>
                    <a:pt x="5885" y="2554"/>
                  </a:lnTo>
                  <a:close/>
                </a:path>
              </a:pathLst>
            </a:custGeom>
            <a:gradFill flip="none" rotWithShape="1">
              <a:gsLst>
                <a:gs pos="0">
                  <a:schemeClr val="tx1">
                    <a:lumMod val="50000"/>
                  </a:schemeClr>
                </a:gs>
                <a:gs pos="50000">
                  <a:srgbClr val="808080">
                    <a:shade val="67500"/>
                    <a:satMod val="115000"/>
                  </a:srgbClr>
                </a:gs>
                <a:gs pos="100000">
                  <a:srgbClr val="808080">
                    <a:shade val="100000"/>
                    <a:satMod val="115000"/>
                  </a:srgb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51" name="Freeform 155"/>
            <p:cNvSpPr>
              <a:spLocks/>
            </p:cNvSpPr>
            <p:nvPr/>
          </p:nvSpPr>
          <p:spPr bwMode="auto">
            <a:xfrm>
              <a:off x="-50800" y="1609870"/>
              <a:ext cx="9240803" cy="5481311"/>
            </a:xfrm>
            <a:custGeom>
              <a:avLst/>
              <a:gdLst/>
              <a:ahLst/>
              <a:cxnLst>
                <a:cxn ang="0">
                  <a:pos x="0" y="2551"/>
                </a:cxn>
                <a:cxn ang="0">
                  <a:pos x="5880" y="0"/>
                </a:cxn>
                <a:cxn ang="0">
                  <a:pos x="5885" y="301"/>
                </a:cxn>
                <a:cxn ang="0">
                  <a:pos x="5" y="3585"/>
                </a:cxn>
                <a:cxn ang="0">
                  <a:pos x="0" y="2551"/>
                </a:cxn>
              </a:cxnLst>
              <a:rect l="0" t="0" r="r" b="b"/>
              <a:pathLst>
                <a:path w="5885" h="3585">
                  <a:moveTo>
                    <a:pt x="0" y="2551"/>
                  </a:moveTo>
                  <a:lnTo>
                    <a:pt x="5880" y="0"/>
                  </a:lnTo>
                  <a:lnTo>
                    <a:pt x="5885" y="301"/>
                  </a:lnTo>
                  <a:lnTo>
                    <a:pt x="5" y="3585"/>
                  </a:lnTo>
                  <a:lnTo>
                    <a:pt x="0" y="2551"/>
                  </a:lnTo>
                  <a:close/>
                </a:path>
              </a:pathLst>
            </a:custGeom>
            <a:gradFill flip="none" rotWithShape="1">
              <a:gsLst>
                <a:gs pos="0">
                  <a:schemeClr val="tx1">
                    <a:lumMod val="50000"/>
                  </a:schemeClr>
                </a:gs>
                <a:gs pos="80000">
                  <a:srgbClr val="808080">
                    <a:shade val="67500"/>
                    <a:satMod val="115000"/>
                  </a:srgbClr>
                </a:gs>
                <a:gs pos="100000">
                  <a:srgbClr val="808080">
                    <a:shade val="100000"/>
                    <a:satMod val="115000"/>
                  </a:srgb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52" name="Freeform 156"/>
            <p:cNvSpPr>
              <a:spLocks/>
            </p:cNvSpPr>
            <p:nvPr/>
          </p:nvSpPr>
          <p:spPr bwMode="auto">
            <a:xfrm>
              <a:off x="-47660" y="1450858"/>
              <a:ext cx="9234523" cy="5346764"/>
            </a:xfrm>
            <a:custGeom>
              <a:avLst/>
              <a:gdLst/>
              <a:ahLst/>
              <a:cxnLst>
                <a:cxn ang="0">
                  <a:pos x="5881" y="79"/>
                </a:cxn>
                <a:cxn ang="0">
                  <a:pos x="3039" y="1245"/>
                </a:cxn>
                <a:cxn ang="0">
                  <a:pos x="0" y="0"/>
                </a:cxn>
                <a:cxn ang="0">
                  <a:pos x="0" y="300"/>
                </a:cxn>
                <a:cxn ang="0">
                  <a:pos x="2328" y="1534"/>
                </a:cxn>
                <a:cxn ang="0">
                  <a:pos x="23" y="2479"/>
                </a:cxn>
                <a:cxn ang="0">
                  <a:pos x="5" y="3497"/>
                </a:cxn>
                <a:cxn ang="0">
                  <a:pos x="3017" y="1900"/>
                </a:cxn>
                <a:cxn ang="0">
                  <a:pos x="5878" y="3419"/>
                </a:cxn>
                <a:cxn ang="0">
                  <a:pos x="5858" y="2398"/>
                </a:cxn>
                <a:cxn ang="0">
                  <a:pos x="3723" y="1524"/>
                </a:cxn>
                <a:cxn ang="0">
                  <a:pos x="5881" y="378"/>
                </a:cxn>
                <a:cxn ang="0">
                  <a:pos x="5881" y="79"/>
                </a:cxn>
              </a:cxnLst>
              <a:rect l="0" t="0" r="r" b="b"/>
              <a:pathLst>
                <a:path w="5881" h="3497">
                  <a:moveTo>
                    <a:pt x="5881" y="79"/>
                  </a:moveTo>
                  <a:lnTo>
                    <a:pt x="3039" y="1245"/>
                  </a:lnTo>
                  <a:lnTo>
                    <a:pt x="0" y="0"/>
                  </a:lnTo>
                  <a:lnTo>
                    <a:pt x="0" y="300"/>
                  </a:lnTo>
                  <a:lnTo>
                    <a:pt x="2328" y="1534"/>
                  </a:lnTo>
                  <a:lnTo>
                    <a:pt x="23" y="2479"/>
                  </a:lnTo>
                  <a:lnTo>
                    <a:pt x="5" y="3497"/>
                  </a:lnTo>
                  <a:lnTo>
                    <a:pt x="3017" y="1900"/>
                  </a:lnTo>
                  <a:lnTo>
                    <a:pt x="5878" y="3419"/>
                  </a:lnTo>
                  <a:lnTo>
                    <a:pt x="5858" y="2398"/>
                  </a:lnTo>
                  <a:lnTo>
                    <a:pt x="3723" y="1524"/>
                  </a:lnTo>
                  <a:lnTo>
                    <a:pt x="5881" y="378"/>
                  </a:lnTo>
                  <a:lnTo>
                    <a:pt x="5881" y="79"/>
                  </a:lnTo>
                  <a:close/>
                </a:path>
              </a:pathLst>
            </a:custGeom>
            <a:gradFill flip="none" rotWithShape="1">
              <a:gsLst>
                <a:gs pos="0">
                  <a:schemeClr val="tx1">
                    <a:lumMod val="50000"/>
                  </a:schemeClr>
                </a:gs>
                <a:gs pos="100000">
                  <a:schemeClr val="bg1">
                    <a:lumMod val="50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53" name="Freeform 157"/>
            <p:cNvSpPr>
              <a:spLocks/>
            </p:cNvSpPr>
            <p:nvPr/>
          </p:nvSpPr>
          <p:spPr bwMode="auto">
            <a:xfrm>
              <a:off x="7724979" y="5120356"/>
              <a:ext cx="1265605" cy="678857"/>
            </a:xfrm>
            <a:custGeom>
              <a:avLst/>
              <a:gdLst/>
              <a:ahLst/>
              <a:cxnLst>
                <a:cxn ang="0">
                  <a:pos x="806" y="339"/>
                </a:cxn>
                <a:cxn ang="0">
                  <a:pos x="734" y="444"/>
                </a:cxn>
                <a:cxn ang="0">
                  <a:pos x="0" y="96"/>
                </a:cxn>
                <a:cxn ang="0">
                  <a:pos x="65" y="0"/>
                </a:cxn>
                <a:cxn ang="0">
                  <a:pos x="806" y="339"/>
                </a:cxn>
              </a:cxnLst>
              <a:rect l="0" t="0" r="r" b="b"/>
              <a:pathLst>
                <a:path w="806" h="444">
                  <a:moveTo>
                    <a:pt x="806" y="339"/>
                  </a:moveTo>
                  <a:lnTo>
                    <a:pt x="734" y="444"/>
                  </a:lnTo>
                  <a:lnTo>
                    <a:pt x="0" y="96"/>
                  </a:lnTo>
                  <a:lnTo>
                    <a:pt x="65" y="0"/>
                  </a:lnTo>
                  <a:lnTo>
                    <a:pt x="806" y="33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54" name="Freeform 158"/>
            <p:cNvSpPr>
              <a:spLocks/>
            </p:cNvSpPr>
            <p:nvPr/>
          </p:nvSpPr>
          <p:spPr bwMode="auto">
            <a:xfrm>
              <a:off x="5707233" y="4247321"/>
              <a:ext cx="1301721" cy="645220"/>
            </a:xfrm>
            <a:custGeom>
              <a:avLst/>
              <a:gdLst/>
              <a:ahLst/>
              <a:cxnLst>
                <a:cxn ang="0">
                  <a:pos x="95" y="0"/>
                </a:cxn>
                <a:cxn ang="0">
                  <a:pos x="829" y="336"/>
                </a:cxn>
                <a:cxn ang="0">
                  <a:pos x="809" y="365"/>
                </a:cxn>
                <a:cxn ang="0">
                  <a:pos x="769" y="422"/>
                </a:cxn>
                <a:cxn ang="0">
                  <a:pos x="0" y="56"/>
                </a:cxn>
                <a:cxn ang="0">
                  <a:pos x="70" y="17"/>
                </a:cxn>
                <a:cxn ang="0">
                  <a:pos x="95" y="0"/>
                </a:cxn>
              </a:cxnLst>
              <a:rect l="0" t="0" r="r" b="b"/>
              <a:pathLst>
                <a:path w="829" h="422">
                  <a:moveTo>
                    <a:pt x="95" y="0"/>
                  </a:moveTo>
                  <a:lnTo>
                    <a:pt x="829" y="336"/>
                  </a:lnTo>
                  <a:lnTo>
                    <a:pt x="809" y="365"/>
                  </a:lnTo>
                  <a:lnTo>
                    <a:pt x="769" y="422"/>
                  </a:lnTo>
                  <a:lnTo>
                    <a:pt x="0" y="56"/>
                  </a:lnTo>
                  <a:lnTo>
                    <a:pt x="70" y="17"/>
                  </a:lnTo>
                  <a:lnTo>
                    <a:pt x="95"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55" name="Freeform 159"/>
            <p:cNvSpPr>
              <a:spLocks/>
            </p:cNvSpPr>
            <p:nvPr/>
          </p:nvSpPr>
          <p:spPr bwMode="auto">
            <a:xfrm>
              <a:off x="2981314" y="3034857"/>
              <a:ext cx="1097591" cy="490796"/>
            </a:xfrm>
            <a:custGeom>
              <a:avLst/>
              <a:gdLst/>
              <a:ahLst/>
              <a:cxnLst>
                <a:cxn ang="0">
                  <a:pos x="699" y="277"/>
                </a:cxn>
                <a:cxn ang="0">
                  <a:pos x="626" y="319"/>
                </a:cxn>
                <a:cxn ang="0">
                  <a:pos x="624" y="321"/>
                </a:cxn>
                <a:cxn ang="0">
                  <a:pos x="0" y="25"/>
                </a:cxn>
                <a:cxn ang="0">
                  <a:pos x="92" y="0"/>
                </a:cxn>
                <a:cxn ang="0">
                  <a:pos x="699" y="277"/>
                </a:cxn>
              </a:cxnLst>
              <a:rect l="0" t="0" r="r" b="b"/>
              <a:pathLst>
                <a:path w="699" h="321">
                  <a:moveTo>
                    <a:pt x="699" y="277"/>
                  </a:moveTo>
                  <a:lnTo>
                    <a:pt x="626" y="319"/>
                  </a:lnTo>
                  <a:lnTo>
                    <a:pt x="624" y="321"/>
                  </a:lnTo>
                  <a:lnTo>
                    <a:pt x="0" y="25"/>
                  </a:lnTo>
                  <a:lnTo>
                    <a:pt x="92" y="0"/>
                  </a:lnTo>
                  <a:lnTo>
                    <a:pt x="699" y="27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56" name="Freeform 160"/>
            <p:cNvSpPr>
              <a:spLocks/>
            </p:cNvSpPr>
            <p:nvPr/>
          </p:nvSpPr>
          <p:spPr bwMode="auto">
            <a:xfrm>
              <a:off x="1798931" y="2498193"/>
              <a:ext cx="841643" cy="353189"/>
            </a:xfrm>
            <a:custGeom>
              <a:avLst/>
              <a:gdLst/>
              <a:ahLst/>
              <a:cxnLst>
                <a:cxn ang="0">
                  <a:pos x="74" y="0"/>
                </a:cxn>
                <a:cxn ang="0">
                  <a:pos x="536" y="211"/>
                </a:cxn>
                <a:cxn ang="0">
                  <a:pos x="454" y="231"/>
                </a:cxn>
                <a:cxn ang="0">
                  <a:pos x="0" y="17"/>
                </a:cxn>
                <a:cxn ang="0">
                  <a:pos x="20" y="12"/>
                </a:cxn>
                <a:cxn ang="0">
                  <a:pos x="74" y="0"/>
                </a:cxn>
              </a:cxnLst>
              <a:rect l="0" t="0" r="r" b="b"/>
              <a:pathLst>
                <a:path w="536" h="231">
                  <a:moveTo>
                    <a:pt x="74" y="0"/>
                  </a:moveTo>
                  <a:lnTo>
                    <a:pt x="536" y="211"/>
                  </a:lnTo>
                  <a:lnTo>
                    <a:pt x="454" y="231"/>
                  </a:lnTo>
                  <a:lnTo>
                    <a:pt x="0" y="17"/>
                  </a:lnTo>
                  <a:lnTo>
                    <a:pt x="20" y="12"/>
                  </a:lnTo>
                  <a:lnTo>
                    <a:pt x="74"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57" name="Freeform 161"/>
            <p:cNvSpPr>
              <a:spLocks/>
            </p:cNvSpPr>
            <p:nvPr/>
          </p:nvSpPr>
          <p:spPr bwMode="auto">
            <a:xfrm>
              <a:off x="897619" y="2085375"/>
              <a:ext cx="544870" cy="224757"/>
            </a:xfrm>
            <a:custGeom>
              <a:avLst/>
              <a:gdLst/>
              <a:ahLst/>
              <a:cxnLst>
                <a:cxn ang="0">
                  <a:pos x="17" y="10"/>
                </a:cxn>
                <a:cxn ang="0">
                  <a:pos x="52" y="0"/>
                </a:cxn>
                <a:cxn ang="0">
                  <a:pos x="52" y="0"/>
                </a:cxn>
                <a:cxn ang="0">
                  <a:pos x="347" y="133"/>
                </a:cxn>
                <a:cxn ang="0">
                  <a:pos x="334" y="135"/>
                </a:cxn>
                <a:cxn ang="0">
                  <a:pos x="289" y="145"/>
                </a:cxn>
                <a:cxn ang="0">
                  <a:pos x="282" y="147"/>
                </a:cxn>
                <a:cxn ang="0">
                  <a:pos x="0" y="15"/>
                </a:cxn>
                <a:cxn ang="0">
                  <a:pos x="5" y="12"/>
                </a:cxn>
                <a:cxn ang="0">
                  <a:pos x="17" y="10"/>
                </a:cxn>
              </a:cxnLst>
              <a:rect l="0" t="0" r="r" b="b"/>
              <a:pathLst>
                <a:path w="347" h="147">
                  <a:moveTo>
                    <a:pt x="17" y="10"/>
                  </a:moveTo>
                  <a:lnTo>
                    <a:pt x="52" y="0"/>
                  </a:lnTo>
                  <a:lnTo>
                    <a:pt x="52" y="0"/>
                  </a:lnTo>
                  <a:lnTo>
                    <a:pt x="347" y="133"/>
                  </a:lnTo>
                  <a:lnTo>
                    <a:pt x="334" y="135"/>
                  </a:lnTo>
                  <a:lnTo>
                    <a:pt x="289" y="145"/>
                  </a:lnTo>
                  <a:lnTo>
                    <a:pt x="282" y="147"/>
                  </a:lnTo>
                  <a:lnTo>
                    <a:pt x="0" y="15"/>
                  </a:lnTo>
                  <a:lnTo>
                    <a:pt x="5" y="12"/>
                  </a:lnTo>
                  <a:lnTo>
                    <a:pt x="17" y="1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58" name="Freeform 162"/>
            <p:cNvSpPr>
              <a:spLocks/>
            </p:cNvSpPr>
            <p:nvPr/>
          </p:nvSpPr>
          <p:spPr bwMode="auto">
            <a:xfrm>
              <a:off x="121925" y="1710779"/>
              <a:ext cx="500903" cy="232402"/>
            </a:xfrm>
            <a:custGeom>
              <a:avLst/>
              <a:gdLst/>
              <a:ahLst/>
              <a:cxnLst>
                <a:cxn ang="0">
                  <a:pos x="307" y="145"/>
                </a:cxn>
                <a:cxn ang="0">
                  <a:pos x="294" y="147"/>
                </a:cxn>
                <a:cxn ang="0">
                  <a:pos x="294" y="147"/>
                </a:cxn>
                <a:cxn ang="0">
                  <a:pos x="272" y="152"/>
                </a:cxn>
                <a:cxn ang="0">
                  <a:pos x="0" y="24"/>
                </a:cxn>
                <a:cxn ang="0">
                  <a:pos x="12" y="0"/>
                </a:cxn>
                <a:cxn ang="0">
                  <a:pos x="319" y="140"/>
                </a:cxn>
                <a:cxn ang="0">
                  <a:pos x="312" y="142"/>
                </a:cxn>
                <a:cxn ang="0">
                  <a:pos x="307" y="145"/>
                </a:cxn>
              </a:cxnLst>
              <a:rect l="0" t="0" r="r" b="b"/>
              <a:pathLst>
                <a:path w="319" h="152">
                  <a:moveTo>
                    <a:pt x="307" y="145"/>
                  </a:moveTo>
                  <a:lnTo>
                    <a:pt x="294" y="147"/>
                  </a:lnTo>
                  <a:lnTo>
                    <a:pt x="294" y="147"/>
                  </a:lnTo>
                  <a:lnTo>
                    <a:pt x="272" y="152"/>
                  </a:lnTo>
                  <a:lnTo>
                    <a:pt x="0" y="24"/>
                  </a:lnTo>
                  <a:lnTo>
                    <a:pt x="12" y="0"/>
                  </a:lnTo>
                  <a:lnTo>
                    <a:pt x="319" y="140"/>
                  </a:lnTo>
                  <a:lnTo>
                    <a:pt x="312" y="142"/>
                  </a:lnTo>
                  <a:lnTo>
                    <a:pt x="307" y="14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59" name="Freeform 163"/>
            <p:cNvSpPr>
              <a:spLocks/>
            </p:cNvSpPr>
            <p:nvPr/>
          </p:nvSpPr>
          <p:spPr bwMode="auto">
            <a:xfrm>
              <a:off x="153330" y="5244201"/>
              <a:ext cx="1260895" cy="675800"/>
            </a:xfrm>
            <a:custGeom>
              <a:avLst/>
              <a:gdLst/>
              <a:ahLst/>
              <a:cxnLst>
                <a:cxn ang="0">
                  <a:pos x="0" y="336"/>
                </a:cxn>
                <a:cxn ang="0">
                  <a:pos x="72" y="442"/>
                </a:cxn>
                <a:cxn ang="0">
                  <a:pos x="803" y="94"/>
                </a:cxn>
                <a:cxn ang="0">
                  <a:pos x="738" y="0"/>
                </a:cxn>
                <a:cxn ang="0">
                  <a:pos x="0" y="336"/>
                </a:cxn>
              </a:cxnLst>
              <a:rect l="0" t="0" r="r" b="b"/>
              <a:pathLst>
                <a:path w="803" h="442">
                  <a:moveTo>
                    <a:pt x="0" y="336"/>
                  </a:moveTo>
                  <a:lnTo>
                    <a:pt x="72" y="442"/>
                  </a:lnTo>
                  <a:lnTo>
                    <a:pt x="803" y="94"/>
                  </a:lnTo>
                  <a:lnTo>
                    <a:pt x="738" y="0"/>
                  </a:lnTo>
                  <a:lnTo>
                    <a:pt x="0" y="33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60" name="Freeform 164"/>
            <p:cNvSpPr>
              <a:spLocks/>
            </p:cNvSpPr>
            <p:nvPr/>
          </p:nvSpPr>
          <p:spPr bwMode="auto">
            <a:xfrm>
              <a:off x="2131820" y="4366579"/>
              <a:ext cx="1300150" cy="645221"/>
            </a:xfrm>
            <a:custGeom>
              <a:avLst/>
              <a:gdLst/>
              <a:ahLst/>
              <a:cxnLst>
                <a:cxn ang="0">
                  <a:pos x="733" y="0"/>
                </a:cxn>
                <a:cxn ang="0">
                  <a:pos x="0" y="336"/>
                </a:cxn>
                <a:cxn ang="0">
                  <a:pos x="22" y="366"/>
                </a:cxn>
                <a:cxn ang="0">
                  <a:pos x="60" y="422"/>
                </a:cxn>
                <a:cxn ang="0">
                  <a:pos x="828" y="57"/>
                </a:cxn>
                <a:cxn ang="0">
                  <a:pos x="761" y="17"/>
                </a:cxn>
                <a:cxn ang="0">
                  <a:pos x="733" y="0"/>
                </a:cxn>
              </a:cxnLst>
              <a:rect l="0" t="0" r="r" b="b"/>
              <a:pathLst>
                <a:path w="828" h="422">
                  <a:moveTo>
                    <a:pt x="733" y="0"/>
                  </a:moveTo>
                  <a:lnTo>
                    <a:pt x="0" y="336"/>
                  </a:lnTo>
                  <a:lnTo>
                    <a:pt x="22" y="366"/>
                  </a:lnTo>
                  <a:lnTo>
                    <a:pt x="60" y="422"/>
                  </a:lnTo>
                  <a:lnTo>
                    <a:pt x="828" y="57"/>
                  </a:lnTo>
                  <a:lnTo>
                    <a:pt x="761" y="17"/>
                  </a:lnTo>
                  <a:lnTo>
                    <a:pt x="733"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61" name="Freeform 165"/>
            <p:cNvSpPr>
              <a:spLocks/>
            </p:cNvSpPr>
            <p:nvPr/>
          </p:nvSpPr>
          <p:spPr bwMode="auto">
            <a:xfrm>
              <a:off x="5065009" y="3158703"/>
              <a:ext cx="1092880" cy="487738"/>
            </a:xfrm>
            <a:custGeom>
              <a:avLst/>
              <a:gdLst/>
              <a:ahLst/>
              <a:cxnLst>
                <a:cxn ang="0">
                  <a:pos x="0" y="275"/>
                </a:cxn>
                <a:cxn ang="0">
                  <a:pos x="70" y="316"/>
                </a:cxn>
                <a:cxn ang="0">
                  <a:pos x="73" y="319"/>
                </a:cxn>
                <a:cxn ang="0">
                  <a:pos x="696" y="22"/>
                </a:cxn>
                <a:cxn ang="0">
                  <a:pos x="607" y="0"/>
                </a:cxn>
                <a:cxn ang="0">
                  <a:pos x="0" y="275"/>
                </a:cxn>
              </a:cxnLst>
              <a:rect l="0" t="0" r="r" b="b"/>
              <a:pathLst>
                <a:path w="696" h="319">
                  <a:moveTo>
                    <a:pt x="0" y="275"/>
                  </a:moveTo>
                  <a:lnTo>
                    <a:pt x="70" y="316"/>
                  </a:lnTo>
                  <a:lnTo>
                    <a:pt x="73" y="319"/>
                  </a:lnTo>
                  <a:lnTo>
                    <a:pt x="696" y="22"/>
                  </a:lnTo>
                  <a:lnTo>
                    <a:pt x="607" y="0"/>
                  </a:lnTo>
                  <a:lnTo>
                    <a:pt x="0" y="27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62" name="Freeform 166"/>
            <p:cNvSpPr>
              <a:spLocks/>
            </p:cNvSpPr>
            <p:nvPr/>
          </p:nvSpPr>
          <p:spPr bwMode="auto">
            <a:xfrm>
              <a:off x="6503340" y="2618980"/>
              <a:ext cx="838503" cy="356246"/>
            </a:xfrm>
            <a:custGeom>
              <a:avLst/>
              <a:gdLst/>
              <a:ahLst/>
              <a:cxnLst>
                <a:cxn ang="0">
                  <a:pos x="459" y="0"/>
                </a:cxn>
                <a:cxn ang="0">
                  <a:pos x="0" y="211"/>
                </a:cxn>
                <a:cxn ang="0">
                  <a:pos x="82" y="233"/>
                </a:cxn>
                <a:cxn ang="0">
                  <a:pos x="534" y="17"/>
                </a:cxn>
                <a:cxn ang="0">
                  <a:pos x="516" y="12"/>
                </a:cxn>
                <a:cxn ang="0">
                  <a:pos x="459" y="0"/>
                </a:cxn>
              </a:cxnLst>
              <a:rect l="0" t="0" r="r" b="b"/>
              <a:pathLst>
                <a:path w="534" h="233">
                  <a:moveTo>
                    <a:pt x="459" y="0"/>
                  </a:moveTo>
                  <a:lnTo>
                    <a:pt x="0" y="211"/>
                  </a:lnTo>
                  <a:lnTo>
                    <a:pt x="82" y="233"/>
                  </a:lnTo>
                  <a:lnTo>
                    <a:pt x="534" y="17"/>
                  </a:lnTo>
                  <a:lnTo>
                    <a:pt x="516" y="12"/>
                  </a:lnTo>
                  <a:lnTo>
                    <a:pt x="459"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63" name="Freeform 167"/>
            <p:cNvSpPr>
              <a:spLocks/>
            </p:cNvSpPr>
            <p:nvPr/>
          </p:nvSpPr>
          <p:spPr bwMode="auto">
            <a:xfrm>
              <a:off x="7701425" y="2206161"/>
              <a:ext cx="544870" cy="224757"/>
            </a:xfrm>
            <a:custGeom>
              <a:avLst/>
              <a:gdLst/>
              <a:ahLst/>
              <a:cxnLst>
                <a:cxn ang="0">
                  <a:pos x="330" y="10"/>
                </a:cxn>
                <a:cxn ang="0">
                  <a:pos x="295" y="0"/>
                </a:cxn>
                <a:cxn ang="0">
                  <a:pos x="292" y="0"/>
                </a:cxn>
                <a:cxn ang="0">
                  <a:pos x="0" y="132"/>
                </a:cxn>
                <a:cxn ang="0">
                  <a:pos x="10" y="135"/>
                </a:cxn>
                <a:cxn ang="0">
                  <a:pos x="55" y="144"/>
                </a:cxn>
                <a:cxn ang="0">
                  <a:pos x="65" y="147"/>
                </a:cxn>
                <a:cxn ang="0">
                  <a:pos x="347" y="14"/>
                </a:cxn>
                <a:cxn ang="0">
                  <a:pos x="342" y="12"/>
                </a:cxn>
                <a:cxn ang="0">
                  <a:pos x="330" y="10"/>
                </a:cxn>
              </a:cxnLst>
              <a:rect l="0" t="0" r="r" b="b"/>
              <a:pathLst>
                <a:path w="347" h="147">
                  <a:moveTo>
                    <a:pt x="330" y="10"/>
                  </a:moveTo>
                  <a:lnTo>
                    <a:pt x="295" y="0"/>
                  </a:lnTo>
                  <a:lnTo>
                    <a:pt x="292" y="0"/>
                  </a:lnTo>
                  <a:lnTo>
                    <a:pt x="0" y="132"/>
                  </a:lnTo>
                  <a:lnTo>
                    <a:pt x="10" y="135"/>
                  </a:lnTo>
                  <a:lnTo>
                    <a:pt x="55" y="144"/>
                  </a:lnTo>
                  <a:lnTo>
                    <a:pt x="65" y="147"/>
                  </a:lnTo>
                  <a:lnTo>
                    <a:pt x="347" y="14"/>
                  </a:lnTo>
                  <a:lnTo>
                    <a:pt x="342" y="12"/>
                  </a:lnTo>
                  <a:lnTo>
                    <a:pt x="330" y="1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64" name="Freeform 168"/>
            <p:cNvSpPr>
              <a:spLocks/>
            </p:cNvSpPr>
            <p:nvPr/>
          </p:nvSpPr>
          <p:spPr bwMode="auto">
            <a:xfrm>
              <a:off x="8521085" y="1830040"/>
              <a:ext cx="500903" cy="236989"/>
            </a:xfrm>
            <a:custGeom>
              <a:avLst/>
              <a:gdLst/>
              <a:ahLst/>
              <a:cxnLst>
                <a:cxn ang="0">
                  <a:pos x="12" y="145"/>
                </a:cxn>
                <a:cxn ang="0">
                  <a:pos x="22" y="148"/>
                </a:cxn>
                <a:cxn ang="0">
                  <a:pos x="25" y="148"/>
                </a:cxn>
                <a:cxn ang="0">
                  <a:pos x="47" y="155"/>
                </a:cxn>
                <a:cxn ang="0">
                  <a:pos x="319" y="25"/>
                </a:cxn>
                <a:cxn ang="0">
                  <a:pos x="307" y="0"/>
                </a:cxn>
                <a:cxn ang="0">
                  <a:pos x="0" y="140"/>
                </a:cxn>
                <a:cxn ang="0">
                  <a:pos x="5" y="143"/>
                </a:cxn>
                <a:cxn ang="0">
                  <a:pos x="12" y="145"/>
                </a:cxn>
              </a:cxnLst>
              <a:rect l="0" t="0" r="r" b="b"/>
              <a:pathLst>
                <a:path w="319" h="155">
                  <a:moveTo>
                    <a:pt x="12" y="145"/>
                  </a:moveTo>
                  <a:lnTo>
                    <a:pt x="22" y="148"/>
                  </a:lnTo>
                  <a:lnTo>
                    <a:pt x="25" y="148"/>
                  </a:lnTo>
                  <a:lnTo>
                    <a:pt x="47" y="155"/>
                  </a:lnTo>
                  <a:lnTo>
                    <a:pt x="319" y="25"/>
                  </a:lnTo>
                  <a:lnTo>
                    <a:pt x="307" y="0"/>
                  </a:lnTo>
                  <a:lnTo>
                    <a:pt x="0" y="140"/>
                  </a:lnTo>
                  <a:lnTo>
                    <a:pt x="5" y="143"/>
                  </a:lnTo>
                  <a:lnTo>
                    <a:pt x="12" y="14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169" name="AutoShape 64"/>
          <p:cNvSpPr>
            <a:spLocks noChangeArrowheads="1"/>
          </p:cNvSpPr>
          <p:nvPr/>
        </p:nvSpPr>
        <p:spPr bwMode="gray">
          <a:xfrm>
            <a:off x="304800" y="533400"/>
            <a:ext cx="8610600" cy="609600"/>
          </a:xfrm>
          <a:prstGeom prst="roundRect">
            <a:avLst>
              <a:gd name="adj" fmla="val 0"/>
            </a:avLst>
          </a:prstGeom>
          <a:noFill/>
          <a:ln w="38100">
            <a:noFill/>
            <a:round/>
            <a:headEnd/>
            <a:tailEnd/>
          </a:ln>
          <a:effectLst/>
        </p:spPr>
        <p:txBody>
          <a:bodyPr wrap="none" anchor="ctr"/>
          <a:lstStyle/>
          <a:p>
            <a:pPr fontAlgn="auto">
              <a:spcBef>
                <a:spcPts val="0"/>
              </a:spcBef>
              <a:spcAft>
                <a:spcPts val="0"/>
              </a:spcAft>
              <a:defRPr/>
            </a:pPr>
            <a:r>
              <a:rPr lang="en-US" sz="2800" b="1" dirty="0" smtClean="0">
                <a:solidFill>
                  <a:schemeClr val="bg1"/>
                </a:solidFill>
              </a:rPr>
              <a:t>Discuss at your table what the roadblocks might</a:t>
            </a:r>
          </a:p>
          <a:p>
            <a:pPr fontAlgn="auto">
              <a:spcBef>
                <a:spcPts val="0"/>
              </a:spcBef>
              <a:spcAft>
                <a:spcPts val="0"/>
              </a:spcAft>
              <a:defRPr/>
            </a:pPr>
            <a:r>
              <a:rPr lang="en-US" sz="2800" b="1" dirty="0">
                <a:solidFill>
                  <a:schemeClr val="bg1"/>
                </a:solidFill>
              </a:rPr>
              <a:t>b</a:t>
            </a:r>
            <a:r>
              <a:rPr lang="en-US" sz="2800" b="1" dirty="0" smtClean="0">
                <a:solidFill>
                  <a:schemeClr val="bg1"/>
                </a:solidFill>
              </a:rPr>
              <a:t>e and how you might be able to remove them.</a:t>
            </a:r>
          </a:p>
          <a:p>
            <a:pPr fontAlgn="auto">
              <a:spcBef>
                <a:spcPts val="0"/>
              </a:spcBef>
              <a:spcAft>
                <a:spcPts val="0"/>
              </a:spcAft>
              <a:defRPr/>
            </a:pPr>
            <a:r>
              <a:rPr lang="en-US" sz="2800" b="1" kern="0" dirty="0" smtClean="0">
                <a:solidFill>
                  <a:schemeClr val="bg1"/>
                </a:solidFill>
                <a:latin typeface="+mn-lt"/>
                <a:ea typeface="굴림" charset="-127"/>
                <a:cs typeface="Arial" pitchFamily="34" charset="0"/>
              </a:rPr>
              <a:t> </a:t>
            </a:r>
            <a:endParaRPr lang="en-US" sz="2800" kern="0" dirty="0" smtClean="0">
              <a:solidFill>
                <a:schemeClr val="bg1"/>
              </a:solidFill>
              <a:latin typeface="+mn-lt"/>
              <a:ea typeface="굴림" charset="-127"/>
              <a:cs typeface="Arial" pitchFamily="34" charset="0"/>
            </a:endParaRPr>
          </a:p>
        </p:txBody>
      </p:sp>
      <p:grpSp>
        <p:nvGrpSpPr>
          <p:cNvPr id="63" name="Group 62"/>
          <p:cNvGrpSpPr/>
          <p:nvPr/>
        </p:nvGrpSpPr>
        <p:grpSpPr>
          <a:xfrm rot="21403774">
            <a:off x="2744389" y="1743358"/>
            <a:ext cx="3380984" cy="3083947"/>
            <a:chOff x="1039724" y="2593975"/>
            <a:chExt cx="2721064" cy="2963863"/>
          </a:xfrm>
        </p:grpSpPr>
        <p:sp>
          <p:nvSpPr>
            <p:cNvPr id="65" name="Freeform 7"/>
            <p:cNvSpPr>
              <a:spLocks/>
            </p:cNvSpPr>
            <p:nvPr/>
          </p:nvSpPr>
          <p:spPr bwMode="auto">
            <a:xfrm>
              <a:off x="3105150" y="2879725"/>
              <a:ext cx="655638" cy="2449513"/>
            </a:xfrm>
            <a:custGeom>
              <a:avLst/>
              <a:gdLst/>
              <a:ahLst/>
              <a:cxnLst>
                <a:cxn ang="0">
                  <a:pos x="0" y="0"/>
                </a:cxn>
                <a:cxn ang="0">
                  <a:pos x="52" y="0"/>
                </a:cxn>
                <a:cxn ang="0">
                  <a:pos x="413" y="1543"/>
                </a:cxn>
                <a:cxn ang="0">
                  <a:pos x="361" y="1543"/>
                </a:cxn>
                <a:cxn ang="0">
                  <a:pos x="0" y="0"/>
                </a:cxn>
              </a:cxnLst>
              <a:rect l="0" t="0" r="r" b="b"/>
              <a:pathLst>
                <a:path w="413" h="1543">
                  <a:moveTo>
                    <a:pt x="0" y="0"/>
                  </a:moveTo>
                  <a:lnTo>
                    <a:pt x="52" y="0"/>
                  </a:lnTo>
                  <a:lnTo>
                    <a:pt x="413" y="1543"/>
                  </a:lnTo>
                  <a:lnTo>
                    <a:pt x="361" y="1543"/>
                  </a:lnTo>
                  <a:lnTo>
                    <a:pt x="0" y="0"/>
                  </a:lnTo>
                  <a:close/>
                </a:path>
              </a:pathLst>
            </a:custGeom>
            <a:solidFill>
              <a:srgbClr val="FDBB6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6" name="Freeform 8"/>
            <p:cNvSpPr>
              <a:spLocks/>
            </p:cNvSpPr>
            <p:nvPr/>
          </p:nvSpPr>
          <p:spPr bwMode="auto">
            <a:xfrm>
              <a:off x="3006725" y="2835275"/>
              <a:ext cx="671513" cy="2493963"/>
            </a:xfrm>
            <a:custGeom>
              <a:avLst/>
              <a:gdLst/>
              <a:ahLst/>
              <a:cxnLst>
                <a:cxn ang="0">
                  <a:pos x="0" y="0"/>
                </a:cxn>
                <a:cxn ang="0">
                  <a:pos x="62" y="28"/>
                </a:cxn>
                <a:cxn ang="0">
                  <a:pos x="423" y="1571"/>
                </a:cxn>
                <a:cxn ang="0">
                  <a:pos x="340" y="1554"/>
                </a:cxn>
                <a:cxn ang="0">
                  <a:pos x="0" y="0"/>
                </a:cxn>
              </a:cxnLst>
              <a:rect l="0" t="0" r="r" b="b"/>
              <a:pathLst>
                <a:path w="423" h="1571">
                  <a:moveTo>
                    <a:pt x="0" y="0"/>
                  </a:moveTo>
                  <a:lnTo>
                    <a:pt x="62" y="28"/>
                  </a:lnTo>
                  <a:lnTo>
                    <a:pt x="423" y="1571"/>
                  </a:lnTo>
                  <a:lnTo>
                    <a:pt x="340" y="1554"/>
                  </a:lnTo>
                  <a:lnTo>
                    <a:pt x="0" y="0"/>
                  </a:lnTo>
                  <a:close/>
                </a:path>
              </a:pathLst>
            </a:custGeom>
            <a:solidFill>
              <a:srgbClr val="CB752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7" name="Freeform 9"/>
            <p:cNvSpPr>
              <a:spLocks/>
            </p:cNvSpPr>
            <p:nvPr/>
          </p:nvSpPr>
          <p:spPr bwMode="auto">
            <a:xfrm>
              <a:off x="2913063" y="3424238"/>
              <a:ext cx="390525" cy="1746250"/>
            </a:xfrm>
            <a:custGeom>
              <a:avLst/>
              <a:gdLst/>
              <a:ahLst/>
              <a:cxnLst>
                <a:cxn ang="0">
                  <a:pos x="213" y="0"/>
                </a:cxn>
                <a:cxn ang="0">
                  <a:pos x="246" y="0"/>
                </a:cxn>
                <a:cxn ang="0">
                  <a:pos x="26" y="1100"/>
                </a:cxn>
                <a:cxn ang="0">
                  <a:pos x="0" y="1100"/>
                </a:cxn>
                <a:cxn ang="0">
                  <a:pos x="213" y="0"/>
                </a:cxn>
              </a:cxnLst>
              <a:rect l="0" t="0" r="r" b="b"/>
              <a:pathLst>
                <a:path w="246" h="1100">
                  <a:moveTo>
                    <a:pt x="213" y="0"/>
                  </a:moveTo>
                  <a:lnTo>
                    <a:pt x="246" y="0"/>
                  </a:lnTo>
                  <a:lnTo>
                    <a:pt x="26" y="1100"/>
                  </a:lnTo>
                  <a:lnTo>
                    <a:pt x="0" y="1100"/>
                  </a:lnTo>
                  <a:lnTo>
                    <a:pt x="213" y="0"/>
                  </a:lnTo>
                  <a:close/>
                </a:path>
              </a:pathLst>
            </a:custGeom>
            <a:solidFill>
              <a:srgbClr val="FDBB6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8" name="Freeform 10"/>
            <p:cNvSpPr>
              <a:spLocks/>
            </p:cNvSpPr>
            <p:nvPr/>
          </p:nvSpPr>
          <p:spPr bwMode="auto">
            <a:xfrm>
              <a:off x="2797175" y="3389313"/>
              <a:ext cx="454025" cy="1781175"/>
            </a:xfrm>
            <a:custGeom>
              <a:avLst/>
              <a:gdLst/>
              <a:ahLst/>
              <a:cxnLst>
                <a:cxn ang="0">
                  <a:pos x="213" y="0"/>
                </a:cxn>
                <a:cxn ang="0">
                  <a:pos x="286" y="22"/>
                </a:cxn>
                <a:cxn ang="0">
                  <a:pos x="73" y="1122"/>
                </a:cxn>
                <a:cxn ang="0">
                  <a:pos x="0" y="1108"/>
                </a:cxn>
                <a:cxn ang="0">
                  <a:pos x="213" y="0"/>
                </a:cxn>
              </a:cxnLst>
              <a:rect l="0" t="0" r="r" b="b"/>
              <a:pathLst>
                <a:path w="286" h="1122">
                  <a:moveTo>
                    <a:pt x="213" y="0"/>
                  </a:moveTo>
                  <a:lnTo>
                    <a:pt x="286" y="22"/>
                  </a:lnTo>
                  <a:lnTo>
                    <a:pt x="73" y="1122"/>
                  </a:lnTo>
                  <a:lnTo>
                    <a:pt x="0" y="1108"/>
                  </a:lnTo>
                  <a:lnTo>
                    <a:pt x="213" y="0"/>
                  </a:lnTo>
                  <a:close/>
                </a:path>
              </a:pathLst>
            </a:custGeom>
            <a:solidFill>
              <a:srgbClr val="CB752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9" name="Freeform 11"/>
            <p:cNvSpPr>
              <a:spLocks/>
            </p:cNvSpPr>
            <p:nvPr/>
          </p:nvSpPr>
          <p:spPr bwMode="auto">
            <a:xfrm>
              <a:off x="1409700" y="4578350"/>
              <a:ext cx="1544638" cy="38100"/>
            </a:xfrm>
            <a:custGeom>
              <a:avLst/>
              <a:gdLst/>
              <a:ahLst/>
              <a:cxnLst>
                <a:cxn ang="0">
                  <a:pos x="0" y="14"/>
                </a:cxn>
                <a:cxn ang="0">
                  <a:pos x="961" y="0"/>
                </a:cxn>
                <a:cxn ang="0">
                  <a:pos x="973" y="10"/>
                </a:cxn>
                <a:cxn ang="0">
                  <a:pos x="12" y="24"/>
                </a:cxn>
                <a:cxn ang="0">
                  <a:pos x="0" y="14"/>
                </a:cxn>
              </a:cxnLst>
              <a:rect l="0" t="0" r="r" b="b"/>
              <a:pathLst>
                <a:path w="973" h="24">
                  <a:moveTo>
                    <a:pt x="0" y="14"/>
                  </a:moveTo>
                  <a:lnTo>
                    <a:pt x="961" y="0"/>
                  </a:lnTo>
                  <a:lnTo>
                    <a:pt x="973" y="10"/>
                  </a:lnTo>
                  <a:lnTo>
                    <a:pt x="12" y="24"/>
                  </a:lnTo>
                  <a:lnTo>
                    <a:pt x="0" y="14"/>
                  </a:lnTo>
                  <a:close/>
                </a:path>
              </a:pathLst>
            </a:custGeom>
            <a:solidFill>
              <a:srgbClr val="FDBB6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0" name="Freeform 12"/>
            <p:cNvSpPr>
              <a:spLocks/>
            </p:cNvSpPr>
            <p:nvPr/>
          </p:nvSpPr>
          <p:spPr bwMode="auto">
            <a:xfrm>
              <a:off x="1387475" y="4594225"/>
              <a:ext cx="1566863" cy="187325"/>
            </a:xfrm>
            <a:custGeom>
              <a:avLst/>
              <a:gdLst/>
              <a:ahLst/>
              <a:cxnLst>
                <a:cxn ang="0">
                  <a:pos x="26" y="14"/>
                </a:cxn>
                <a:cxn ang="0">
                  <a:pos x="987" y="0"/>
                </a:cxn>
                <a:cxn ang="0">
                  <a:pos x="971" y="87"/>
                </a:cxn>
                <a:cxn ang="0">
                  <a:pos x="0" y="118"/>
                </a:cxn>
                <a:cxn ang="0">
                  <a:pos x="26" y="14"/>
                </a:cxn>
              </a:cxnLst>
              <a:rect l="0" t="0" r="r" b="b"/>
              <a:pathLst>
                <a:path w="987" h="118">
                  <a:moveTo>
                    <a:pt x="26" y="14"/>
                  </a:moveTo>
                  <a:lnTo>
                    <a:pt x="987" y="0"/>
                  </a:lnTo>
                  <a:lnTo>
                    <a:pt x="971" y="87"/>
                  </a:lnTo>
                  <a:lnTo>
                    <a:pt x="0" y="118"/>
                  </a:lnTo>
                  <a:lnTo>
                    <a:pt x="26" y="14"/>
                  </a:lnTo>
                  <a:close/>
                </a:path>
              </a:pathLst>
            </a:custGeom>
            <a:solidFill>
              <a:srgbClr val="CB752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1" name="Freeform 13"/>
            <p:cNvSpPr>
              <a:spLocks/>
            </p:cNvSpPr>
            <p:nvPr/>
          </p:nvSpPr>
          <p:spPr bwMode="auto">
            <a:xfrm>
              <a:off x="1296988" y="3221038"/>
              <a:ext cx="315913" cy="2070100"/>
            </a:xfrm>
            <a:custGeom>
              <a:avLst/>
              <a:gdLst/>
              <a:ahLst/>
              <a:cxnLst>
                <a:cxn ang="0">
                  <a:pos x="154" y="0"/>
                </a:cxn>
                <a:cxn ang="0">
                  <a:pos x="199" y="5"/>
                </a:cxn>
                <a:cxn ang="0">
                  <a:pos x="38" y="1302"/>
                </a:cxn>
                <a:cxn ang="0">
                  <a:pos x="0" y="1304"/>
                </a:cxn>
                <a:cxn ang="0">
                  <a:pos x="154" y="0"/>
                </a:cxn>
              </a:cxnLst>
              <a:rect l="0" t="0" r="r" b="b"/>
              <a:pathLst>
                <a:path w="199" h="1304">
                  <a:moveTo>
                    <a:pt x="154" y="0"/>
                  </a:moveTo>
                  <a:lnTo>
                    <a:pt x="199" y="5"/>
                  </a:lnTo>
                  <a:lnTo>
                    <a:pt x="38" y="1302"/>
                  </a:lnTo>
                  <a:lnTo>
                    <a:pt x="0" y="1304"/>
                  </a:lnTo>
                  <a:lnTo>
                    <a:pt x="154" y="0"/>
                  </a:lnTo>
                  <a:close/>
                </a:path>
              </a:pathLst>
            </a:custGeom>
            <a:solidFill>
              <a:srgbClr val="FDBB6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2" name="Freeform 14"/>
            <p:cNvSpPr>
              <a:spLocks/>
            </p:cNvSpPr>
            <p:nvPr/>
          </p:nvSpPr>
          <p:spPr bwMode="auto">
            <a:xfrm>
              <a:off x="1233488" y="3187700"/>
              <a:ext cx="307975" cy="2103438"/>
            </a:xfrm>
            <a:custGeom>
              <a:avLst/>
              <a:gdLst/>
              <a:ahLst/>
              <a:cxnLst>
                <a:cxn ang="0">
                  <a:pos x="120" y="0"/>
                </a:cxn>
                <a:cxn ang="0">
                  <a:pos x="194" y="21"/>
                </a:cxn>
                <a:cxn ang="0">
                  <a:pos x="40" y="1325"/>
                </a:cxn>
                <a:cxn ang="0">
                  <a:pos x="0" y="1306"/>
                </a:cxn>
                <a:cxn ang="0">
                  <a:pos x="120" y="0"/>
                </a:cxn>
              </a:cxnLst>
              <a:rect l="0" t="0" r="r" b="b"/>
              <a:pathLst>
                <a:path w="194" h="1325">
                  <a:moveTo>
                    <a:pt x="120" y="0"/>
                  </a:moveTo>
                  <a:lnTo>
                    <a:pt x="194" y="21"/>
                  </a:lnTo>
                  <a:lnTo>
                    <a:pt x="40" y="1325"/>
                  </a:lnTo>
                  <a:lnTo>
                    <a:pt x="0" y="1306"/>
                  </a:lnTo>
                  <a:lnTo>
                    <a:pt x="120" y="0"/>
                  </a:lnTo>
                  <a:close/>
                </a:path>
              </a:pathLst>
            </a:custGeom>
            <a:solidFill>
              <a:srgbClr val="CB752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 name="Freeform 15"/>
            <p:cNvSpPr>
              <a:spLocks/>
            </p:cNvSpPr>
            <p:nvPr/>
          </p:nvSpPr>
          <p:spPr bwMode="auto">
            <a:xfrm>
              <a:off x="1409700" y="2717800"/>
              <a:ext cx="314325" cy="2840038"/>
            </a:xfrm>
            <a:custGeom>
              <a:avLst/>
              <a:gdLst/>
              <a:ahLst/>
              <a:cxnLst>
                <a:cxn ang="0">
                  <a:pos x="0" y="0"/>
                </a:cxn>
                <a:cxn ang="0">
                  <a:pos x="54" y="0"/>
                </a:cxn>
                <a:cxn ang="0">
                  <a:pos x="198" y="1789"/>
                </a:cxn>
                <a:cxn ang="0">
                  <a:pos x="146" y="1789"/>
                </a:cxn>
                <a:cxn ang="0">
                  <a:pos x="0" y="0"/>
                </a:cxn>
              </a:cxnLst>
              <a:rect l="0" t="0" r="r" b="b"/>
              <a:pathLst>
                <a:path w="198" h="1789">
                  <a:moveTo>
                    <a:pt x="0" y="0"/>
                  </a:moveTo>
                  <a:lnTo>
                    <a:pt x="54" y="0"/>
                  </a:lnTo>
                  <a:lnTo>
                    <a:pt x="198" y="1789"/>
                  </a:lnTo>
                  <a:lnTo>
                    <a:pt x="146" y="1789"/>
                  </a:lnTo>
                  <a:lnTo>
                    <a:pt x="0" y="0"/>
                  </a:lnTo>
                  <a:close/>
                </a:path>
              </a:pathLst>
            </a:custGeom>
            <a:solidFill>
              <a:srgbClr val="FDBB6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4" name="Freeform 16"/>
            <p:cNvSpPr>
              <a:spLocks/>
            </p:cNvSpPr>
            <p:nvPr/>
          </p:nvSpPr>
          <p:spPr bwMode="auto">
            <a:xfrm>
              <a:off x="1323975" y="2662238"/>
              <a:ext cx="317500" cy="2895600"/>
            </a:xfrm>
            <a:custGeom>
              <a:avLst/>
              <a:gdLst/>
              <a:ahLst/>
              <a:cxnLst>
                <a:cxn ang="0">
                  <a:pos x="0" y="0"/>
                </a:cxn>
                <a:cxn ang="0">
                  <a:pos x="54" y="35"/>
                </a:cxn>
                <a:cxn ang="0">
                  <a:pos x="200" y="1824"/>
                </a:cxn>
                <a:cxn ang="0">
                  <a:pos x="144" y="1788"/>
                </a:cxn>
                <a:cxn ang="0">
                  <a:pos x="0" y="0"/>
                </a:cxn>
              </a:cxnLst>
              <a:rect l="0" t="0" r="r" b="b"/>
              <a:pathLst>
                <a:path w="200" h="1824">
                  <a:moveTo>
                    <a:pt x="0" y="0"/>
                  </a:moveTo>
                  <a:lnTo>
                    <a:pt x="54" y="35"/>
                  </a:lnTo>
                  <a:lnTo>
                    <a:pt x="200" y="1824"/>
                  </a:lnTo>
                  <a:lnTo>
                    <a:pt x="144" y="1788"/>
                  </a:lnTo>
                  <a:lnTo>
                    <a:pt x="0" y="0"/>
                  </a:lnTo>
                  <a:close/>
                </a:path>
              </a:pathLst>
            </a:custGeom>
            <a:solidFill>
              <a:srgbClr val="CB752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5" name="Freeform 17"/>
            <p:cNvSpPr>
              <a:spLocks/>
            </p:cNvSpPr>
            <p:nvPr/>
          </p:nvSpPr>
          <p:spPr bwMode="auto">
            <a:xfrm>
              <a:off x="1657350" y="4657725"/>
              <a:ext cx="1833563" cy="273050"/>
            </a:xfrm>
            <a:custGeom>
              <a:avLst/>
              <a:gdLst/>
              <a:ahLst/>
              <a:cxnLst>
                <a:cxn ang="0">
                  <a:pos x="0" y="28"/>
                </a:cxn>
                <a:cxn ang="0">
                  <a:pos x="1129" y="0"/>
                </a:cxn>
                <a:cxn ang="0">
                  <a:pos x="1155" y="118"/>
                </a:cxn>
                <a:cxn ang="0">
                  <a:pos x="12" y="172"/>
                </a:cxn>
                <a:cxn ang="0">
                  <a:pos x="0" y="28"/>
                </a:cxn>
              </a:cxnLst>
              <a:rect l="0" t="0" r="r" b="b"/>
              <a:pathLst>
                <a:path w="1155" h="172">
                  <a:moveTo>
                    <a:pt x="0" y="28"/>
                  </a:moveTo>
                  <a:lnTo>
                    <a:pt x="1129" y="0"/>
                  </a:lnTo>
                  <a:lnTo>
                    <a:pt x="1155" y="118"/>
                  </a:lnTo>
                  <a:lnTo>
                    <a:pt x="12" y="172"/>
                  </a:lnTo>
                  <a:lnTo>
                    <a:pt x="0" y="28"/>
                  </a:lnTo>
                  <a:close/>
                </a:path>
              </a:pathLst>
            </a:custGeom>
            <a:solidFill>
              <a:srgbClr val="FDBB6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6" name="Freeform 18"/>
            <p:cNvSpPr>
              <a:spLocks/>
            </p:cNvSpPr>
            <p:nvPr/>
          </p:nvSpPr>
          <p:spPr bwMode="auto">
            <a:xfrm>
              <a:off x="1382713" y="4000500"/>
              <a:ext cx="2246313" cy="487363"/>
            </a:xfrm>
            <a:custGeom>
              <a:avLst/>
              <a:gdLst/>
              <a:ahLst/>
              <a:cxnLst>
                <a:cxn ang="0">
                  <a:pos x="22" y="300"/>
                </a:cxn>
                <a:cxn ang="0">
                  <a:pos x="1408" y="307"/>
                </a:cxn>
                <a:cxn ang="0">
                  <a:pos x="1415" y="300"/>
                </a:cxn>
                <a:cxn ang="0">
                  <a:pos x="1347" y="69"/>
                </a:cxn>
                <a:cxn ang="0">
                  <a:pos x="8" y="0"/>
                </a:cxn>
                <a:cxn ang="0">
                  <a:pos x="0" y="5"/>
                </a:cxn>
                <a:cxn ang="0">
                  <a:pos x="22" y="300"/>
                </a:cxn>
              </a:cxnLst>
              <a:rect l="0" t="0" r="r" b="b"/>
              <a:pathLst>
                <a:path w="1415" h="307">
                  <a:moveTo>
                    <a:pt x="22" y="300"/>
                  </a:moveTo>
                  <a:lnTo>
                    <a:pt x="1408" y="307"/>
                  </a:lnTo>
                  <a:lnTo>
                    <a:pt x="1415" y="300"/>
                  </a:lnTo>
                  <a:lnTo>
                    <a:pt x="1347" y="69"/>
                  </a:lnTo>
                  <a:lnTo>
                    <a:pt x="8" y="0"/>
                  </a:lnTo>
                  <a:lnTo>
                    <a:pt x="0" y="5"/>
                  </a:lnTo>
                  <a:lnTo>
                    <a:pt x="22" y="300"/>
                  </a:lnTo>
                  <a:close/>
                </a:path>
              </a:pathLst>
            </a:custGeom>
            <a:solidFill>
              <a:srgbClr val="CB752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7" name="Freeform 19"/>
            <p:cNvSpPr>
              <a:spLocks/>
            </p:cNvSpPr>
            <p:nvPr/>
          </p:nvSpPr>
          <p:spPr bwMode="auto">
            <a:xfrm>
              <a:off x="1390650" y="4000500"/>
              <a:ext cx="2238375" cy="476250"/>
            </a:xfrm>
            <a:custGeom>
              <a:avLst/>
              <a:gdLst/>
              <a:ahLst/>
              <a:cxnLst>
                <a:cxn ang="0">
                  <a:pos x="21" y="296"/>
                </a:cxn>
                <a:cxn ang="0">
                  <a:pos x="1410" y="300"/>
                </a:cxn>
                <a:cxn ang="0">
                  <a:pos x="1349" y="62"/>
                </a:cxn>
                <a:cxn ang="0">
                  <a:pos x="0" y="0"/>
                </a:cxn>
                <a:cxn ang="0">
                  <a:pos x="21" y="296"/>
                </a:cxn>
              </a:cxnLst>
              <a:rect l="0" t="0" r="r" b="b"/>
              <a:pathLst>
                <a:path w="1410" h="300">
                  <a:moveTo>
                    <a:pt x="21" y="296"/>
                  </a:moveTo>
                  <a:lnTo>
                    <a:pt x="1410" y="300"/>
                  </a:lnTo>
                  <a:lnTo>
                    <a:pt x="1349" y="62"/>
                  </a:lnTo>
                  <a:lnTo>
                    <a:pt x="0" y="0"/>
                  </a:lnTo>
                  <a:lnTo>
                    <a:pt x="21" y="296"/>
                  </a:lnTo>
                  <a:close/>
                </a:path>
              </a:pathLst>
            </a:custGeom>
            <a:solidFill>
              <a:srgbClr val="F1C91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8" name="Freeform 20"/>
            <p:cNvSpPr>
              <a:spLocks/>
            </p:cNvSpPr>
            <p:nvPr/>
          </p:nvSpPr>
          <p:spPr bwMode="auto">
            <a:xfrm>
              <a:off x="2144713" y="4041775"/>
              <a:ext cx="319088" cy="431800"/>
            </a:xfrm>
            <a:custGeom>
              <a:avLst/>
              <a:gdLst/>
              <a:ahLst/>
              <a:cxnLst>
                <a:cxn ang="0">
                  <a:pos x="201" y="5"/>
                </a:cxn>
                <a:cxn ang="0">
                  <a:pos x="132" y="0"/>
                </a:cxn>
                <a:cxn ang="0">
                  <a:pos x="0" y="272"/>
                </a:cxn>
                <a:cxn ang="0">
                  <a:pos x="71" y="272"/>
                </a:cxn>
                <a:cxn ang="0">
                  <a:pos x="201" y="5"/>
                </a:cxn>
              </a:cxnLst>
              <a:rect l="0" t="0" r="r" b="b"/>
              <a:pathLst>
                <a:path w="201" h="272">
                  <a:moveTo>
                    <a:pt x="201" y="5"/>
                  </a:moveTo>
                  <a:lnTo>
                    <a:pt x="132" y="0"/>
                  </a:lnTo>
                  <a:lnTo>
                    <a:pt x="0" y="272"/>
                  </a:lnTo>
                  <a:lnTo>
                    <a:pt x="71" y="272"/>
                  </a:lnTo>
                  <a:lnTo>
                    <a:pt x="201" y="5"/>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9" name="Freeform 21"/>
            <p:cNvSpPr>
              <a:spLocks/>
            </p:cNvSpPr>
            <p:nvPr/>
          </p:nvSpPr>
          <p:spPr bwMode="auto">
            <a:xfrm>
              <a:off x="1935163" y="4035425"/>
              <a:ext cx="325438" cy="434975"/>
            </a:xfrm>
            <a:custGeom>
              <a:avLst/>
              <a:gdLst/>
              <a:ahLst/>
              <a:cxnLst>
                <a:cxn ang="0">
                  <a:pos x="205" y="2"/>
                </a:cxn>
                <a:cxn ang="0">
                  <a:pos x="134" y="0"/>
                </a:cxn>
                <a:cxn ang="0">
                  <a:pos x="0" y="274"/>
                </a:cxn>
                <a:cxn ang="0">
                  <a:pos x="71" y="274"/>
                </a:cxn>
                <a:cxn ang="0">
                  <a:pos x="205" y="2"/>
                </a:cxn>
              </a:cxnLst>
              <a:rect l="0" t="0" r="r" b="b"/>
              <a:pathLst>
                <a:path w="205" h="274">
                  <a:moveTo>
                    <a:pt x="205" y="2"/>
                  </a:moveTo>
                  <a:lnTo>
                    <a:pt x="134" y="0"/>
                  </a:lnTo>
                  <a:lnTo>
                    <a:pt x="0" y="274"/>
                  </a:lnTo>
                  <a:lnTo>
                    <a:pt x="71" y="274"/>
                  </a:lnTo>
                  <a:lnTo>
                    <a:pt x="205" y="2"/>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0" name="Freeform 22"/>
            <p:cNvSpPr>
              <a:spLocks/>
            </p:cNvSpPr>
            <p:nvPr/>
          </p:nvSpPr>
          <p:spPr bwMode="auto">
            <a:xfrm>
              <a:off x="2351088" y="4052888"/>
              <a:ext cx="319088" cy="420688"/>
            </a:xfrm>
            <a:custGeom>
              <a:avLst/>
              <a:gdLst/>
              <a:ahLst/>
              <a:cxnLst>
                <a:cxn ang="0">
                  <a:pos x="201" y="3"/>
                </a:cxn>
                <a:cxn ang="0">
                  <a:pos x="130" y="0"/>
                </a:cxn>
                <a:cxn ang="0">
                  <a:pos x="0" y="265"/>
                </a:cxn>
                <a:cxn ang="0">
                  <a:pos x="73" y="265"/>
                </a:cxn>
                <a:cxn ang="0">
                  <a:pos x="201" y="3"/>
                </a:cxn>
              </a:cxnLst>
              <a:rect l="0" t="0" r="r" b="b"/>
              <a:pathLst>
                <a:path w="201" h="265">
                  <a:moveTo>
                    <a:pt x="201" y="3"/>
                  </a:moveTo>
                  <a:lnTo>
                    <a:pt x="130" y="0"/>
                  </a:lnTo>
                  <a:lnTo>
                    <a:pt x="0" y="265"/>
                  </a:lnTo>
                  <a:lnTo>
                    <a:pt x="73" y="265"/>
                  </a:lnTo>
                  <a:lnTo>
                    <a:pt x="201" y="3"/>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1" name="Freeform 23"/>
            <p:cNvSpPr>
              <a:spLocks/>
            </p:cNvSpPr>
            <p:nvPr/>
          </p:nvSpPr>
          <p:spPr bwMode="auto">
            <a:xfrm>
              <a:off x="1514475" y="4016375"/>
              <a:ext cx="338138" cy="454025"/>
            </a:xfrm>
            <a:custGeom>
              <a:avLst/>
              <a:gdLst/>
              <a:ahLst/>
              <a:cxnLst>
                <a:cxn ang="0">
                  <a:pos x="0" y="286"/>
                </a:cxn>
                <a:cxn ang="0">
                  <a:pos x="73" y="286"/>
                </a:cxn>
                <a:cxn ang="0">
                  <a:pos x="213" y="2"/>
                </a:cxn>
                <a:cxn ang="0">
                  <a:pos x="142" y="0"/>
                </a:cxn>
                <a:cxn ang="0">
                  <a:pos x="0" y="286"/>
                </a:cxn>
              </a:cxnLst>
              <a:rect l="0" t="0" r="r" b="b"/>
              <a:pathLst>
                <a:path w="213" h="286">
                  <a:moveTo>
                    <a:pt x="0" y="286"/>
                  </a:moveTo>
                  <a:lnTo>
                    <a:pt x="73" y="286"/>
                  </a:lnTo>
                  <a:lnTo>
                    <a:pt x="213" y="2"/>
                  </a:lnTo>
                  <a:lnTo>
                    <a:pt x="142" y="0"/>
                  </a:lnTo>
                  <a:lnTo>
                    <a:pt x="0" y="286"/>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2" name="Freeform 24"/>
            <p:cNvSpPr>
              <a:spLocks/>
            </p:cNvSpPr>
            <p:nvPr/>
          </p:nvSpPr>
          <p:spPr bwMode="auto">
            <a:xfrm>
              <a:off x="1724025" y="4024313"/>
              <a:ext cx="330200" cy="446088"/>
            </a:xfrm>
            <a:custGeom>
              <a:avLst/>
              <a:gdLst/>
              <a:ahLst/>
              <a:cxnLst>
                <a:cxn ang="0">
                  <a:pos x="208" y="4"/>
                </a:cxn>
                <a:cxn ang="0">
                  <a:pos x="140" y="0"/>
                </a:cxn>
                <a:cxn ang="0">
                  <a:pos x="0" y="281"/>
                </a:cxn>
                <a:cxn ang="0">
                  <a:pos x="71" y="281"/>
                </a:cxn>
                <a:cxn ang="0">
                  <a:pos x="208" y="4"/>
                </a:cxn>
              </a:cxnLst>
              <a:rect l="0" t="0" r="r" b="b"/>
              <a:pathLst>
                <a:path w="208" h="281">
                  <a:moveTo>
                    <a:pt x="208" y="4"/>
                  </a:moveTo>
                  <a:lnTo>
                    <a:pt x="140" y="0"/>
                  </a:lnTo>
                  <a:lnTo>
                    <a:pt x="0" y="281"/>
                  </a:lnTo>
                  <a:lnTo>
                    <a:pt x="71" y="281"/>
                  </a:lnTo>
                  <a:lnTo>
                    <a:pt x="208" y="4"/>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3" name="Freeform 25"/>
            <p:cNvSpPr>
              <a:spLocks/>
            </p:cNvSpPr>
            <p:nvPr/>
          </p:nvSpPr>
          <p:spPr bwMode="auto">
            <a:xfrm>
              <a:off x="2560638" y="4065588"/>
              <a:ext cx="315913" cy="407988"/>
            </a:xfrm>
            <a:custGeom>
              <a:avLst/>
              <a:gdLst/>
              <a:ahLst/>
              <a:cxnLst>
                <a:cxn ang="0">
                  <a:pos x="199" y="2"/>
                </a:cxn>
                <a:cxn ang="0">
                  <a:pos x="128" y="0"/>
                </a:cxn>
                <a:cxn ang="0">
                  <a:pos x="0" y="257"/>
                </a:cxn>
                <a:cxn ang="0">
                  <a:pos x="71" y="257"/>
                </a:cxn>
                <a:cxn ang="0">
                  <a:pos x="199" y="2"/>
                </a:cxn>
              </a:cxnLst>
              <a:rect l="0" t="0" r="r" b="b"/>
              <a:pathLst>
                <a:path w="199" h="257">
                  <a:moveTo>
                    <a:pt x="199" y="2"/>
                  </a:moveTo>
                  <a:lnTo>
                    <a:pt x="128" y="0"/>
                  </a:lnTo>
                  <a:lnTo>
                    <a:pt x="0" y="257"/>
                  </a:lnTo>
                  <a:lnTo>
                    <a:pt x="71" y="257"/>
                  </a:lnTo>
                  <a:lnTo>
                    <a:pt x="199" y="2"/>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4" name="Freeform 26"/>
            <p:cNvSpPr>
              <a:spLocks/>
            </p:cNvSpPr>
            <p:nvPr/>
          </p:nvSpPr>
          <p:spPr bwMode="auto">
            <a:xfrm>
              <a:off x="3397250" y="4170363"/>
              <a:ext cx="190500" cy="306388"/>
            </a:xfrm>
            <a:custGeom>
              <a:avLst/>
              <a:gdLst/>
              <a:ahLst/>
              <a:cxnLst>
                <a:cxn ang="0">
                  <a:pos x="120" y="94"/>
                </a:cxn>
                <a:cxn ang="0">
                  <a:pos x="97" y="0"/>
                </a:cxn>
                <a:cxn ang="0">
                  <a:pos x="0" y="193"/>
                </a:cxn>
                <a:cxn ang="0">
                  <a:pos x="71" y="193"/>
                </a:cxn>
                <a:cxn ang="0">
                  <a:pos x="120" y="94"/>
                </a:cxn>
              </a:cxnLst>
              <a:rect l="0" t="0" r="r" b="b"/>
              <a:pathLst>
                <a:path w="120" h="193">
                  <a:moveTo>
                    <a:pt x="120" y="94"/>
                  </a:moveTo>
                  <a:lnTo>
                    <a:pt x="97" y="0"/>
                  </a:lnTo>
                  <a:lnTo>
                    <a:pt x="0" y="193"/>
                  </a:lnTo>
                  <a:lnTo>
                    <a:pt x="71" y="193"/>
                  </a:lnTo>
                  <a:lnTo>
                    <a:pt x="120" y="94"/>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5" name="Freeform 27"/>
            <p:cNvSpPr>
              <a:spLocks/>
            </p:cNvSpPr>
            <p:nvPr/>
          </p:nvSpPr>
          <p:spPr bwMode="auto">
            <a:xfrm>
              <a:off x="1409700" y="4005263"/>
              <a:ext cx="236538" cy="454025"/>
            </a:xfrm>
            <a:custGeom>
              <a:avLst/>
              <a:gdLst/>
              <a:ahLst/>
              <a:cxnLst>
                <a:cxn ang="0">
                  <a:pos x="9" y="286"/>
                </a:cxn>
                <a:cxn ang="0">
                  <a:pos x="149" y="4"/>
                </a:cxn>
                <a:cxn ang="0">
                  <a:pos x="78" y="0"/>
                </a:cxn>
                <a:cxn ang="0">
                  <a:pos x="0" y="158"/>
                </a:cxn>
                <a:cxn ang="0">
                  <a:pos x="9" y="286"/>
                </a:cxn>
              </a:cxnLst>
              <a:rect l="0" t="0" r="r" b="b"/>
              <a:pathLst>
                <a:path w="149" h="286">
                  <a:moveTo>
                    <a:pt x="9" y="286"/>
                  </a:moveTo>
                  <a:lnTo>
                    <a:pt x="149" y="4"/>
                  </a:lnTo>
                  <a:lnTo>
                    <a:pt x="78" y="0"/>
                  </a:lnTo>
                  <a:lnTo>
                    <a:pt x="0" y="158"/>
                  </a:lnTo>
                  <a:lnTo>
                    <a:pt x="9" y="286"/>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6" name="Freeform 28"/>
            <p:cNvSpPr>
              <a:spLocks/>
            </p:cNvSpPr>
            <p:nvPr/>
          </p:nvSpPr>
          <p:spPr bwMode="auto">
            <a:xfrm>
              <a:off x="2770188" y="4071938"/>
              <a:ext cx="307975" cy="401638"/>
            </a:xfrm>
            <a:custGeom>
              <a:avLst/>
              <a:gdLst/>
              <a:ahLst/>
              <a:cxnLst>
                <a:cxn ang="0">
                  <a:pos x="194" y="5"/>
                </a:cxn>
                <a:cxn ang="0">
                  <a:pos x="126" y="0"/>
                </a:cxn>
                <a:cxn ang="0">
                  <a:pos x="0" y="253"/>
                </a:cxn>
                <a:cxn ang="0">
                  <a:pos x="71" y="253"/>
                </a:cxn>
                <a:cxn ang="0">
                  <a:pos x="194" y="5"/>
                </a:cxn>
              </a:cxnLst>
              <a:rect l="0" t="0" r="r" b="b"/>
              <a:pathLst>
                <a:path w="194" h="253">
                  <a:moveTo>
                    <a:pt x="194" y="5"/>
                  </a:moveTo>
                  <a:lnTo>
                    <a:pt x="126" y="0"/>
                  </a:lnTo>
                  <a:lnTo>
                    <a:pt x="0" y="253"/>
                  </a:lnTo>
                  <a:lnTo>
                    <a:pt x="71" y="253"/>
                  </a:lnTo>
                  <a:lnTo>
                    <a:pt x="194" y="5"/>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7" name="Freeform 29"/>
            <p:cNvSpPr>
              <a:spLocks/>
            </p:cNvSpPr>
            <p:nvPr/>
          </p:nvSpPr>
          <p:spPr bwMode="auto">
            <a:xfrm>
              <a:off x="3187700" y="4090988"/>
              <a:ext cx="303213" cy="385763"/>
            </a:xfrm>
            <a:custGeom>
              <a:avLst/>
              <a:gdLst/>
              <a:ahLst/>
              <a:cxnLst>
                <a:cxn ang="0">
                  <a:pos x="191" y="5"/>
                </a:cxn>
                <a:cxn ang="0">
                  <a:pos x="120" y="0"/>
                </a:cxn>
                <a:cxn ang="0">
                  <a:pos x="0" y="243"/>
                </a:cxn>
                <a:cxn ang="0">
                  <a:pos x="73" y="243"/>
                </a:cxn>
                <a:cxn ang="0">
                  <a:pos x="191" y="5"/>
                </a:cxn>
              </a:cxnLst>
              <a:rect l="0" t="0" r="r" b="b"/>
              <a:pathLst>
                <a:path w="191" h="243">
                  <a:moveTo>
                    <a:pt x="191" y="5"/>
                  </a:moveTo>
                  <a:lnTo>
                    <a:pt x="120" y="0"/>
                  </a:lnTo>
                  <a:lnTo>
                    <a:pt x="0" y="243"/>
                  </a:lnTo>
                  <a:lnTo>
                    <a:pt x="73" y="243"/>
                  </a:lnTo>
                  <a:lnTo>
                    <a:pt x="191" y="5"/>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8" name="Freeform 30"/>
            <p:cNvSpPr>
              <a:spLocks/>
            </p:cNvSpPr>
            <p:nvPr/>
          </p:nvSpPr>
          <p:spPr bwMode="auto">
            <a:xfrm>
              <a:off x="2981325" y="4083050"/>
              <a:ext cx="303213" cy="393700"/>
            </a:xfrm>
            <a:custGeom>
              <a:avLst/>
              <a:gdLst/>
              <a:ahLst/>
              <a:cxnLst>
                <a:cxn ang="0">
                  <a:pos x="191" y="3"/>
                </a:cxn>
                <a:cxn ang="0">
                  <a:pos x="120" y="0"/>
                </a:cxn>
                <a:cxn ang="0">
                  <a:pos x="0" y="246"/>
                </a:cxn>
                <a:cxn ang="0">
                  <a:pos x="71" y="248"/>
                </a:cxn>
                <a:cxn ang="0">
                  <a:pos x="191" y="3"/>
                </a:cxn>
              </a:cxnLst>
              <a:rect l="0" t="0" r="r" b="b"/>
              <a:pathLst>
                <a:path w="191" h="248">
                  <a:moveTo>
                    <a:pt x="191" y="3"/>
                  </a:moveTo>
                  <a:lnTo>
                    <a:pt x="120" y="0"/>
                  </a:lnTo>
                  <a:lnTo>
                    <a:pt x="0" y="246"/>
                  </a:lnTo>
                  <a:lnTo>
                    <a:pt x="71" y="248"/>
                  </a:lnTo>
                  <a:lnTo>
                    <a:pt x="191" y="3"/>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9" name="Freeform 31"/>
            <p:cNvSpPr>
              <a:spLocks/>
            </p:cNvSpPr>
            <p:nvPr/>
          </p:nvSpPr>
          <p:spPr bwMode="auto">
            <a:xfrm>
              <a:off x="1289050" y="3179763"/>
              <a:ext cx="2232025" cy="566738"/>
            </a:xfrm>
            <a:custGeom>
              <a:avLst/>
              <a:gdLst/>
              <a:ahLst/>
              <a:cxnLst>
                <a:cxn ang="0">
                  <a:pos x="12" y="302"/>
                </a:cxn>
                <a:cxn ang="0">
                  <a:pos x="1399" y="357"/>
                </a:cxn>
                <a:cxn ang="0">
                  <a:pos x="1406" y="352"/>
                </a:cxn>
                <a:cxn ang="0">
                  <a:pos x="1344" y="116"/>
                </a:cxn>
                <a:cxn ang="0">
                  <a:pos x="10" y="0"/>
                </a:cxn>
                <a:cxn ang="0">
                  <a:pos x="0" y="7"/>
                </a:cxn>
                <a:cxn ang="0">
                  <a:pos x="12" y="302"/>
                </a:cxn>
              </a:cxnLst>
              <a:rect l="0" t="0" r="r" b="b"/>
              <a:pathLst>
                <a:path w="1406" h="357">
                  <a:moveTo>
                    <a:pt x="12" y="302"/>
                  </a:moveTo>
                  <a:lnTo>
                    <a:pt x="1399" y="357"/>
                  </a:lnTo>
                  <a:lnTo>
                    <a:pt x="1406" y="352"/>
                  </a:lnTo>
                  <a:lnTo>
                    <a:pt x="1344" y="116"/>
                  </a:lnTo>
                  <a:lnTo>
                    <a:pt x="10" y="0"/>
                  </a:lnTo>
                  <a:lnTo>
                    <a:pt x="0" y="7"/>
                  </a:lnTo>
                  <a:lnTo>
                    <a:pt x="12" y="302"/>
                  </a:lnTo>
                  <a:close/>
                </a:path>
              </a:pathLst>
            </a:custGeom>
            <a:solidFill>
              <a:srgbClr val="CB752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0" name="Freeform 32"/>
            <p:cNvSpPr>
              <a:spLocks/>
            </p:cNvSpPr>
            <p:nvPr/>
          </p:nvSpPr>
          <p:spPr bwMode="auto">
            <a:xfrm>
              <a:off x="1300163" y="3179763"/>
              <a:ext cx="2220913" cy="558800"/>
            </a:xfrm>
            <a:custGeom>
              <a:avLst/>
              <a:gdLst/>
              <a:ahLst/>
              <a:cxnLst>
                <a:cxn ang="0">
                  <a:pos x="12" y="298"/>
                </a:cxn>
                <a:cxn ang="0">
                  <a:pos x="1399" y="352"/>
                </a:cxn>
                <a:cxn ang="0">
                  <a:pos x="1344" y="111"/>
                </a:cxn>
                <a:cxn ang="0">
                  <a:pos x="0" y="0"/>
                </a:cxn>
                <a:cxn ang="0">
                  <a:pos x="12" y="298"/>
                </a:cxn>
              </a:cxnLst>
              <a:rect l="0" t="0" r="r" b="b"/>
              <a:pathLst>
                <a:path w="1399" h="352">
                  <a:moveTo>
                    <a:pt x="12" y="298"/>
                  </a:moveTo>
                  <a:lnTo>
                    <a:pt x="1399" y="352"/>
                  </a:lnTo>
                  <a:lnTo>
                    <a:pt x="1344" y="111"/>
                  </a:lnTo>
                  <a:lnTo>
                    <a:pt x="0" y="0"/>
                  </a:lnTo>
                  <a:lnTo>
                    <a:pt x="12" y="298"/>
                  </a:lnTo>
                  <a:close/>
                </a:path>
              </a:pathLst>
            </a:custGeom>
            <a:solidFill>
              <a:srgbClr val="F1C91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1" name="Freeform 33"/>
            <p:cNvSpPr>
              <a:spLocks/>
            </p:cNvSpPr>
            <p:nvPr/>
          </p:nvSpPr>
          <p:spPr bwMode="auto">
            <a:xfrm>
              <a:off x="2035175" y="3259138"/>
              <a:ext cx="334963" cy="423863"/>
            </a:xfrm>
            <a:custGeom>
              <a:avLst/>
              <a:gdLst/>
              <a:ahLst/>
              <a:cxnLst>
                <a:cxn ang="0">
                  <a:pos x="211" y="7"/>
                </a:cxn>
                <a:cxn ang="0">
                  <a:pos x="142" y="0"/>
                </a:cxn>
                <a:cxn ang="0">
                  <a:pos x="0" y="264"/>
                </a:cxn>
                <a:cxn ang="0">
                  <a:pos x="71" y="267"/>
                </a:cxn>
                <a:cxn ang="0">
                  <a:pos x="211" y="7"/>
                </a:cxn>
              </a:cxnLst>
              <a:rect l="0" t="0" r="r" b="b"/>
              <a:pathLst>
                <a:path w="211" h="267">
                  <a:moveTo>
                    <a:pt x="211" y="7"/>
                  </a:moveTo>
                  <a:lnTo>
                    <a:pt x="142" y="0"/>
                  </a:lnTo>
                  <a:lnTo>
                    <a:pt x="0" y="264"/>
                  </a:lnTo>
                  <a:lnTo>
                    <a:pt x="71" y="267"/>
                  </a:lnTo>
                  <a:lnTo>
                    <a:pt x="211" y="7"/>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2" name="Freeform 34"/>
            <p:cNvSpPr>
              <a:spLocks/>
            </p:cNvSpPr>
            <p:nvPr/>
          </p:nvSpPr>
          <p:spPr bwMode="auto">
            <a:xfrm>
              <a:off x="1825625" y="3243263"/>
              <a:ext cx="341313" cy="431800"/>
            </a:xfrm>
            <a:custGeom>
              <a:avLst/>
              <a:gdLst/>
              <a:ahLst/>
              <a:cxnLst>
                <a:cxn ang="0">
                  <a:pos x="215" y="5"/>
                </a:cxn>
                <a:cxn ang="0">
                  <a:pos x="144" y="0"/>
                </a:cxn>
                <a:cxn ang="0">
                  <a:pos x="0" y="269"/>
                </a:cxn>
                <a:cxn ang="0">
                  <a:pos x="71" y="272"/>
                </a:cxn>
                <a:cxn ang="0">
                  <a:pos x="215" y="5"/>
                </a:cxn>
              </a:cxnLst>
              <a:rect l="0" t="0" r="r" b="b"/>
              <a:pathLst>
                <a:path w="215" h="272">
                  <a:moveTo>
                    <a:pt x="215" y="5"/>
                  </a:moveTo>
                  <a:lnTo>
                    <a:pt x="144" y="0"/>
                  </a:lnTo>
                  <a:lnTo>
                    <a:pt x="0" y="269"/>
                  </a:lnTo>
                  <a:lnTo>
                    <a:pt x="71" y="272"/>
                  </a:lnTo>
                  <a:lnTo>
                    <a:pt x="215" y="5"/>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3" name="Freeform 35"/>
            <p:cNvSpPr>
              <a:spLocks/>
            </p:cNvSpPr>
            <p:nvPr/>
          </p:nvSpPr>
          <p:spPr bwMode="auto">
            <a:xfrm>
              <a:off x="2241550" y="3276600"/>
              <a:ext cx="334963" cy="417513"/>
            </a:xfrm>
            <a:custGeom>
              <a:avLst/>
              <a:gdLst/>
              <a:ahLst/>
              <a:cxnLst>
                <a:cxn ang="0">
                  <a:pos x="211" y="5"/>
                </a:cxn>
                <a:cxn ang="0">
                  <a:pos x="140" y="0"/>
                </a:cxn>
                <a:cxn ang="0">
                  <a:pos x="0" y="258"/>
                </a:cxn>
                <a:cxn ang="0">
                  <a:pos x="74" y="263"/>
                </a:cxn>
                <a:cxn ang="0">
                  <a:pos x="211" y="5"/>
                </a:cxn>
              </a:cxnLst>
              <a:rect l="0" t="0" r="r" b="b"/>
              <a:pathLst>
                <a:path w="211" h="263">
                  <a:moveTo>
                    <a:pt x="211" y="5"/>
                  </a:moveTo>
                  <a:lnTo>
                    <a:pt x="140" y="0"/>
                  </a:lnTo>
                  <a:lnTo>
                    <a:pt x="0" y="258"/>
                  </a:lnTo>
                  <a:lnTo>
                    <a:pt x="74" y="263"/>
                  </a:lnTo>
                  <a:lnTo>
                    <a:pt x="211" y="5"/>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4" name="Freeform 36"/>
            <p:cNvSpPr>
              <a:spLocks/>
            </p:cNvSpPr>
            <p:nvPr/>
          </p:nvSpPr>
          <p:spPr bwMode="auto">
            <a:xfrm>
              <a:off x="1409700" y="3209925"/>
              <a:ext cx="349250" cy="449263"/>
            </a:xfrm>
            <a:custGeom>
              <a:avLst/>
              <a:gdLst/>
              <a:ahLst/>
              <a:cxnLst>
                <a:cxn ang="0">
                  <a:pos x="0" y="281"/>
                </a:cxn>
                <a:cxn ang="0">
                  <a:pos x="71" y="283"/>
                </a:cxn>
                <a:cxn ang="0">
                  <a:pos x="220" y="5"/>
                </a:cxn>
                <a:cxn ang="0">
                  <a:pos x="149" y="0"/>
                </a:cxn>
                <a:cxn ang="0">
                  <a:pos x="0" y="281"/>
                </a:cxn>
              </a:cxnLst>
              <a:rect l="0" t="0" r="r" b="b"/>
              <a:pathLst>
                <a:path w="220" h="283">
                  <a:moveTo>
                    <a:pt x="0" y="281"/>
                  </a:moveTo>
                  <a:lnTo>
                    <a:pt x="71" y="283"/>
                  </a:lnTo>
                  <a:lnTo>
                    <a:pt x="220" y="5"/>
                  </a:lnTo>
                  <a:lnTo>
                    <a:pt x="149" y="0"/>
                  </a:lnTo>
                  <a:lnTo>
                    <a:pt x="0" y="281"/>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5" name="Freeform 37"/>
            <p:cNvSpPr>
              <a:spLocks/>
            </p:cNvSpPr>
            <p:nvPr/>
          </p:nvSpPr>
          <p:spPr bwMode="auto">
            <a:xfrm>
              <a:off x="1616075" y="3224213"/>
              <a:ext cx="349250" cy="442913"/>
            </a:xfrm>
            <a:custGeom>
              <a:avLst/>
              <a:gdLst/>
              <a:ahLst/>
              <a:cxnLst>
                <a:cxn ang="0">
                  <a:pos x="220" y="7"/>
                </a:cxn>
                <a:cxn ang="0">
                  <a:pos x="149" y="0"/>
                </a:cxn>
                <a:cxn ang="0">
                  <a:pos x="0" y="277"/>
                </a:cxn>
                <a:cxn ang="0">
                  <a:pos x="73" y="279"/>
                </a:cxn>
                <a:cxn ang="0">
                  <a:pos x="220" y="7"/>
                </a:cxn>
              </a:cxnLst>
              <a:rect l="0" t="0" r="r" b="b"/>
              <a:pathLst>
                <a:path w="220" h="279">
                  <a:moveTo>
                    <a:pt x="220" y="7"/>
                  </a:moveTo>
                  <a:lnTo>
                    <a:pt x="149" y="0"/>
                  </a:lnTo>
                  <a:lnTo>
                    <a:pt x="0" y="277"/>
                  </a:lnTo>
                  <a:lnTo>
                    <a:pt x="73" y="279"/>
                  </a:lnTo>
                  <a:lnTo>
                    <a:pt x="220" y="7"/>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6" name="Freeform 38"/>
            <p:cNvSpPr>
              <a:spLocks/>
            </p:cNvSpPr>
            <p:nvPr/>
          </p:nvSpPr>
          <p:spPr bwMode="auto">
            <a:xfrm>
              <a:off x="2452688" y="3292475"/>
              <a:ext cx="325438" cy="407988"/>
            </a:xfrm>
            <a:custGeom>
              <a:avLst/>
              <a:gdLst/>
              <a:ahLst/>
              <a:cxnLst>
                <a:cxn ang="0">
                  <a:pos x="205" y="7"/>
                </a:cxn>
                <a:cxn ang="0">
                  <a:pos x="137" y="0"/>
                </a:cxn>
                <a:cxn ang="0">
                  <a:pos x="0" y="255"/>
                </a:cxn>
                <a:cxn ang="0">
                  <a:pos x="70" y="257"/>
                </a:cxn>
                <a:cxn ang="0">
                  <a:pos x="205" y="7"/>
                </a:cxn>
              </a:cxnLst>
              <a:rect l="0" t="0" r="r" b="b"/>
              <a:pathLst>
                <a:path w="205" h="257">
                  <a:moveTo>
                    <a:pt x="205" y="7"/>
                  </a:moveTo>
                  <a:lnTo>
                    <a:pt x="137" y="0"/>
                  </a:lnTo>
                  <a:lnTo>
                    <a:pt x="0" y="255"/>
                  </a:lnTo>
                  <a:lnTo>
                    <a:pt x="70" y="257"/>
                  </a:lnTo>
                  <a:lnTo>
                    <a:pt x="205" y="7"/>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7" name="Freeform 39"/>
            <p:cNvSpPr>
              <a:spLocks/>
            </p:cNvSpPr>
            <p:nvPr/>
          </p:nvSpPr>
          <p:spPr bwMode="auto">
            <a:xfrm>
              <a:off x="3287713" y="3427413"/>
              <a:ext cx="195263" cy="303213"/>
            </a:xfrm>
            <a:custGeom>
              <a:avLst/>
              <a:gdLst/>
              <a:ahLst/>
              <a:cxnLst>
                <a:cxn ang="0">
                  <a:pos x="123" y="94"/>
                </a:cxn>
                <a:cxn ang="0">
                  <a:pos x="102" y="0"/>
                </a:cxn>
                <a:cxn ang="0">
                  <a:pos x="0" y="189"/>
                </a:cxn>
                <a:cxn ang="0">
                  <a:pos x="71" y="191"/>
                </a:cxn>
                <a:cxn ang="0">
                  <a:pos x="123" y="94"/>
                </a:cxn>
              </a:cxnLst>
              <a:rect l="0" t="0" r="r" b="b"/>
              <a:pathLst>
                <a:path w="123" h="191">
                  <a:moveTo>
                    <a:pt x="123" y="94"/>
                  </a:moveTo>
                  <a:lnTo>
                    <a:pt x="102" y="0"/>
                  </a:lnTo>
                  <a:lnTo>
                    <a:pt x="0" y="189"/>
                  </a:lnTo>
                  <a:lnTo>
                    <a:pt x="71" y="191"/>
                  </a:lnTo>
                  <a:lnTo>
                    <a:pt x="123" y="94"/>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8" name="Freeform 40"/>
            <p:cNvSpPr>
              <a:spLocks/>
            </p:cNvSpPr>
            <p:nvPr/>
          </p:nvSpPr>
          <p:spPr bwMode="auto">
            <a:xfrm>
              <a:off x="1312863" y="3190875"/>
              <a:ext cx="242888" cy="450850"/>
            </a:xfrm>
            <a:custGeom>
              <a:avLst/>
              <a:gdLst/>
              <a:ahLst/>
              <a:cxnLst>
                <a:cxn ang="0">
                  <a:pos x="4" y="284"/>
                </a:cxn>
                <a:cxn ang="0">
                  <a:pos x="153" y="7"/>
                </a:cxn>
                <a:cxn ang="0">
                  <a:pos x="82" y="0"/>
                </a:cxn>
                <a:cxn ang="0">
                  <a:pos x="0" y="156"/>
                </a:cxn>
                <a:cxn ang="0">
                  <a:pos x="4" y="284"/>
                </a:cxn>
              </a:cxnLst>
              <a:rect l="0" t="0" r="r" b="b"/>
              <a:pathLst>
                <a:path w="153" h="284">
                  <a:moveTo>
                    <a:pt x="4" y="284"/>
                  </a:moveTo>
                  <a:lnTo>
                    <a:pt x="153" y="7"/>
                  </a:lnTo>
                  <a:lnTo>
                    <a:pt x="82" y="0"/>
                  </a:lnTo>
                  <a:lnTo>
                    <a:pt x="0" y="156"/>
                  </a:lnTo>
                  <a:lnTo>
                    <a:pt x="4" y="284"/>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9" name="Freeform 41"/>
            <p:cNvSpPr>
              <a:spLocks/>
            </p:cNvSpPr>
            <p:nvPr/>
          </p:nvSpPr>
          <p:spPr bwMode="auto">
            <a:xfrm>
              <a:off x="2662238" y="3311525"/>
              <a:ext cx="322263" cy="396875"/>
            </a:xfrm>
            <a:custGeom>
              <a:avLst/>
              <a:gdLst/>
              <a:ahLst/>
              <a:cxnLst>
                <a:cxn ang="0">
                  <a:pos x="203" y="4"/>
                </a:cxn>
                <a:cxn ang="0">
                  <a:pos x="132" y="0"/>
                </a:cxn>
                <a:cxn ang="0">
                  <a:pos x="0" y="248"/>
                </a:cxn>
                <a:cxn ang="0">
                  <a:pos x="71" y="250"/>
                </a:cxn>
                <a:cxn ang="0">
                  <a:pos x="203" y="4"/>
                </a:cxn>
              </a:cxnLst>
              <a:rect l="0" t="0" r="r" b="b"/>
              <a:pathLst>
                <a:path w="203" h="250">
                  <a:moveTo>
                    <a:pt x="203" y="4"/>
                  </a:moveTo>
                  <a:lnTo>
                    <a:pt x="132" y="0"/>
                  </a:lnTo>
                  <a:lnTo>
                    <a:pt x="0" y="248"/>
                  </a:lnTo>
                  <a:lnTo>
                    <a:pt x="71" y="250"/>
                  </a:lnTo>
                  <a:lnTo>
                    <a:pt x="203" y="4"/>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0" name="Freeform 42"/>
            <p:cNvSpPr>
              <a:spLocks/>
            </p:cNvSpPr>
            <p:nvPr/>
          </p:nvSpPr>
          <p:spPr bwMode="auto">
            <a:xfrm>
              <a:off x="3078163" y="3341688"/>
              <a:ext cx="314325" cy="382588"/>
            </a:xfrm>
            <a:custGeom>
              <a:avLst/>
              <a:gdLst/>
              <a:ahLst/>
              <a:cxnLst>
                <a:cxn ang="0">
                  <a:pos x="198" y="7"/>
                </a:cxn>
                <a:cxn ang="0">
                  <a:pos x="128" y="0"/>
                </a:cxn>
                <a:cxn ang="0">
                  <a:pos x="0" y="238"/>
                </a:cxn>
                <a:cxn ang="0">
                  <a:pos x="73" y="241"/>
                </a:cxn>
                <a:cxn ang="0">
                  <a:pos x="198" y="7"/>
                </a:cxn>
              </a:cxnLst>
              <a:rect l="0" t="0" r="r" b="b"/>
              <a:pathLst>
                <a:path w="198" h="241">
                  <a:moveTo>
                    <a:pt x="198" y="7"/>
                  </a:moveTo>
                  <a:lnTo>
                    <a:pt x="128" y="0"/>
                  </a:lnTo>
                  <a:lnTo>
                    <a:pt x="0" y="238"/>
                  </a:lnTo>
                  <a:lnTo>
                    <a:pt x="73" y="241"/>
                  </a:lnTo>
                  <a:lnTo>
                    <a:pt x="198" y="7"/>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1" name="Freeform 43"/>
            <p:cNvSpPr>
              <a:spLocks/>
            </p:cNvSpPr>
            <p:nvPr/>
          </p:nvSpPr>
          <p:spPr bwMode="auto">
            <a:xfrm>
              <a:off x="2871788" y="3325813"/>
              <a:ext cx="315913" cy="390525"/>
            </a:xfrm>
            <a:custGeom>
              <a:avLst/>
              <a:gdLst/>
              <a:ahLst/>
              <a:cxnLst>
                <a:cxn ang="0">
                  <a:pos x="199" y="5"/>
                </a:cxn>
                <a:cxn ang="0">
                  <a:pos x="130" y="0"/>
                </a:cxn>
                <a:cxn ang="0">
                  <a:pos x="0" y="243"/>
                </a:cxn>
                <a:cxn ang="0">
                  <a:pos x="71" y="246"/>
                </a:cxn>
                <a:cxn ang="0">
                  <a:pos x="199" y="5"/>
                </a:cxn>
              </a:cxnLst>
              <a:rect l="0" t="0" r="r" b="b"/>
              <a:pathLst>
                <a:path w="199" h="246">
                  <a:moveTo>
                    <a:pt x="199" y="5"/>
                  </a:moveTo>
                  <a:lnTo>
                    <a:pt x="130" y="0"/>
                  </a:lnTo>
                  <a:lnTo>
                    <a:pt x="0" y="243"/>
                  </a:lnTo>
                  <a:lnTo>
                    <a:pt x="71" y="246"/>
                  </a:lnTo>
                  <a:lnTo>
                    <a:pt x="199" y="5"/>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2" name="Freeform 44"/>
            <p:cNvSpPr>
              <a:spLocks/>
            </p:cNvSpPr>
            <p:nvPr/>
          </p:nvSpPr>
          <p:spPr bwMode="auto">
            <a:xfrm>
              <a:off x="1230313" y="2593975"/>
              <a:ext cx="2133600" cy="627063"/>
            </a:xfrm>
            <a:custGeom>
              <a:avLst/>
              <a:gdLst/>
              <a:ahLst/>
              <a:cxnLst>
                <a:cxn ang="0">
                  <a:pos x="0" y="293"/>
                </a:cxn>
                <a:cxn ang="0">
                  <a:pos x="1337" y="395"/>
                </a:cxn>
                <a:cxn ang="0">
                  <a:pos x="1344" y="390"/>
                </a:cxn>
                <a:cxn ang="0">
                  <a:pos x="1294" y="161"/>
                </a:cxn>
                <a:cxn ang="0">
                  <a:pos x="9" y="0"/>
                </a:cxn>
                <a:cxn ang="0">
                  <a:pos x="2" y="8"/>
                </a:cxn>
                <a:cxn ang="0">
                  <a:pos x="0" y="293"/>
                </a:cxn>
              </a:cxnLst>
              <a:rect l="0" t="0" r="r" b="b"/>
              <a:pathLst>
                <a:path w="1344" h="395">
                  <a:moveTo>
                    <a:pt x="0" y="293"/>
                  </a:moveTo>
                  <a:lnTo>
                    <a:pt x="1337" y="395"/>
                  </a:lnTo>
                  <a:lnTo>
                    <a:pt x="1344" y="390"/>
                  </a:lnTo>
                  <a:lnTo>
                    <a:pt x="1294" y="161"/>
                  </a:lnTo>
                  <a:lnTo>
                    <a:pt x="9" y="0"/>
                  </a:lnTo>
                  <a:lnTo>
                    <a:pt x="2" y="8"/>
                  </a:lnTo>
                  <a:lnTo>
                    <a:pt x="0" y="293"/>
                  </a:lnTo>
                  <a:close/>
                </a:path>
              </a:pathLst>
            </a:custGeom>
            <a:solidFill>
              <a:srgbClr val="CB752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 name="Freeform 45"/>
            <p:cNvSpPr>
              <a:spLocks/>
            </p:cNvSpPr>
            <p:nvPr/>
          </p:nvSpPr>
          <p:spPr bwMode="auto">
            <a:xfrm>
              <a:off x="1039724" y="2725799"/>
              <a:ext cx="2122488" cy="619124"/>
            </a:xfrm>
            <a:custGeom>
              <a:avLst/>
              <a:gdLst/>
              <a:ahLst/>
              <a:cxnLst>
                <a:cxn ang="0">
                  <a:pos x="0" y="289"/>
                </a:cxn>
                <a:cxn ang="0">
                  <a:pos x="1337" y="390"/>
                </a:cxn>
                <a:cxn ang="0">
                  <a:pos x="1294" y="156"/>
                </a:cxn>
                <a:cxn ang="0">
                  <a:pos x="0" y="0"/>
                </a:cxn>
                <a:cxn ang="0">
                  <a:pos x="0" y="289"/>
                </a:cxn>
              </a:cxnLst>
              <a:rect l="0" t="0" r="r" b="b"/>
              <a:pathLst>
                <a:path w="1337" h="390">
                  <a:moveTo>
                    <a:pt x="0" y="289"/>
                  </a:moveTo>
                  <a:lnTo>
                    <a:pt x="1337" y="390"/>
                  </a:lnTo>
                  <a:lnTo>
                    <a:pt x="1294" y="156"/>
                  </a:lnTo>
                  <a:lnTo>
                    <a:pt x="0" y="0"/>
                  </a:lnTo>
                  <a:lnTo>
                    <a:pt x="0" y="289"/>
                  </a:lnTo>
                  <a:close/>
                </a:path>
              </a:pathLst>
            </a:custGeom>
            <a:solidFill>
              <a:srgbClr val="F1C916"/>
            </a:solidFill>
            <a:ln w="9525">
              <a:noFill/>
              <a:round/>
              <a:headEnd/>
              <a:tailEnd/>
            </a:ln>
          </p:spPr>
          <p:txBody>
            <a:bodyPr vert="horz" wrap="square" lIns="91440" tIns="45720" rIns="91440" bIns="45720" numCol="1" anchor="t" anchorCtr="0" compatLnSpc="1">
              <a:prstTxWarp prst="textNoShape">
                <a:avLst/>
              </a:prstTxWarp>
            </a:bodyPr>
            <a:lstStyle/>
            <a:p>
              <a:r>
                <a:rPr lang="en-US" sz="2600" b="1" dirty="0"/>
                <a:t> </a:t>
              </a:r>
              <a:r>
                <a:rPr lang="en-US" sz="2600" b="1" dirty="0" smtClean="0"/>
                <a:t>      Roadblock</a:t>
              </a:r>
              <a:endParaRPr lang="en-US" sz="2600" b="1" dirty="0"/>
            </a:p>
          </p:txBody>
        </p:sp>
        <p:sp>
          <p:nvSpPr>
            <p:cNvPr id="104" name="Freeform 46"/>
            <p:cNvSpPr>
              <a:spLocks/>
            </p:cNvSpPr>
            <p:nvPr/>
          </p:nvSpPr>
          <p:spPr bwMode="auto">
            <a:xfrm>
              <a:off x="1327150" y="2635250"/>
              <a:ext cx="355600" cy="431800"/>
            </a:xfrm>
            <a:custGeom>
              <a:avLst/>
              <a:gdLst/>
              <a:ahLst/>
              <a:cxnLst>
                <a:cxn ang="0">
                  <a:pos x="0" y="265"/>
                </a:cxn>
                <a:cxn ang="0">
                  <a:pos x="69" y="272"/>
                </a:cxn>
                <a:cxn ang="0">
                  <a:pos x="224" y="8"/>
                </a:cxn>
                <a:cxn ang="0">
                  <a:pos x="156" y="0"/>
                </a:cxn>
                <a:cxn ang="0">
                  <a:pos x="0" y="265"/>
                </a:cxn>
              </a:cxnLst>
              <a:rect l="0" t="0" r="r" b="b"/>
              <a:pathLst>
                <a:path w="224" h="272">
                  <a:moveTo>
                    <a:pt x="0" y="265"/>
                  </a:moveTo>
                  <a:lnTo>
                    <a:pt x="69" y="272"/>
                  </a:lnTo>
                  <a:lnTo>
                    <a:pt x="224" y="8"/>
                  </a:lnTo>
                  <a:lnTo>
                    <a:pt x="156" y="0"/>
                  </a:lnTo>
                  <a:lnTo>
                    <a:pt x="0" y="265"/>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 name="Freeform 47"/>
            <p:cNvSpPr>
              <a:spLocks/>
            </p:cNvSpPr>
            <p:nvPr/>
          </p:nvSpPr>
          <p:spPr bwMode="auto">
            <a:xfrm>
              <a:off x="3138488" y="2909888"/>
              <a:ext cx="195263" cy="296863"/>
            </a:xfrm>
            <a:custGeom>
              <a:avLst/>
              <a:gdLst/>
              <a:ahLst/>
              <a:cxnLst>
                <a:cxn ang="0">
                  <a:pos x="123" y="94"/>
                </a:cxn>
                <a:cxn ang="0">
                  <a:pos x="106" y="0"/>
                </a:cxn>
                <a:cxn ang="0">
                  <a:pos x="0" y="179"/>
                </a:cxn>
                <a:cxn ang="0">
                  <a:pos x="68" y="187"/>
                </a:cxn>
                <a:cxn ang="0">
                  <a:pos x="123" y="94"/>
                </a:cxn>
              </a:cxnLst>
              <a:rect l="0" t="0" r="r" b="b"/>
              <a:pathLst>
                <a:path w="123" h="187">
                  <a:moveTo>
                    <a:pt x="123" y="94"/>
                  </a:moveTo>
                  <a:lnTo>
                    <a:pt x="106" y="0"/>
                  </a:lnTo>
                  <a:lnTo>
                    <a:pt x="0" y="179"/>
                  </a:lnTo>
                  <a:lnTo>
                    <a:pt x="68" y="187"/>
                  </a:lnTo>
                  <a:lnTo>
                    <a:pt x="123" y="94"/>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6" name="Freeform 48"/>
            <p:cNvSpPr>
              <a:spLocks/>
            </p:cNvSpPr>
            <p:nvPr/>
          </p:nvSpPr>
          <p:spPr bwMode="auto">
            <a:xfrm>
              <a:off x="1241425" y="2613025"/>
              <a:ext cx="242888" cy="428625"/>
            </a:xfrm>
            <a:custGeom>
              <a:avLst/>
              <a:gdLst/>
              <a:ahLst/>
              <a:cxnLst>
                <a:cxn ang="0">
                  <a:pos x="0" y="270"/>
                </a:cxn>
                <a:cxn ang="0">
                  <a:pos x="153" y="7"/>
                </a:cxn>
                <a:cxn ang="0">
                  <a:pos x="87" y="0"/>
                </a:cxn>
                <a:cxn ang="0">
                  <a:pos x="0" y="147"/>
                </a:cxn>
                <a:cxn ang="0">
                  <a:pos x="0" y="270"/>
                </a:cxn>
              </a:cxnLst>
              <a:rect l="0" t="0" r="r" b="b"/>
              <a:pathLst>
                <a:path w="153" h="270">
                  <a:moveTo>
                    <a:pt x="0" y="270"/>
                  </a:moveTo>
                  <a:lnTo>
                    <a:pt x="153" y="7"/>
                  </a:lnTo>
                  <a:lnTo>
                    <a:pt x="87" y="0"/>
                  </a:lnTo>
                  <a:lnTo>
                    <a:pt x="0" y="147"/>
                  </a:lnTo>
                  <a:lnTo>
                    <a:pt x="0" y="270"/>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7" name="Freeform 49"/>
            <p:cNvSpPr>
              <a:spLocks/>
            </p:cNvSpPr>
            <p:nvPr/>
          </p:nvSpPr>
          <p:spPr bwMode="auto">
            <a:xfrm>
              <a:off x="2940050" y="2824163"/>
              <a:ext cx="314325" cy="366713"/>
            </a:xfrm>
            <a:custGeom>
              <a:avLst/>
              <a:gdLst/>
              <a:ahLst/>
              <a:cxnLst>
                <a:cxn ang="0">
                  <a:pos x="198" y="9"/>
                </a:cxn>
                <a:cxn ang="0">
                  <a:pos x="130" y="0"/>
                </a:cxn>
                <a:cxn ang="0">
                  <a:pos x="0" y="224"/>
                </a:cxn>
                <a:cxn ang="0">
                  <a:pos x="68" y="231"/>
                </a:cxn>
                <a:cxn ang="0">
                  <a:pos x="198" y="9"/>
                </a:cxn>
              </a:cxnLst>
              <a:rect l="0" t="0" r="r" b="b"/>
              <a:pathLst>
                <a:path w="198" h="231">
                  <a:moveTo>
                    <a:pt x="198" y="9"/>
                  </a:moveTo>
                  <a:lnTo>
                    <a:pt x="130" y="0"/>
                  </a:lnTo>
                  <a:lnTo>
                    <a:pt x="0" y="224"/>
                  </a:lnTo>
                  <a:lnTo>
                    <a:pt x="68" y="231"/>
                  </a:lnTo>
                  <a:lnTo>
                    <a:pt x="198" y="9"/>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121" name="Rectangle 120"/>
          <p:cNvSpPr/>
          <p:nvPr/>
        </p:nvSpPr>
        <p:spPr>
          <a:xfrm rot="160279" flipH="1">
            <a:off x="3437376" y="1305116"/>
            <a:ext cx="1745588" cy="400110"/>
          </a:xfrm>
          <a:prstGeom prst="rect">
            <a:avLst/>
          </a:prstGeom>
          <a:noFill/>
          <a:ln>
            <a:noFill/>
          </a:ln>
          <a:effectLst/>
        </p:spPr>
        <p:txBody>
          <a:bodyPr wrap="square">
            <a:spAutoFit/>
          </a:bodyPr>
          <a:lstStyle/>
          <a:p>
            <a:r>
              <a:rPr lang="en-US" sz="2000" b="1" kern="0" dirty="0" smtClean="0">
                <a:solidFill>
                  <a:schemeClr val="tx1">
                    <a:lumMod val="50000"/>
                  </a:schemeClr>
                </a:solidFill>
                <a:latin typeface="+mn-lt"/>
                <a:ea typeface="굴림" charset="-127"/>
                <a:cs typeface="Arial" pitchFamily="34" charset="0"/>
              </a:rPr>
              <a:t>Example Text </a:t>
            </a:r>
            <a:endParaRPr lang="en-US" sz="2000" b="1" dirty="0">
              <a:solidFill>
                <a:schemeClr val="tx1">
                  <a:lumMod val="50000"/>
                </a:schemeClr>
              </a:solidFill>
              <a:latin typeface="+mn-lt"/>
            </a:endParaRPr>
          </a:p>
        </p:txBody>
      </p:sp>
      <p:sp>
        <p:nvSpPr>
          <p:cNvPr id="2" name="TextBox 1"/>
          <p:cNvSpPr txBox="1"/>
          <p:nvPr/>
        </p:nvSpPr>
        <p:spPr>
          <a:xfrm rot="20117240">
            <a:off x="6235636" y="2065518"/>
            <a:ext cx="2408081" cy="830997"/>
          </a:xfrm>
          <a:prstGeom prst="rect">
            <a:avLst/>
          </a:prstGeom>
          <a:noFill/>
        </p:spPr>
        <p:txBody>
          <a:bodyPr wrap="none" rtlCol="0">
            <a:spAutoFit/>
          </a:bodyPr>
          <a:lstStyle/>
          <a:p>
            <a:r>
              <a:rPr lang="en-US" sz="2400" b="1" dirty="0" smtClean="0">
                <a:solidFill>
                  <a:schemeClr val="bg1"/>
                </a:solidFill>
              </a:rPr>
              <a:t>Increased Non-</a:t>
            </a:r>
          </a:p>
          <a:p>
            <a:r>
              <a:rPr lang="en-US" sz="2400" b="1" dirty="0" smtClean="0">
                <a:solidFill>
                  <a:schemeClr val="bg1"/>
                </a:solidFill>
              </a:rPr>
              <a:t>Fiction Text</a:t>
            </a:r>
            <a:endParaRPr lang="en-US" sz="2400" b="1"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27" name="AutoShape 64"/>
          <p:cNvSpPr>
            <a:spLocks noChangeArrowheads="1"/>
          </p:cNvSpPr>
          <p:nvPr/>
        </p:nvSpPr>
        <p:spPr bwMode="gray">
          <a:xfrm>
            <a:off x="838200" y="152400"/>
            <a:ext cx="7772400" cy="609600"/>
          </a:xfrm>
          <a:prstGeom prst="roundRect">
            <a:avLst>
              <a:gd name="adj" fmla="val 0"/>
            </a:avLst>
          </a:prstGeom>
          <a:noFill/>
          <a:ln w="38100">
            <a:noFill/>
            <a:round/>
            <a:headEnd/>
            <a:tailEnd/>
          </a:ln>
          <a:effectLst/>
        </p:spPr>
        <p:txBody>
          <a:bodyPr wrap="none" anchor="ctr"/>
          <a:lstStyle/>
          <a:p>
            <a:pPr fontAlgn="auto">
              <a:spcBef>
                <a:spcPts val="0"/>
              </a:spcBef>
              <a:spcAft>
                <a:spcPts val="0"/>
              </a:spcAft>
              <a:defRPr/>
            </a:pPr>
            <a:r>
              <a:rPr lang="en-US" sz="4400" kern="0" dirty="0" smtClean="0">
                <a:solidFill>
                  <a:schemeClr val="bg1"/>
                </a:solidFill>
                <a:latin typeface="+mn-lt"/>
                <a:ea typeface="굴림" charset="-127"/>
                <a:cs typeface="Arial" pitchFamily="34" charset="0"/>
              </a:rPr>
              <a:t>Six “Shifts” of ELA Common Core</a:t>
            </a:r>
          </a:p>
        </p:txBody>
      </p:sp>
      <p:grpSp>
        <p:nvGrpSpPr>
          <p:cNvPr id="4" name="Group 3"/>
          <p:cNvGrpSpPr/>
          <p:nvPr/>
        </p:nvGrpSpPr>
        <p:grpSpPr>
          <a:xfrm>
            <a:off x="-194324" y="2546591"/>
            <a:ext cx="9338324" cy="4343400"/>
            <a:chOff x="3884613" y="3675063"/>
            <a:chExt cx="4710113" cy="925513"/>
          </a:xfrm>
        </p:grpSpPr>
        <p:sp>
          <p:nvSpPr>
            <p:cNvPr id="5" name="Freeform 145"/>
            <p:cNvSpPr>
              <a:spLocks noEditPoints="1"/>
            </p:cNvSpPr>
            <p:nvPr/>
          </p:nvSpPr>
          <p:spPr bwMode="auto">
            <a:xfrm>
              <a:off x="3884613" y="3675063"/>
              <a:ext cx="4710113" cy="925513"/>
            </a:xfrm>
            <a:custGeom>
              <a:avLst/>
              <a:gdLst/>
              <a:ahLst/>
              <a:cxnLst>
                <a:cxn ang="0">
                  <a:pos x="653" y="0"/>
                </a:cxn>
                <a:cxn ang="0">
                  <a:pos x="603" y="3"/>
                </a:cxn>
                <a:cxn ang="0">
                  <a:pos x="521" y="19"/>
                </a:cxn>
                <a:cxn ang="0">
                  <a:pos x="522" y="39"/>
                </a:cxn>
                <a:cxn ang="0">
                  <a:pos x="547" y="69"/>
                </a:cxn>
                <a:cxn ang="0">
                  <a:pos x="499" y="128"/>
                </a:cxn>
                <a:cxn ang="0">
                  <a:pos x="59" y="247"/>
                </a:cxn>
                <a:cxn ang="0">
                  <a:pos x="35" y="247"/>
                </a:cxn>
                <a:cxn ang="0">
                  <a:pos x="389" y="161"/>
                </a:cxn>
                <a:cxn ang="0">
                  <a:pos x="538" y="83"/>
                </a:cxn>
                <a:cxn ang="0">
                  <a:pos x="522" y="48"/>
                </a:cxn>
                <a:cxn ang="0">
                  <a:pos x="511" y="25"/>
                </a:cxn>
                <a:cxn ang="0">
                  <a:pos x="566" y="7"/>
                </a:cxn>
                <a:cxn ang="0">
                  <a:pos x="639" y="0"/>
                </a:cxn>
                <a:cxn ang="0">
                  <a:pos x="638" y="0"/>
                </a:cxn>
                <a:cxn ang="0">
                  <a:pos x="534" y="12"/>
                </a:cxn>
                <a:cxn ang="0">
                  <a:pos x="506" y="32"/>
                </a:cxn>
                <a:cxn ang="0">
                  <a:pos x="524" y="57"/>
                </a:cxn>
                <a:cxn ang="0">
                  <a:pos x="516" y="100"/>
                </a:cxn>
                <a:cxn ang="0">
                  <a:pos x="220" y="200"/>
                </a:cxn>
                <a:cxn ang="0">
                  <a:pos x="292" y="247"/>
                </a:cxn>
                <a:cxn ang="0">
                  <a:pos x="697" y="199"/>
                </a:cxn>
                <a:cxn ang="0">
                  <a:pos x="764" y="100"/>
                </a:cxn>
                <a:cxn ang="0">
                  <a:pos x="677" y="57"/>
                </a:cxn>
                <a:cxn ang="0">
                  <a:pos x="607" y="32"/>
                </a:cxn>
                <a:cxn ang="0">
                  <a:pos x="590" y="13"/>
                </a:cxn>
                <a:cxn ang="0">
                  <a:pos x="666" y="0"/>
                </a:cxn>
                <a:cxn ang="0">
                  <a:pos x="698" y="0"/>
                </a:cxn>
                <a:cxn ang="0">
                  <a:pos x="664" y="18"/>
                </a:cxn>
                <a:cxn ang="0">
                  <a:pos x="1217" y="247"/>
                </a:cxn>
                <a:cxn ang="0">
                  <a:pos x="1194" y="247"/>
                </a:cxn>
                <a:cxn ang="0">
                  <a:pos x="792" y="48"/>
                </a:cxn>
                <a:cxn ang="0">
                  <a:pos x="690" y="0"/>
                </a:cxn>
                <a:cxn ang="0">
                  <a:pos x="671" y="0"/>
                </a:cxn>
                <a:cxn ang="0">
                  <a:pos x="601" y="13"/>
                </a:cxn>
                <a:cxn ang="0">
                  <a:pos x="625" y="33"/>
                </a:cxn>
                <a:cxn ang="0">
                  <a:pos x="704" y="57"/>
                </a:cxn>
                <a:cxn ang="0">
                  <a:pos x="807" y="100"/>
                </a:cxn>
                <a:cxn ang="0">
                  <a:pos x="779" y="198"/>
                </a:cxn>
                <a:cxn ang="0">
                  <a:pos x="664" y="247"/>
                </a:cxn>
                <a:cxn ang="0">
                  <a:pos x="752" y="198"/>
                </a:cxn>
                <a:cxn ang="0">
                  <a:pos x="793" y="100"/>
                </a:cxn>
                <a:cxn ang="0">
                  <a:pos x="695" y="57"/>
                </a:cxn>
                <a:cxn ang="0">
                  <a:pos x="619" y="33"/>
                </a:cxn>
                <a:cxn ang="0">
                  <a:pos x="597" y="13"/>
                </a:cxn>
                <a:cxn ang="0">
                  <a:pos x="669" y="0"/>
                </a:cxn>
                <a:cxn ang="0">
                  <a:pos x="668" y="0"/>
                </a:cxn>
                <a:cxn ang="0">
                  <a:pos x="610" y="7"/>
                </a:cxn>
                <a:cxn ang="0">
                  <a:pos x="598" y="26"/>
                </a:cxn>
                <a:cxn ang="0">
                  <a:pos x="657" y="48"/>
                </a:cxn>
                <a:cxn ang="0">
                  <a:pos x="750" y="82"/>
                </a:cxn>
                <a:cxn ang="0">
                  <a:pos x="781" y="159"/>
                </a:cxn>
                <a:cxn ang="0">
                  <a:pos x="772" y="247"/>
                </a:cxn>
                <a:cxn ang="0">
                  <a:pos x="1241" y="247"/>
                </a:cxn>
                <a:cxn ang="0">
                  <a:pos x="667" y="19"/>
                </a:cxn>
              </a:cxnLst>
              <a:rect l="0" t="0" r="r" b="b"/>
              <a:pathLst>
                <a:path w="1256" h="247">
                  <a:moveTo>
                    <a:pt x="666" y="0"/>
                  </a:moveTo>
                  <a:cubicBezTo>
                    <a:pt x="664" y="0"/>
                    <a:pt x="662" y="0"/>
                    <a:pt x="660" y="0"/>
                  </a:cubicBezTo>
                  <a:cubicBezTo>
                    <a:pt x="657" y="0"/>
                    <a:pt x="655" y="0"/>
                    <a:pt x="653" y="0"/>
                  </a:cubicBezTo>
                  <a:cubicBezTo>
                    <a:pt x="651" y="0"/>
                    <a:pt x="649" y="0"/>
                    <a:pt x="647" y="0"/>
                  </a:cubicBezTo>
                  <a:cubicBezTo>
                    <a:pt x="645" y="0"/>
                    <a:pt x="643" y="0"/>
                    <a:pt x="641" y="0"/>
                  </a:cubicBezTo>
                  <a:cubicBezTo>
                    <a:pt x="628" y="1"/>
                    <a:pt x="615" y="2"/>
                    <a:pt x="603" y="3"/>
                  </a:cubicBezTo>
                  <a:cubicBezTo>
                    <a:pt x="591" y="4"/>
                    <a:pt x="579" y="5"/>
                    <a:pt x="568" y="7"/>
                  </a:cubicBezTo>
                  <a:cubicBezTo>
                    <a:pt x="557" y="8"/>
                    <a:pt x="548" y="10"/>
                    <a:pt x="540" y="12"/>
                  </a:cubicBezTo>
                  <a:cubicBezTo>
                    <a:pt x="531" y="14"/>
                    <a:pt x="525" y="17"/>
                    <a:pt x="521" y="19"/>
                  </a:cubicBezTo>
                  <a:cubicBezTo>
                    <a:pt x="518" y="21"/>
                    <a:pt x="516" y="23"/>
                    <a:pt x="516" y="25"/>
                  </a:cubicBezTo>
                  <a:cubicBezTo>
                    <a:pt x="515" y="27"/>
                    <a:pt x="515" y="30"/>
                    <a:pt x="517" y="32"/>
                  </a:cubicBezTo>
                  <a:cubicBezTo>
                    <a:pt x="518" y="34"/>
                    <a:pt x="520" y="37"/>
                    <a:pt x="522" y="39"/>
                  </a:cubicBezTo>
                  <a:cubicBezTo>
                    <a:pt x="525" y="42"/>
                    <a:pt x="527" y="45"/>
                    <a:pt x="530" y="48"/>
                  </a:cubicBezTo>
                  <a:cubicBezTo>
                    <a:pt x="533" y="51"/>
                    <a:pt x="536" y="54"/>
                    <a:pt x="539" y="58"/>
                  </a:cubicBezTo>
                  <a:cubicBezTo>
                    <a:pt x="543" y="61"/>
                    <a:pt x="545" y="65"/>
                    <a:pt x="547" y="69"/>
                  </a:cubicBezTo>
                  <a:cubicBezTo>
                    <a:pt x="549" y="73"/>
                    <a:pt x="550" y="78"/>
                    <a:pt x="550" y="83"/>
                  </a:cubicBezTo>
                  <a:cubicBezTo>
                    <a:pt x="549" y="88"/>
                    <a:pt x="547" y="94"/>
                    <a:pt x="541" y="100"/>
                  </a:cubicBezTo>
                  <a:cubicBezTo>
                    <a:pt x="534" y="109"/>
                    <a:pt x="519" y="118"/>
                    <a:pt x="499" y="128"/>
                  </a:cubicBezTo>
                  <a:cubicBezTo>
                    <a:pt x="477" y="139"/>
                    <a:pt x="448" y="150"/>
                    <a:pt x="412" y="161"/>
                  </a:cubicBezTo>
                  <a:cubicBezTo>
                    <a:pt x="372" y="174"/>
                    <a:pt x="324" y="187"/>
                    <a:pt x="269" y="200"/>
                  </a:cubicBezTo>
                  <a:cubicBezTo>
                    <a:pt x="208" y="215"/>
                    <a:pt x="138" y="231"/>
                    <a:pt x="59" y="247"/>
                  </a:cubicBezTo>
                  <a:cubicBezTo>
                    <a:pt x="56" y="247"/>
                    <a:pt x="53" y="247"/>
                    <a:pt x="50" y="247"/>
                  </a:cubicBezTo>
                  <a:cubicBezTo>
                    <a:pt x="48" y="247"/>
                    <a:pt x="45" y="247"/>
                    <a:pt x="42" y="247"/>
                  </a:cubicBezTo>
                  <a:cubicBezTo>
                    <a:pt x="40" y="247"/>
                    <a:pt x="37" y="247"/>
                    <a:pt x="35" y="247"/>
                  </a:cubicBezTo>
                  <a:cubicBezTo>
                    <a:pt x="32" y="247"/>
                    <a:pt x="29" y="247"/>
                    <a:pt x="26" y="247"/>
                  </a:cubicBezTo>
                  <a:cubicBezTo>
                    <a:pt x="106" y="231"/>
                    <a:pt x="178" y="215"/>
                    <a:pt x="241" y="200"/>
                  </a:cubicBezTo>
                  <a:cubicBezTo>
                    <a:pt x="298" y="187"/>
                    <a:pt x="348" y="174"/>
                    <a:pt x="389" y="161"/>
                  </a:cubicBezTo>
                  <a:cubicBezTo>
                    <a:pt x="427" y="150"/>
                    <a:pt x="458" y="139"/>
                    <a:pt x="481" y="128"/>
                  </a:cubicBezTo>
                  <a:cubicBezTo>
                    <a:pt x="503" y="118"/>
                    <a:pt x="518" y="109"/>
                    <a:pt x="527" y="100"/>
                  </a:cubicBezTo>
                  <a:cubicBezTo>
                    <a:pt x="533" y="94"/>
                    <a:pt x="536" y="88"/>
                    <a:pt x="538" y="83"/>
                  </a:cubicBezTo>
                  <a:cubicBezTo>
                    <a:pt x="539" y="78"/>
                    <a:pt x="538" y="73"/>
                    <a:pt x="537" y="69"/>
                  </a:cubicBezTo>
                  <a:cubicBezTo>
                    <a:pt x="535" y="65"/>
                    <a:pt x="533" y="61"/>
                    <a:pt x="530" y="57"/>
                  </a:cubicBezTo>
                  <a:cubicBezTo>
                    <a:pt x="528" y="54"/>
                    <a:pt x="525" y="51"/>
                    <a:pt x="522" y="48"/>
                  </a:cubicBezTo>
                  <a:cubicBezTo>
                    <a:pt x="520" y="45"/>
                    <a:pt x="517" y="42"/>
                    <a:pt x="515" y="39"/>
                  </a:cubicBezTo>
                  <a:cubicBezTo>
                    <a:pt x="513" y="37"/>
                    <a:pt x="512" y="34"/>
                    <a:pt x="511" y="32"/>
                  </a:cubicBezTo>
                  <a:cubicBezTo>
                    <a:pt x="510" y="30"/>
                    <a:pt x="510" y="27"/>
                    <a:pt x="511" y="25"/>
                  </a:cubicBezTo>
                  <a:cubicBezTo>
                    <a:pt x="512" y="23"/>
                    <a:pt x="513" y="21"/>
                    <a:pt x="517" y="19"/>
                  </a:cubicBezTo>
                  <a:cubicBezTo>
                    <a:pt x="521" y="17"/>
                    <a:pt x="528" y="14"/>
                    <a:pt x="536" y="12"/>
                  </a:cubicBezTo>
                  <a:cubicBezTo>
                    <a:pt x="545" y="10"/>
                    <a:pt x="555" y="8"/>
                    <a:pt x="566" y="7"/>
                  </a:cubicBezTo>
                  <a:cubicBezTo>
                    <a:pt x="577" y="5"/>
                    <a:pt x="589" y="4"/>
                    <a:pt x="601" y="3"/>
                  </a:cubicBezTo>
                  <a:cubicBezTo>
                    <a:pt x="613" y="2"/>
                    <a:pt x="626" y="0"/>
                    <a:pt x="639" y="0"/>
                  </a:cubicBezTo>
                  <a:cubicBezTo>
                    <a:pt x="639" y="0"/>
                    <a:pt x="639" y="0"/>
                    <a:pt x="639" y="0"/>
                  </a:cubicBezTo>
                  <a:cubicBezTo>
                    <a:pt x="639" y="0"/>
                    <a:pt x="639" y="0"/>
                    <a:pt x="638" y="0"/>
                  </a:cubicBezTo>
                  <a:cubicBezTo>
                    <a:pt x="638" y="0"/>
                    <a:pt x="638" y="0"/>
                    <a:pt x="638" y="0"/>
                  </a:cubicBezTo>
                  <a:cubicBezTo>
                    <a:pt x="638" y="0"/>
                    <a:pt x="638" y="0"/>
                    <a:pt x="638" y="0"/>
                  </a:cubicBezTo>
                  <a:cubicBezTo>
                    <a:pt x="625" y="0"/>
                    <a:pt x="612" y="2"/>
                    <a:pt x="600" y="3"/>
                  </a:cubicBezTo>
                  <a:cubicBezTo>
                    <a:pt x="587" y="4"/>
                    <a:pt x="575" y="5"/>
                    <a:pt x="564" y="7"/>
                  </a:cubicBezTo>
                  <a:cubicBezTo>
                    <a:pt x="553" y="8"/>
                    <a:pt x="542" y="10"/>
                    <a:pt x="534" y="12"/>
                  </a:cubicBezTo>
                  <a:cubicBezTo>
                    <a:pt x="525" y="14"/>
                    <a:pt x="518" y="17"/>
                    <a:pt x="513" y="19"/>
                  </a:cubicBezTo>
                  <a:cubicBezTo>
                    <a:pt x="510" y="21"/>
                    <a:pt x="508" y="23"/>
                    <a:pt x="507" y="25"/>
                  </a:cubicBezTo>
                  <a:cubicBezTo>
                    <a:pt x="506" y="27"/>
                    <a:pt x="506" y="30"/>
                    <a:pt x="506" y="32"/>
                  </a:cubicBezTo>
                  <a:cubicBezTo>
                    <a:pt x="507" y="34"/>
                    <a:pt x="508" y="37"/>
                    <a:pt x="510" y="39"/>
                  </a:cubicBezTo>
                  <a:cubicBezTo>
                    <a:pt x="512" y="42"/>
                    <a:pt x="514" y="45"/>
                    <a:pt x="516" y="48"/>
                  </a:cubicBezTo>
                  <a:cubicBezTo>
                    <a:pt x="519" y="51"/>
                    <a:pt x="521" y="54"/>
                    <a:pt x="524" y="57"/>
                  </a:cubicBezTo>
                  <a:cubicBezTo>
                    <a:pt x="526" y="61"/>
                    <a:pt x="528" y="65"/>
                    <a:pt x="529" y="69"/>
                  </a:cubicBezTo>
                  <a:cubicBezTo>
                    <a:pt x="530" y="73"/>
                    <a:pt x="530" y="78"/>
                    <a:pt x="528" y="83"/>
                  </a:cubicBezTo>
                  <a:cubicBezTo>
                    <a:pt x="527" y="88"/>
                    <a:pt x="523" y="94"/>
                    <a:pt x="516" y="100"/>
                  </a:cubicBezTo>
                  <a:cubicBezTo>
                    <a:pt x="506" y="109"/>
                    <a:pt x="490" y="118"/>
                    <a:pt x="467" y="128"/>
                  </a:cubicBezTo>
                  <a:cubicBezTo>
                    <a:pt x="443" y="139"/>
                    <a:pt x="411" y="150"/>
                    <a:pt x="372" y="161"/>
                  </a:cubicBezTo>
                  <a:cubicBezTo>
                    <a:pt x="329" y="174"/>
                    <a:pt x="278" y="187"/>
                    <a:pt x="220" y="200"/>
                  </a:cubicBezTo>
                  <a:cubicBezTo>
                    <a:pt x="155" y="215"/>
                    <a:pt x="82" y="231"/>
                    <a:pt x="0" y="247"/>
                  </a:cubicBezTo>
                  <a:cubicBezTo>
                    <a:pt x="49" y="247"/>
                    <a:pt x="98" y="247"/>
                    <a:pt x="146" y="247"/>
                  </a:cubicBezTo>
                  <a:cubicBezTo>
                    <a:pt x="195" y="247"/>
                    <a:pt x="243" y="247"/>
                    <a:pt x="292" y="247"/>
                  </a:cubicBezTo>
                  <a:cubicBezTo>
                    <a:pt x="340" y="247"/>
                    <a:pt x="388" y="247"/>
                    <a:pt x="436" y="247"/>
                  </a:cubicBezTo>
                  <a:cubicBezTo>
                    <a:pt x="484" y="247"/>
                    <a:pt x="512" y="247"/>
                    <a:pt x="560" y="247"/>
                  </a:cubicBezTo>
                  <a:cubicBezTo>
                    <a:pt x="608" y="230"/>
                    <a:pt x="667" y="214"/>
                    <a:pt x="697" y="199"/>
                  </a:cubicBezTo>
                  <a:cubicBezTo>
                    <a:pt x="725" y="185"/>
                    <a:pt x="746" y="172"/>
                    <a:pt x="759" y="159"/>
                  </a:cubicBezTo>
                  <a:cubicBezTo>
                    <a:pt x="771" y="148"/>
                    <a:pt x="778" y="137"/>
                    <a:pt x="778" y="127"/>
                  </a:cubicBezTo>
                  <a:cubicBezTo>
                    <a:pt x="778" y="117"/>
                    <a:pt x="774" y="108"/>
                    <a:pt x="764" y="100"/>
                  </a:cubicBezTo>
                  <a:cubicBezTo>
                    <a:pt x="757" y="93"/>
                    <a:pt x="748" y="88"/>
                    <a:pt x="738" y="82"/>
                  </a:cubicBezTo>
                  <a:cubicBezTo>
                    <a:pt x="728" y="77"/>
                    <a:pt x="718" y="73"/>
                    <a:pt x="707" y="68"/>
                  </a:cubicBezTo>
                  <a:cubicBezTo>
                    <a:pt x="697" y="64"/>
                    <a:pt x="687" y="61"/>
                    <a:pt x="677" y="57"/>
                  </a:cubicBezTo>
                  <a:cubicBezTo>
                    <a:pt x="667" y="54"/>
                    <a:pt x="658" y="51"/>
                    <a:pt x="649" y="48"/>
                  </a:cubicBezTo>
                  <a:cubicBezTo>
                    <a:pt x="641" y="45"/>
                    <a:pt x="633" y="42"/>
                    <a:pt x="626" y="40"/>
                  </a:cubicBezTo>
                  <a:cubicBezTo>
                    <a:pt x="619" y="37"/>
                    <a:pt x="613" y="35"/>
                    <a:pt x="607" y="32"/>
                  </a:cubicBezTo>
                  <a:cubicBezTo>
                    <a:pt x="602" y="30"/>
                    <a:pt x="597" y="28"/>
                    <a:pt x="593" y="26"/>
                  </a:cubicBezTo>
                  <a:cubicBezTo>
                    <a:pt x="590" y="24"/>
                    <a:pt x="588" y="22"/>
                    <a:pt x="587" y="20"/>
                  </a:cubicBezTo>
                  <a:cubicBezTo>
                    <a:pt x="585" y="17"/>
                    <a:pt x="587" y="15"/>
                    <a:pt x="590" y="13"/>
                  </a:cubicBezTo>
                  <a:cubicBezTo>
                    <a:pt x="594" y="11"/>
                    <a:pt x="600" y="9"/>
                    <a:pt x="607" y="7"/>
                  </a:cubicBezTo>
                  <a:cubicBezTo>
                    <a:pt x="615" y="6"/>
                    <a:pt x="624" y="4"/>
                    <a:pt x="634" y="3"/>
                  </a:cubicBezTo>
                  <a:cubicBezTo>
                    <a:pt x="643" y="2"/>
                    <a:pt x="654" y="1"/>
                    <a:pt x="666" y="0"/>
                  </a:cubicBezTo>
                  <a:close/>
                  <a:moveTo>
                    <a:pt x="699" y="0"/>
                  </a:moveTo>
                  <a:cubicBezTo>
                    <a:pt x="699" y="0"/>
                    <a:pt x="699" y="0"/>
                    <a:pt x="698" y="0"/>
                  </a:cubicBezTo>
                  <a:cubicBezTo>
                    <a:pt x="698" y="0"/>
                    <a:pt x="698" y="0"/>
                    <a:pt x="698" y="0"/>
                  </a:cubicBezTo>
                  <a:cubicBezTo>
                    <a:pt x="698" y="0"/>
                    <a:pt x="698" y="0"/>
                    <a:pt x="698" y="0"/>
                  </a:cubicBezTo>
                  <a:cubicBezTo>
                    <a:pt x="698" y="0"/>
                    <a:pt x="698" y="0"/>
                    <a:pt x="698" y="0"/>
                  </a:cubicBezTo>
                  <a:cubicBezTo>
                    <a:pt x="653" y="5"/>
                    <a:pt x="646" y="11"/>
                    <a:pt x="664" y="18"/>
                  </a:cubicBezTo>
                  <a:cubicBezTo>
                    <a:pt x="684" y="27"/>
                    <a:pt x="736" y="37"/>
                    <a:pt x="799" y="48"/>
                  </a:cubicBezTo>
                  <a:cubicBezTo>
                    <a:pt x="876" y="63"/>
                    <a:pt x="971" y="80"/>
                    <a:pt x="1049" y="103"/>
                  </a:cubicBezTo>
                  <a:cubicBezTo>
                    <a:pt x="1153" y="134"/>
                    <a:pt x="1239" y="178"/>
                    <a:pt x="1217" y="247"/>
                  </a:cubicBezTo>
                  <a:cubicBezTo>
                    <a:pt x="1214" y="247"/>
                    <a:pt x="1211" y="247"/>
                    <a:pt x="1209" y="247"/>
                  </a:cubicBezTo>
                  <a:cubicBezTo>
                    <a:pt x="1206" y="247"/>
                    <a:pt x="1204" y="247"/>
                    <a:pt x="1201" y="247"/>
                  </a:cubicBezTo>
                  <a:cubicBezTo>
                    <a:pt x="1199" y="247"/>
                    <a:pt x="1196" y="247"/>
                    <a:pt x="1194" y="247"/>
                  </a:cubicBezTo>
                  <a:cubicBezTo>
                    <a:pt x="1191" y="247"/>
                    <a:pt x="1188" y="247"/>
                    <a:pt x="1185" y="247"/>
                  </a:cubicBezTo>
                  <a:cubicBezTo>
                    <a:pt x="1215" y="178"/>
                    <a:pt x="1135" y="134"/>
                    <a:pt x="1034" y="103"/>
                  </a:cubicBezTo>
                  <a:cubicBezTo>
                    <a:pt x="959" y="80"/>
                    <a:pt x="866" y="63"/>
                    <a:pt x="792" y="48"/>
                  </a:cubicBezTo>
                  <a:cubicBezTo>
                    <a:pt x="730" y="37"/>
                    <a:pt x="679" y="27"/>
                    <a:pt x="660" y="18"/>
                  </a:cubicBezTo>
                  <a:cubicBezTo>
                    <a:pt x="644" y="11"/>
                    <a:pt x="651" y="5"/>
                    <a:pt x="696" y="0"/>
                  </a:cubicBezTo>
                  <a:cubicBezTo>
                    <a:pt x="694" y="0"/>
                    <a:pt x="692" y="0"/>
                    <a:pt x="690" y="0"/>
                  </a:cubicBezTo>
                  <a:cubicBezTo>
                    <a:pt x="688" y="0"/>
                    <a:pt x="685" y="0"/>
                    <a:pt x="683" y="0"/>
                  </a:cubicBezTo>
                  <a:cubicBezTo>
                    <a:pt x="681" y="0"/>
                    <a:pt x="679" y="0"/>
                    <a:pt x="677" y="0"/>
                  </a:cubicBezTo>
                  <a:cubicBezTo>
                    <a:pt x="675" y="0"/>
                    <a:pt x="673" y="0"/>
                    <a:pt x="671" y="0"/>
                  </a:cubicBezTo>
                  <a:cubicBezTo>
                    <a:pt x="659" y="1"/>
                    <a:pt x="649" y="2"/>
                    <a:pt x="640" y="3"/>
                  </a:cubicBezTo>
                  <a:cubicBezTo>
                    <a:pt x="630" y="5"/>
                    <a:pt x="622" y="6"/>
                    <a:pt x="615" y="8"/>
                  </a:cubicBezTo>
                  <a:cubicBezTo>
                    <a:pt x="608" y="9"/>
                    <a:pt x="603" y="11"/>
                    <a:pt x="601" y="13"/>
                  </a:cubicBezTo>
                  <a:cubicBezTo>
                    <a:pt x="598" y="15"/>
                    <a:pt x="597" y="17"/>
                    <a:pt x="599" y="20"/>
                  </a:cubicBezTo>
                  <a:cubicBezTo>
                    <a:pt x="601" y="22"/>
                    <a:pt x="605" y="24"/>
                    <a:pt x="609" y="26"/>
                  </a:cubicBezTo>
                  <a:cubicBezTo>
                    <a:pt x="613" y="28"/>
                    <a:pt x="619" y="30"/>
                    <a:pt x="625" y="33"/>
                  </a:cubicBezTo>
                  <a:cubicBezTo>
                    <a:pt x="631" y="35"/>
                    <a:pt x="639" y="37"/>
                    <a:pt x="647" y="40"/>
                  </a:cubicBezTo>
                  <a:cubicBezTo>
                    <a:pt x="655" y="42"/>
                    <a:pt x="664" y="45"/>
                    <a:pt x="673" y="48"/>
                  </a:cubicBezTo>
                  <a:cubicBezTo>
                    <a:pt x="682" y="51"/>
                    <a:pt x="693" y="54"/>
                    <a:pt x="704" y="57"/>
                  </a:cubicBezTo>
                  <a:cubicBezTo>
                    <a:pt x="715" y="61"/>
                    <a:pt x="727" y="64"/>
                    <a:pt x="738" y="69"/>
                  </a:cubicBezTo>
                  <a:cubicBezTo>
                    <a:pt x="751" y="73"/>
                    <a:pt x="763" y="77"/>
                    <a:pt x="774" y="82"/>
                  </a:cubicBezTo>
                  <a:cubicBezTo>
                    <a:pt x="786" y="88"/>
                    <a:pt x="797" y="94"/>
                    <a:pt x="807" y="100"/>
                  </a:cubicBezTo>
                  <a:cubicBezTo>
                    <a:pt x="820" y="109"/>
                    <a:pt x="828" y="117"/>
                    <a:pt x="831" y="127"/>
                  </a:cubicBezTo>
                  <a:cubicBezTo>
                    <a:pt x="835" y="137"/>
                    <a:pt x="833" y="148"/>
                    <a:pt x="825" y="159"/>
                  </a:cubicBezTo>
                  <a:cubicBezTo>
                    <a:pt x="817" y="171"/>
                    <a:pt x="801" y="184"/>
                    <a:pt x="779" y="198"/>
                  </a:cubicBezTo>
                  <a:cubicBezTo>
                    <a:pt x="754" y="214"/>
                    <a:pt x="739" y="230"/>
                    <a:pt x="697" y="247"/>
                  </a:cubicBezTo>
                  <a:cubicBezTo>
                    <a:pt x="694" y="247"/>
                    <a:pt x="674" y="247"/>
                    <a:pt x="671" y="247"/>
                  </a:cubicBezTo>
                  <a:cubicBezTo>
                    <a:pt x="668" y="247"/>
                    <a:pt x="666" y="247"/>
                    <a:pt x="664" y="247"/>
                  </a:cubicBezTo>
                  <a:cubicBezTo>
                    <a:pt x="661" y="247"/>
                    <a:pt x="659" y="247"/>
                    <a:pt x="656" y="247"/>
                  </a:cubicBezTo>
                  <a:cubicBezTo>
                    <a:pt x="653" y="247"/>
                    <a:pt x="650" y="247"/>
                    <a:pt x="647" y="247"/>
                  </a:cubicBezTo>
                  <a:cubicBezTo>
                    <a:pt x="690" y="230"/>
                    <a:pt x="726" y="214"/>
                    <a:pt x="752" y="198"/>
                  </a:cubicBezTo>
                  <a:cubicBezTo>
                    <a:pt x="776" y="185"/>
                    <a:pt x="793" y="171"/>
                    <a:pt x="804" y="159"/>
                  </a:cubicBezTo>
                  <a:cubicBezTo>
                    <a:pt x="813" y="148"/>
                    <a:pt x="816" y="137"/>
                    <a:pt x="814" y="127"/>
                  </a:cubicBezTo>
                  <a:cubicBezTo>
                    <a:pt x="812" y="117"/>
                    <a:pt x="805" y="109"/>
                    <a:pt x="793" y="100"/>
                  </a:cubicBezTo>
                  <a:cubicBezTo>
                    <a:pt x="784" y="94"/>
                    <a:pt x="773" y="88"/>
                    <a:pt x="762" y="82"/>
                  </a:cubicBezTo>
                  <a:cubicBezTo>
                    <a:pt x="751" y="77"/>
                    <a:pt x="740" y="73"/>
                    <a:pt x="728" y="69"/>
                  </a:cubicBezTo>
                  <a:cubicBezTo>
                    <a:pt x="717" y="64"/>
                    <a:pt x="706" y="61"/>
                    <a:pt x="695" y="57"/>
                  </a:cubicBezTo>
                  <a:cubicBezTo>
                    <a:pt x="685" y="54"/>
                    <a:pt x="674" y="51"/>
                    <a:pt x="665" y="48"/>
                  </a:cubicBezTo>
                  <a:cubicBezTo>
                    <a:pt x="656" y="45"/>
                    <a:pt x="648" y="42"/>
                    <a:pt x="640" y="40"/>
                  </a:cubicBezTo>
                  <a:cubicBezTo>
                    <a:pt x="632" y="37"/>
                    <a:pt x="625" y="35"/>
                    <a:pt x="619" y="33"/>
                  </a:cubicBezTo>
                  <a:cubicBezTo>
                    <a:pt x="613" y="30"/>
                    <a:pt x="608" y="28"/>
                    <a:pt x="604" y="26"/>
                  </a:cubicBezTo>
                  <a:cubicBezTo>
                    <a:pt x="600" y="24"/>
                    <a:pt x="597" y="22"/>
                    <a:pt x="595" y="20"/>
                  </a:cubicBezTo>
                  <a:cubicBezTo>
                    <a:pt x="593" y="17"/>
                    <a:pt x="594" y="15"/>
                    <a:pt x="597" y="13"/>
                  </a:cubicBezTo>
                  <a:cubicBezTo>
                    <a:pt x="600" y="11"/>
                    <a:pt x="606" y="9"/>
                    <a:pt x="613" y="8"/>
                  </a:cubicBezTo>
                  <a:cubicBezTo>
                    <a:pt x="619" y="6"/>
                    <a:pt x="628" y="5"/>
                    <a:pt x="638" y="3"/>
                  </a:cubicBezTo>
                  <a:cubicBezTo>
                    <a:pt x="647" y="2"/>
                    <a:pt x="658" y="1"/>
                    <a:pt x="669" y="0"/>
                  </a:cubicBezTo>
                  <a:cubicBezTo>
                    <a:pt x="669" y="0"/>
                    <a:pt x="669" y="0"/>
                    <a:pt x="669" y="0"/>
                  </a:cubicBezTo>
                  <a:cubicBezTo>
                    <a:pt x="669" y="0"/>
                    <a:pt x="668" y="0"/>
                    <a:pt x="668" y="0"/>
                  </a:cubicBezTo>
                  <a:cubicBezTo>
                    <a:pt x="668" y="0"/>
                    <a:pt x="668" y="0"/>
                    <a:pt x="668" y="0"/>
                  </a:cubicBezTo>
                  <a:cubicBezTo>
                    <a:pt x="668" y="0"/>
                    <a:pt x="668" y="0"/>
                    <a:pt x="667" y="0"/>
                  </a:cubicBezTo>
                  <a:cubicBezTo>
                    <a:pt x="656" y="1"/>
                    <a:pt x="645" y="2"/>
                    <a:pt x="636" y="3"/>
                  </a:cubicBezTo>
                  <a:cubicBezTo>
                    <a:pt x="626" y="4"/>
                    <a:pt x="617" y="6"/>
                    <a:pt x="610" y="7"/>
                  </a:cubicBezTo>
                  <a:cubicBezTo>
                    <a:pt x="603" y="9"/>
                    <a:pt x="597" y="11"/>
                    <a:pt x="594" y="13"/>
                  </a:cubicBezTo>
                  <a:cubicBezTo>
                    <a:pt x="590" y="15"/>
                    <a:pt x="589" y="17"/>
                    <a:pt x="591" y="20"/>
                  </a:cubicBezTo>
                  <a:cubicBezTo>
                    <a:pt x="592" y="22"/>
                    <a:pt x="595" y="24"/>
                    <a:pt x="598" y="26"/>
                  </a:cubicBezTo>
                  <a:cubicBezTo>
                    <a:pt x="602" y="28"/>
                    <a:pt x="607" y="30"/>
                    <a:pt x="613" y="33"/>
                  </a:cubicBezTo>
                  <a:cubicBezTo>
                    <a:pt x="619" y="35"/>
                    <a:pt x="626" y="37"/>
                    <a:pt x="633" y="40"/>
                  </a:cubicBezTo>
                  <a:cubicBezTo>
                    <a:pt x="640" y="42"/>
                    <a:pt x="649" y="45"/>
                    <a:pt x="657" y="48"/>
                  </a:cubicBezTo>
                  <a:cubicBezTo>
                    <a:pt x="666" y="51"/>
                    <a:pt x="676" y="54"/>
                    <a:pt x="686" y="57"/>
                  </a:cubicBezTo>
                  <a:cubicBezTo>
                    <a:pt x="696" y="61"/>
                    <a:pt x="707" y="64"/>
                    <a:pt x="718" y="68"/>
                  </a:cubicBezTo>
                  <a:cubicBezTo>
                    <a:pt x="729" y="73"/>
                    <a:pt x="740" y="77"/>
                    <a:pt x="750" y="82"/>
                  </a:cubicBezTo>
                  <a:cubicBezTo>
                    <a:pt x="760" y="88"/>
                    <a:pt x="770" y="94"/>
                    <a:pt x="778" y="100"/>
                  </a:cubicBezTo>
                  <a:cubicBezTo>
                    <a:pt x="789" y="108"/>
                    <a:pt x="795" y="117"/>
                    <a:pt x="796" y="127"/>
                  </a:cubicBezTo>
                  <a:cubicBezTo>
                    <a:pt x="797" y="137"/>
                    <a:pt x="792" y="148"/>
                    <a:pt x="781" y="159"/>
                  </a:cubicBezTo>
                  <a:cubicBezTo>
                    <a:pt x="769" y="172"/>
                    <a:pt x="750" y="185"/>
                    <a:pt x="724" y="198"/>
                  </a:cubicBezTo>
                  <a:cubicBezTo>
                    <a:pt x="696" y="214"/>
                    <a:pt x="658" y="230"/>
                    <a:pt x="613" y="247"/>
                  </a:cubicBezTo>
                  <a:cubicBezTo>
                    <a:pt x="683" y="247"/>
                    <a:pt x="736" y="247"/>
                    <a:pt x="772" y="247"/>
                  </a:cubicBezTo>
                  <a:cubicBezTo>
                    <a:pt x="824" y="247"/>
                    <a:pt x="877" y="247"/>
                    <a:pt x="930" y="247"/>
                  </a:cubicBezTo>
                  <a:cubicBezTo>
                    <a:pt x="982" y="247"/>
                    <a:pt x="1034" y="247"/>
                    <a:pt x="1086" y="247"/>
                  </a:cubicBezTo>
                  <a:cubicBezTo>
                    <a:pt x="1138" y="247"/>
                    <a:pt x="1190" y="247"/>
                    <a:pt x="1241" y="247"/>
                  </a:cubicBezTo>
                  <a:cubicBezTo>
                    <a:pt x="1256" y="177"/>
                    <a:pt x="1167" y="134"/>
                    <a:pt x="1060" y="103"/>
                  </a:cubicBezTo>
                  <a:cubicBezTo>
                    <a:pt x="980" y="80"/>
                    <a:pt x="883" y="63"/>
                    <a:pt x="805" y="48"/>
                  </a:cubicBezTo>
                  <a:cubicBezTo>
                    <a:pt x="741" y="37"/>
                    <a:pt x="687" y="27"/>
                    <a:pt x="667" y="19"/>
                  </a:cubicBezTo>
                  <a:cubicBezTo>
                    <a:pt x="649" y="11"/>
                    <a:pt x="654" y="5"/>
                    <a:pt x="699" y="0"/>
                  </a:cubicBezTo>
                  <a:close/>
                </a:path>
              </a:pathLst>
            </a:custGeom>
            <a:gradFill flip="none" rotWithShape="1">
              <a:gsLst>
                <a:gs pos="0">
                  <a:schemeClr val="tx1">
                    <a:lumMod val="50000"/>
                    <a:alpha val="48000"/>
                  </a:schemeClr>
                </a:gs>
                <a:gs pos="72000">
                  <a:schemeClr val="bg1">
                    <a:lumMod val="65000"/>
                    <a:shade val="67500"/>
                    <a:satMod val="115000"/>
                  </a:schemeClr>
                </a:gs>
                <a:gs pos="100000">
                  <a:schemeClr val="bg1">
                    <a:lumMod val="65000"/>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 name="Freeform 146"/>
            <p:cNvSpPr>
              <a:spLocks/>
            </p:cNvSpPr>
            <p:nvPr/>
          </p:nvSpPr>
          <p:spPr bwMode="auto">
            <a:xfrm>
              <a:off x="3983038" y="3675063"/>
              <a:ext cx="2306638" cy="925513"/>
            </a:xfrm>
            <a:custGeom>
              <a:avLst/>
              <a:gdLst/>
              <a:ahLst/>
              <a:cxnLst>
                <a:cxn ang="0">
                  <a:pos x="615" y="0"/>
                </a:cxn>
                <a:cxn ang="0">
                  <a:pos x="614" y="0"/>
                </a:cxn>
                <a:cxn ang="0">
                  <a:pos x="614" y="0"/>
                </a:cxn>
                <a:cxn ang="0">
                  <a:pos x="613" y="0"/>
                </a:cxn>
                <a:cxn ang="0">
                  <a:pos x="613" y="0"/>
                </a:cxn>
                <a:cxn ang="0">
                  <a:pos x="575" y="3"/>
                </a:cxn>
                <a:cxn ang="0">
                  <a:pos x="540" y="7"/>
                </a:cxn>
                <a:cxn ang="0">
                  <a:pos x="510" y="12"/>
                </a:cxn>
                <a:cxn ang="0">
                  <a:pos x="491" y="19"/>
                </a:cxn>
                <a:cxn ang="0">
                  <a:pos x="485" y="25"/>
                </a:cxn>
                <a:cxn ang="0">
                  <a:pos x="485" y="32"/>
                </a:cxn>
                <a:cxn ang="0">
                  <a:pos x="489" y="39"/>
                </a:cxn>
                <a:cxn ang="0">
                  <a:pos x="496" y="48"/>
                </a:cxn>
                <a:cxn ang="0">
                  <a:pos x="504" y="57"/>
                </a:cxn>
                <a:cxn ang="0">
                  <a:pos x="511" y="69"/>
                </a:cxn>
                <a:cxn ang="0">
                  <a:pos x="512" y="83"/>
                </a:cxn>
                <a:cxn ang="0">
                  <a:pos x="501" y="100"/>
                </a:cxn>
                <a:cxn ang="0">
                  <a:pos x="455" y="128"/>
                </a:cxn>
                <a:cxn ang="0">
                  <a:pos x="363" y="161"/>
                </a:cxn>
                <a:cxn ang="0">
                  <a:pos x="215" y="200"/>
                </a:cxn>
                <a:cxn ang="0">
                  <a:pos x="0" y="247"/>
                </a:cxn>
                <a:cxn ang="0">
                  <a:pos x="9" y="247"/>
                </a:cxn>
                <a:cxn ang="0">
                  <a:pos x="16" y="247"/>
                </a:cxn>
                <a:cxn ang="0">
                  <a:pos x="24" y="247"/>
                </a:cxn>
                <a:cxn ang="0">
                  <a:pos x="33" y="247"/>
                </a:cxn>
                <a:cxn ang="0">
                  <a:pos x="243" y="200"/>
                </a:cxn>
                <a:cxn ang="0">
                  <a:pos x="386" y="161"/>
                </a:cxn>
                <a:cxn ang="0">
                  <a:pos x="473" y="128"/>
                </a:cxn>
                <a:cxn ang="0">
                  <a:pos x="515" y="100"/>
                </a:cxn>
                <a:cxn ang="0">
                  <a:pos x="524" y="83"/>
                </a:cxn>
                <a:cxn ang="0">
                  <a:pos x="521" y="69"/>
                </a:cxn>
                <a:cxn ang="0">
                  <a:pos x="513" y="58"/>
                </a:cxn>
                <a:cxn ang="0">
                  <a:pos x="504" y="48"/>
                </a:cxn>
                <a:cxn ang="0">
                  <a:pos x="496" y="39"/>
                </a:cxn>
                <a:cxn ang="0">
                  <a:pos x="491" y="32"/>
                </a:cxn>
                <a:cxn ang="0">
                  <a:pos x="490" y="25"/>
                </a:cxn>
                <a:cxn ang="0">
                  <a:pos x="495" y="19"/>
                </a:cxn>
                <a:cxn ang="0">
                  <a:pos x="514" y="12"/>
                </a:cxn>
                <a:cxn ang="0">
                  <a:pos x="542" y="7"/>
                </a:cxn>
                <a:cxn ang="0">
                  <a:pos x="577" y="3"/>
                </a:cxn>
                <a:cxn ang="0">
                  <a:pos x="615" y="0"/>
                </a:cxn>
              </a:cxnLst>
              <a:rect l="0" t="0" r="r" b="b"/>
              <a:pathLst>
                <a:path w="615" h="247">
                  <a:moveTo>
                    <a:pt x="615" y="0"/>
                  </a:moveTo>
                  <a:cubicBezTo>
                    <a:pt x="614" y="0"/>
                    <a:pt x="614" y="0"/>
                    <a:pt x="614" y="0"/>
                  </a:cubicBezTo>
                  <a:cubicBezTo>
                    <a:pt x="614" y="0"/>
                    <a:pt x="614" y="0"/>
                    <a:pt x="614" y="0"/>
                  </a:cubicBezTo>
                  <a:cubicBezTo>
                    <a:pt x="614" y="0"/>
                    <a:pt x="614" y="0"/>
                    <a:pt x="613" y="0"/>
                  </a:cubicBezTo>
                  <a:cubicBezTo>
                    <a:pt x="613" y="0"/>
                    <a:pt x="613" y="0"/>
                    <a:pt x="613" y="0"/>
                  </a:cubicBezTo>
                  <a:cubicBezTo>
                    <a:pt x="600" y="0"/>
                    <a:pt x="587" y="2"/>
                    <a:pt x="575" y="3"/>
                  </a:cubicBezTo>
                  <a:cubicBezTo>
                    <a:pt x="563" y="4"/>
                    <a:pt x="551" y="5"/>
                    <a:pt x="540" y="7"/>
                  </a:cubicBezTo>
                  <a:cubicBezTo>
                    <a:pt x="529" y="8"/>
                    <a:pt x="519" y="10"/>
                    <a:pt x="510" y="12"/>
                  </a:cubicBezTo>
                  <a:cubicBezTo>
                    <a:pt x="502" y="14"/>
                    <a:pt x="495" y="17"/>
                    <a:pt x="491" y="19"/>
                  </a:cubicBezTo>
                  <a:cubicBezTo>
                    <a:pt x="487" y="21"/>
                    <a:pt x="486" y="23"/>
                    <a:pt x="485" y="25"/>
                  </a:cubicBezTo>
                  <a:cubicBezTo>
                    <a:pt x="484" y="27"/>
                    <a:pt x="484" y="30"/>
                    <a:pt x="485" y="32"/>
                  </a:cubicBezTo>
                  <a:cubicBezTo>
                    <a:pt x="486" y="34"/>
                    <a:pt x="487" y="37"/>
                    <a:pt x="489" y="39"/>
                  </a:cubicBezTo>
                  <a:cubicBezTo>
                    <a:pt x="491" y="42"/>
                    <a:pt x="494" y="45"/>
                    <a:pt x="496" y="48"/>
                  </a:cubicBezTo>
                  <a:cubicBezTo>
                    <a:pt x="499" y="51"/>
                    <a:pt x="502" y="54"/>
                    <a:pt x="504" y="57"/>
                  </a:cubicBezTo>
                  <a:cubicBezTo>
                    <a:pt x="507" y="61"/>
                    <a:pt x="509" y="65"/>
                    <a:pt x="511" y="69"/>
                  </a:cubicBezTo>
                  <a:cubicBezTo>
                    <a:pt x="512" y="73"/>
                    <a:pt x="513" y="78"/>
                    <a:pt x="512" y="83"/>
                  </a:cubicBezTo>
                  <a:cubicBezTo>
                    <a:pt x="510" y="88"/>
                    <a:pt x="507" y="94"/>
                    <a:pt x="501" y="100"/>
                  </a:cubicBezTo>
                  <a:cubicBezTo>
                    <a:pt x="492" y="109"/>
                    <a:pt x="477" y="118"/>
                    <a:pt x="455" y="128"/>
                  </a:cubicBezTo>
                  <a:cubicBezTo>
                    <a:pt x="432" y="139"/>
                    <a:pt x="401" y="150"/>
                    <a:pt x="363" y="161"/>
                  </a:cubicBezTo>
                  <a:cubicBezTo>
                    <a:pt x="322" y="174"/>
                    <a:pt x="272" y="187"/>
                    <a:pt x="215" y="200"/>
                  </a:cubicBezTo>
                  <a:cubicBezTo>
                    <a:pt x="152" y="215"/>
                    <a:pt x="80" y="231"/>
                    <a:pt x="0" y="247"/>
                  </a:cubicBezTo>
                  <a:cubicBezTo>
                    <a:pt x="3" y="247"/>
                    <a:pt x="6" y="247"/>
                    <a:pt x="9" y="247"/>
                  </a:cubicBezTo>
                  <a:cubicBezTo>
                    <a:pt x="11" y="247"/>
                    <a:pt x="14" y="247"/>
                    <a:pt x="16" y="247"/>
                  </a:cubicBezTo>
                  <a:cubicBezTo>
                    <a:pt x="19" y="247"/>
                    <a:pt x="22" y="247"/>
                    <a:pt x="24" y="247"/>
                  </a:cubicBezTo>
                  <a:cubicBezTo>
                    <a:pt x="27" y="247"/>
                    <a:pt x="30" y="247"/>
                    <a:pt x="33" y="247"/>
                  </a:cubicBezTo>
                  <a:cubicBezTo>
                    <a:pt x="112" y="231"/>
                    <a:pt x="182" y="215"/>
                    <a:pt x="243" y="200"/>
                  </a:cubicBezTo>
                  <a:cubicBezTo>
                    <a:pt x="298" y="187"/>
                    <a:pt x="346" y="174"/>
                    <a:pt x="386" y="161"/>
                  </a:cubicBezTo>
                  <a:cubicBezTo>
                    <a:pt x="422" y="150"/>
                    <a:pt x="451" y="139"/>
                    <a:pt x="473" y="128"/>
                  </a:cubicBezTo>
                  <a:cubicBezTo>
                    <a:pt x="493" y="118"/>
                    <a:pt x="508" y="109"/>
                    <a:pt x="515" y="100"/>
                  </a:cubicBezTo>
                  <a:cubicBezTo>
                    <a:pt x="521" y="94"/>
                    <a:pt x="523" y="88"/>
                    <a:pt x="524" y="83"/>
                  </a:cubicBezTo>
                  <a:cubicBezTo>
                    <a:pt x="524" y="78"/>
                    <a:pt x="523" y="73"/>
                    <a:pt x="521" y="69"/>
                  </a:cubicBezTo>
                  <a:cubicBezTo>
                    <a:pt x="519" y="65"/>
                    <a:pt x="517" y="61"/>
                    <a:pt x="513" y="58"/>
                  </a:cubicBezTo>
                  <a:cubicBezTo>
                    <a:pt x="510" y="54"/>
                    <a:pt x="507" y="51"/>
                    <a:pt x="504" y="48"/>
                  </a:cubicBezTo>
                  <a:cubicBezTo>
                    <a:pt x="501" y="45"/>
                    <a:pt x="499" y="42"/>
                    <a:pt x="496" y="39"/>
                  </a:cubicBezTo>
                  <a:cubicBezTo>
                    <a:pt x="494" y="37"/>
                    <a:pt x="492" y="34"/>
                    <a:pt x="491" y="32"/>
                  </a:cubicBezTo>
                  <a:cubicBezTo>
                    <a:pt x="489" y="30"/>
                    <a:pt x="489" y="27"/>
                    <a:pt x="490" y="25"/>
                  </a:cubicBezTo>
                  <a:cubicBezTo>
                    <a:pt x="490" y="23"/>
                    <a:pt x="492" y="21"/>
                    <a:pt x="495" y="19"/>
                  </a:cubicBezTo>
                  <a:cubicBezTo>
                    <a:pt x="499" y="17"/>
                    <a:pt x="505" y="14"/>
                    <a:pt x="514" y="12"/>
                  </a:cubicBezTo>
                  <a:cubicBezTo>
                    <a:pt x="522" y="10"/>
                    <a:pt x="531" y="8"/>
                    <a:pt x="542" y="7"/>
                  </a:cubicBezTo>
                  <a:cubicBezTo>
                    <a:pt x="553" y="5"/>
                    <a:pt x="565" y="4"/>
                    <a:pt x="577" y="3"/>
                  </a:cubicBezTo>
                  <a:cubicBezTo>
                    <a:pt x="589" y="2"/>
                    <a:pt x="602" y="1"/>
                    <a:pt x="615"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Freeform 147"/>
            <p:cNvSpPr>
              <a:spLocks/>
            </p:cNvSpPr>
            <p:nvPr/>
          </p:nvSpPr>
          <p:spPr bwMode="auto">
            <a:xfrm>
              <a:off x="6300788" y="3675063"/>
              <a:ext cx="2230438" cy="925513"/>
            </a:xfrm>
            <a:custGeom>
              <a:avLst/>
              <a:gdLst/>
              <a:ahLst/>
              <a:cxnLst>
                <a:cxn ang="0">
                  <a:pos x="54" y="0"/>
                </a:cxn>
                <a:cxn ang="0">
                  <a:pos x="53" y="0"/>
                </a:cxn>
                <a:cxn ang="0">
                  <a:pos x="53" y="0"/>
                </a:cxn>
                <a:cxn ang="0">
                  <a:pos x="52" y="0"/>
                </a:cxn>
                <a:cxn ang="0">
                  <a:pos x="52" y="0"/>
                </a:cxn>
                <a:cxn ang="0">
                  <a:pos x="16" y="18"/>
                </a:cxn>
                <a:cxn ang="0">
                  <a:pos x="148" y="48"/>
                </a:cxn>
                <a:cxn ang="0">
                  <a:pos x="390" y="103"/>
                </a:cxn>
                <a:cxn ang="0">
                  <a:pos x="541" y="247"/>
                </a:cxn>
                <a:cxn ang="0">
                  <a:pos x="550" y="247"/>
                </a:cxn>
                <a:cxn ang="0">
                  <a:pos x="557" y="247"/>
                </a:cxn>
                <a:cxn ang="0">
                  <a:pos x="565" y="247"/>
                </a:cxn>
                <a:cxn ang="0">
                  <a:pos x="573" y="247"/>
                </a:cxn>
                <a:cxn ang="0">
                  <a:pos x="405" y="103"/>
                </a:cxn>
                <a:cxn ang="0">
                  <a:pos x="155" y="48"/>
                </a:cxn>
                <a:cxn ang="0">
                  <a:pos x="20" y="18"/>
                </a:cxn>
                <a:cxn ang="0">
                  <a:pos x="54" y="0"/>
                </a:cxn>
              </a:cxnLst>
              <a:rect l="0" t="0" r="r" b="b"/>
              <a:pathLst>
                <a:path w="595" h="247">
                  <a:moveTo>
                    <a:pt x="54" y="0"/>
                  </a:moveTo>
                  <a:cubicBezTo>
                    <a:pt x="53" y="0"/>
                    <a:pt x="53" y="0"/>
                    <a:pt x="53" y="0"/>
                  </a:cubicBezTo>
                  <a:cubicBezTo>
                    <a:pt x="53" y="0"/>
                    <a:pt x="53" y="0"/>
                    <a:pt x="53" y="0"/>
                  </a:cubicBezTo>
                  <a:cubicBezTo>
                    <a:pt x="53" y="0"/>
                    <a:pt x="52" y="0"/>
                    <a:pt x="52" y="0"/>
                  </a:cubicBezTo>
                  <a:cubicBezTo>
                    <a:pt x="52" y="0"/>
                    <a:pt x="52" y="0"/>
                    <a:pt x="52" y="0"/>
                  </a:cubicBezTo>
                  <a:cubicBezTo>
                    <a:pt x="7" y="5"/>
                    <a:pt x="0" y="11"/>
                    <a:pt x="16" y="18"/>
                  </a:cubicBezTo>
                  <a:cubicBezTo>
                    <a:pt x="35" y="27"/>
                    <a:pt x="86" y="37"/>
                    <a:pt x="148" y="48"/>
                  </a:cubicBezTo>
                  <a:cubicBezTo>
                    <a:pt x="222" y="63"/>
                    <a:pt x="315" y="80"/>
                    <a:pt x="390" y="103"/>
                  </a:cubicBezTo>
                  <a:cubicBezTo>
                    <a:pt x="491" y="134"/>
                    <a:pt x="571" y="178"/>
                    <a:pt x="541" y="247"/>
                  </a:cubicBezTo>
                  <a:cubicBezTo>
                    <a:pt x="544" y="247"/>
                    <a:pt x="547" y="247"/>
                    <a:pt x="550" y="247"/>
                  </a:cubicBezTo>
                  <a:cubicBezTo>
                    <a:pt x="552" y="247"/>
                    <a:pt x="555" y="247"/>
                    <a:pt x="557" y="247"/>
                  </a:cubicBezTo>
                  <a:cubicBezTo>
                    <a:pt x="560" y="247"/>
                    <a:pt x="562" y="247"/>
                    <a:pt x="565" y="247"/>
                  </a:cubicBezTo>
                  <a:cubicBezTo>
                    <a:pt x="567" y="247"/>
                    <a:pt x="570" y="247"/>
                    <a:pt x="573" y="247"/>
                  </a:cubicBezTo>
                  <a:cubicBezTo>
                    <a:pt x="595" y="178"/>
                    <a:pt x="509" y="134"/>
                    <a:pt x="405" y="103"/>
                  </a:cubicBezTo>
                  <a:cubicBezTo>
                    <a:pt x="327" y="80"/>
                    <a:pt x="232" y="63"/>
                    <a:pt x="155" y="48"/>
                  </a:cubicBezTo>
                  <a:cubicBezTo>
                    <a:pt x="92" y="37"/>
                    <a:pt x="40" y="27"/>
                    <a:pt x="20" y="18"/>
                  </a:cubicBezTo>
                  <a:cubicBezTo>
                    <a:pt x="2" y="11"/>
                    <a:pt x="9" y="5"/>
                    <a:pt x="54"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48"/>
            <p:cNvSpPr>
              <a:spLocks/>
            </p:cNvSpPr>
            <p:nvPr/>
          </p:nvSpPr>
          <p:spPr bwMode="auto">
            <a:xfrm>
              <a:off x="5984875" y="3675063"/>
              <a:ext cx="889000" cy="925513"/>
            </a:xfrm>
            <a:custGeom>
              <a:avLst/>
              <a:gdLst/>
              <a:ahLst/>
              <a:cxnLst>
                <a:cxn ang="0">
                  <a:pos x="107" y="0"/>
                </a:cxn>
                <a:cxn ang="0">
                  <a:pos x="107" y="0"/>
                </a:cxn>
                <a:cxn ang="0">
                  <a:pos x="107" y="0"/>
                </a:cxn>
                <a:cxn ang="0">
                  <a:pos x="106" y="0"/>
                </a:cxn>
                <a:cxn ang="0">
                  <a:pos x="106" y="0"/>
                </a:cxn>
                <a:cxn ang="0">
                  <a:pos x="74" y="3"/>
                </a:cxn>
                <a:cxn ang="0">
                  <a:pos x="47" y="7"/>
                </a:cxn>
                <a:cxn ang="0">
                  <a:pos x="30" y="13"/>
                </a:cxn>
                <a:cxn ang="0">
                  <a:pos x="27" y="20"/>
                </a:cxn>
                <a:cxn ang="0">
                  <a:pos x="33" y="26"/>
                </a:cxn>
                <a:cxn ang="0">
                  <a:pos x="47" y="32"/>
                </a:cxn>
                <a:cxn ang="0">
                  <a:pos x="66" y="40"/>
                </a:cxn>
                <a:cxn ang="0">
                  <a:pos x="89" y="48"/>
                </a:cxn>
                <a:cxn ang="0">
                  <a:pos x="117" y="57"/>
                </a:cxn>
                <a:cxn ang="0">
                  <a:pos x="147" y="68"/>
                </a:cxn>
                <a:cxn ang="0">
                  <a:pos x="178" y="82"/>
                </a:cxn>
                <a:cxn ang="0">
                  <a:pos x="204" y="100"/>
                </a:cxn>
                <a:cxn ang="0">
                  <a:pos x="218" y="127"/>
                </a:cxn>
                <a:cxn ang="0">
                  <a:pos x="199" y="159"/>
                </a:cxn>
                <a:cxn ang="0">
                  <a:pos x="137" y="199"/>
                </a:cxn>
                <a:cxn ang="0">
                  <a:pos x="0" y="247"/>
                </a:cxn>
                <a:cxn ang="0">
                  <a:pos x="29" y="247"/>
                </a:cxn>
                <a:cxn ang="0">
                  <a:pos x="36" y="247"/>
                </a:cxn>
                <a:cxn ang="0">
                  <a:pos x="44" y="247"/>
                </a:cxn>
                <a:cxn ang="0">
                  <a:pos x="53" y="247"/>
                </a:cxn>
                <a:cxn ang="0">
                  <a:pos x="53" y="247"/>
                </a:cxn>
                <a:cxn ang="0">
                  <a:pos x="53" y="247"/>
                </a:cxn>
                <a:cxn ang="0">
                  <a:pos x="53" y="247"/>
                </a:cxn>
                <a:cxn ang="0">
                  <a:pos x="53" y="247"/>
                </a:cxn>
                <a:cxn ang="0">
                  <a:pos x="164" y="198"/>
                </a:cxn>
                <a:cxn ang="0">
                  <a:pos x="221" y="159"/>
                </a:cxn>
                <a:cxn ang="0">
                  <a:pos x="236" y="127"/>
                </a:cxn>
                <a:cxn ang="0">
                  <a:pos x="218" y="100"/>
                </a:cxn>
                <a:cxn ang="0">
                  <a:pos x="190" y="82"/>
                </a:cxn>
                <a:cxn ang="0">
                  <a:pos x="158" y="68"/>
                </a:cxn>
                <a:cxn ang="0">
                  <a:pos x="126" y="57"/>
                </a:cxn>
                <a:cxn ang="0">
                  <a:pos x="97" y="48"/>
                </a:cxn>
                <a:cxn ang="0">
                  <a:pos x="73" y="40"/>
                </a:cxn>
                <a:cxn ang="0">
                  <a:pos x="53" y="33"/>
                </a:cxn>
                <a:cxn ang="0">
                  <a:pos x="38" y="26"/>
                </a:cxn>
                <a:cxn ang="0">
                  <a:pos x="31" y="20"/>
                </a:cxn>
                <a:cxn ang="0">
                  <a:pos x="34" y="13"/>
                </a:cxn>
                <a:cxn ang="0">
                  <a:pos x="50" y="7"/>
                </a:cxn>
                <a:cxn ang="0">
                  <a:pos x="76" y="3"/>
                </a:cxn>
                <a:cxn ang="0">
                  <a:pos x="107" y="0"/>
                </a:cxn>
              </a:cxnLst>
              <a:rect l="0" t="0" r="r" b="b"/>
              <a:pathLst>
                <a:path w="237" h="247">
                  <a:moveTo>
                    <a:pt x="107" y="0"/>
                  </a:moveTo>
                  <a:cubicBezTo>
                    <a:pt x="107" y="0"/>
                    <a:pt x="107" y="0"/>
                    <a:pt x="107" y="0"/>
                  </a:cubicBezTo>
                  <a:cubicBezTo>
                    <a:pt x="107" y="0"/>
                    <a:pt x="107" y="0"/>
                    <a:pt x="107" y="0"/>
                  </a:cubicBezTo>
                  <a:cubicBezTo>
                    <a:pt x="107" y="0"/>
                    <a:pt x="106" y="0"/>
                    <a:pt x="106" y="0"/>
                  </a:cubicBezTo>
                  <a:cubicBezTo>
                    <a:pt x="106" y="0"/>
                    <a:pt x="106" y="0"/>
                    <a:pt x="106" y="0"/>
                  </a:cubicBezTo>
                  <a:cubicBezTo>
                    <a:pt x="94" y="1"/>
                    <a:pt x="83" y="2"/>
                    <a:pt x="74" y="3"/>
                  </a:cubicBezTo>
                  <a:cubicBezTo>
                    <a:pt x="64" y="4"/>
                    <a:pt x="55" y="6"/>
                    <a:pt x="47" y="7"/>
                  </a:cubicBezTo>
                  <a:cubicBezTo>
                    <a:pt x="40" y="9"/>
                    <a:pt x="34" y="11"/>
                    <a:pt x="30" y="13"/>
                  </a:cubicBezTo>
                  <a:cubicBezTo>
                    <a:pt x="27" y="15"/>
                    <a:pt x="25" y="17"/>
                    <a:pt x="27" y="20"/>
                  </a:cubicBezTo>
                  <a:cubicBezTo>
                    <a:pt x="28" y="22"/>
                    <a:pt x="30" y="24"/>
                    <a:pt x="33" y="26"/>
                  </a:cubicBezTo>
                  <a:cubicBezTo>
                    <a:pt x="37" y="28"/>
                    <a:pt x="42" y="30"/>
                    <a:pt x="47" y="32"/>
                  </a:cubicBezTo>
                  <a:cubicBezTo>
                    <a:pt x="53" y="35"/>
                    <a:pt x="59" y="37"/>
                    <a:pt x="66" y="40"/>
                  </a:cubicBezTo>
                  <a:cubicBezTo>
                    <a:pt x="73" y="42"/>
                    <a:pt x="81" y="45"/>
                    <a:pt x="89" y="48"/>
                  </a:cubicBezTo>
                  <a:cubicBezTo>
                    <a:pt x="98" y="51"/>
                    <a:pt x="107" y="54"/>
                    <a:pt x="117" y="57"/>
                  </a:cubicBezTo>
                  <a:cubicBezTo>
                    <a:pt x="127" y="61"/>
                    <a:pt x="137" y="64"/>
                    <a:pt x="147" y="68"/>
                  </a:cubicBezTo>
                  <a:cubicBezTo>
                    <a:pt x="158" y="73"/>
                    <a:pt x="168" y="77"/>
                    <a:pt x="178" y="82"/>
                  </a:cubicBezTo>
                  <a:cubicBezTo>
                    <a:pt x="188" y="88"/>
                    <a:pt x="197" y="93"/>
                    <a:pt x="204" y="100"/>
                  </a:cubicBezTo>
                  <a:cubicBezTo>
                    <a:pt x="214" y="108"/>
                    <a:pt x="218" y="117"/>
                    <a:pt x="218" y="127"/>
                  </a:cubicBezTo>
                  <a:cubicBezTo>
                    <a:pt x="218" y="137"/>
                    <a:pt x="211" y="148"/>
                    <a:pt x="199" y="159"/>
                  </a:cubicBezTo>
                  <a:cubicBezTo>
                    <a:pt x="186" y="172"/>
                    <a:pt x="165" y="185"/>
                    <a:pt x="137" y="199"/>
                  </a:cubicBezTo>
                  <a:cubicBezTo>
                    <a:pt x="107" y="214"/>
                    <a:pt x="48" y="230"/>
                    <a:pt x="0" y="247"/>
                  </a:cubicBezTo>
                  <a:cubicBezTo>
                    <a:pt x="3" y="247"/>
                    <a:pt x="26" y="247"/>
                    <a:pt x="29" y="247"/>
                  </a:cubicBezTo>
                  <a:cubicBezTo>
                    <a:pt x="31" y="247"/>
                    <a:pt x="34" y="247"/>
                    <a:pt x="36" y="247"/>
                  </a:cubicBezTo>
                  <a:cubicBezTo>
                    <a:pt x="39" y="247"/>
                    <a:pt x="41" y="247"/>
                    <a:pt x="44" y="247"/>
                  </a:cubicBezTo>
                  <a:cubicBezTo>
                    <a:pt x="47" y="247"/>
                    <a:pt x="49" y="247"/>
                    <a:pt x="53" y="247"/>
                  </a:cubicBezTo>
                  <a:cubicBezTo>
                    <a:pt x="53" y="247"/>
                    <a:pt x="53" y="247"/>
                    <a:pt x="53" y="247"/>
                  </a:cubicBezTo>
                  <a:cubicBezTo>
                    <a:pt x="53" y="247"/>
                    <a:pt x="53" y="247"/>
                    <a:pt x="53" y="247"/>
                  </a:cubicBezTo>
                  <a:cubicBezTo>
                    <a:pt x="53" y="247"/>
                    <a:pt x="53" y="247"/>
                    <a:pt x="53" y="247"/>
                  </a:cubicBezTo>
                  <a:cubicBezTo>
                    <a:pt x="53" y="247"/>
                    <a:pt x="53" y="247"/>
                    <a:pt x="53" y="247"/>
                  </a:cubicBezTo>
                  <a:cubicBezTo>
                    <a:pt x="98" y="230"/>
                    <a:pt x="136" y="214"/>
                    <a:pt x="164" y="198"/>
                  </a:cubicBezTo>
                  <a:cubicBezTo>
                    <a:pt x="190" y="185"/>
                    <a:pt x="209" y="172"/>
                    <a:pt x="221" y="159"/>
                  </a:cubicBezTo>
                  <a:cubicBezTo>
                    <a:pt x="232" y="148"/>
                    <a:pt x="237" y="137"/>
                    <a:pt x="236" y="127"/>
                  </a:cubicBezTo>
                  <a:cubicBezTo>
                    <a:pt x="235" y="117"/>
                    <a:pt x="229" y="108"/>
                    <a:pt x="218" y="100"/>
                  </a:cubicBezTo>
                  <a:cubicBezTo>
                    <a:pt x="210" y="94"/>
                    <a:pt x="200" y="88"/>
                    <a:pt x="190" y="82"/>
                  </a:cubicBezTo>
                  <a:cubicBezTo>
                    <a:pt x="180" y="77"/>
                    <a:pt x="169" y="73"/>
                    <a:pt x="158" y="68"/>
                  </a:cubicBezTo>
                  <a:cubicBezTo>
                    <a:pt x="147" y="64"/>
                    <a:pt x="136" y="61"/>
                    <a:pt x="126" y="57"/>
                  </a:cubicBezTo>
                  <a:cubicBezTo>
                    <a:pt x="116" y="54"/>
                    <a:pt x="106" y="51"/>
                    <a:pt x="97" y="48"/>
                  </a:cubicBezTo>
                  <a:cubicBezTo>
                    <a:pt x="89" y="45"/>
                    <a:pt x="80" y="42"/>
                    <a:pt x="73" y="40"/>
                  </a:cubicBezTo>
                  <a:cubicBezTo>
                    <a:pt x="66" y="37"/>
                    <a:pt x="59" y="35"/>
                    <a:pt x="53" y="33"/>
                  </a:cubicBezTo>
                  <a:cubicBezTo>
                    <a:pt x="47" y="30"/>
                    <a:pt x="42" y="28"/>
                    <a:pt x="38" y="26"/>
                  </a:cubicBezTo>
                  <a:cubicBezTo>
                    <a:pt x="35" y="24"/>
                    <a:pt x="32" y="22"/>
                    <a:pt x="31" y="20"/>
                  </a:cubicBezTo>
                  <a:cubicBezTo>
                    <a:pt x="29" y="17"/>
                    <a:pt x="30" y="15"/>
                    <a:pt x="34" y="13"/>
                  </a:cubicBezTo>
                  <a:cubicBezTo>
                    <a:pt x="37" y="11"/>
                    <a:pt x="43" y="9"/>
                    <a:pt x="50" y="7"/>
                  </a:cubicBezTo>
                  <a:cubicBezTo>
                    <a:pt x="57" y="6"/>
                    <a:pt x="66" y="4"/>
                    <a:pt x="76" y="3"/>
                  </a:cubicBezTo>
                  <a:cubicBezTo>
                    <a:pt x="85" y="2"/>
                    <a:pt x="96" y="1"/>
                    <a:pt x="107"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149"/>
            <p:cNvSpPr>
              <a:spLocks/>
            </p:cNvSpPr>
            <p:nvPr/>
          </p:nvSpPr>
          <p:spPr bwMode="auto">
            <a:xfrm>
              <a:off x="6108700" y="3675063"/>
              <a:ext cx="908050" cy="925513"/>
            </a:xfrm>
            <a:custGeom>
              <a:avLst/>
              <a:gdLst/>
              <a:ahLst/>
              <a:cxnLst>
                <a:cxn ang="0">
                  <a:pos x="78" y="0"/>
                </a:cxn>
                <a:cxn ang="0">
                  <a:pos x="77" y="0"/>
                </a:cxn>
                <a:cxn ang="0">
                  <a:pos x="77" y="0"/>
                </a:cxn>
                <a:cxn ang="0">
                  <a:pos x="77" y="0"/>
                </a:cxn>
                <a:cxn ang="0">
                  <a:pos x="76" y="0"/>
                </a:cxn>
                <a:cxn ang="0">
                  <a:pos x="45" y="3"/>
                </a:cxn>
                <a:cxn ang="0">
                  <a:pos x="20" y="8"/>
                </a:cxn>
                <a:cxn ang="0">
                  <a:pos x="4" y="13"/>
                </a:cxn>
                <a:cxn ang="0">
                  <a:pos x="2" y="20"/>
                </a:cxn>
                <a:cxn ang="0">
                  <a:pos x="11" y="26"/>
                </a:cxn>
                <a:cxn ang="0">
                  <a:pos x="26" y="33"/>
                </a:cxn>
                <a:cxn ang="0">
                  <a:pos x="47" y="40"/>
                </a:cxn>
                <a:cxn ang="0">
                  <a:pos x="72" y="48"/>
                </a:cxn>
                <a:cxn ang="0">
                  <a:pos x="102" y="57"/>
                </a:cxn>
                <a:cxn ang="0">
                  <a:pos x="135" y="69"/>
                </a:cxn>
                <a:cxn ang="0">
                  <a:pos x="169" y="82"/>
                </a:cxn>
                <a:cxn ang="0">
                  <a:pos x="200" y="100"/>
                </a:cxn>
                <a:cxn ang="0">
                  <a:pos x="221" y="127"/>
                </a:cxn>
                <a:cxn ang="0">
                  <a:pos x="211" y="159"/>
                </a:cxn>
                <a:cxn ang="0">
                  <a:pos x="159" y="198"/>
                </a:cxn>
                <a:cxn ang="0">
                  <a:pos x="54" y="247"/>
                </a:cxn>
                <a:cxn ang="0">
                  <a:pos x="63" y="247"/>
                </a:cxn>
                <a:cxn ang="0">
                  <a:pos x="71" y="247"/>
                </a:cxn>
                <a:cxn ang="0">
                  <a:pos x="78" y="247"/>
                </a:cxn>
                <a:cxn ang="0">
                  <a:pos x="104" y="247"/>
                </a:cxn>
                <a:cxn ang="0">
                  <a:pos x="186" y="198"/>
                </a:cxn>
                <a:cxn ang="0">
                  <a:pos x="232" y="159"/>
                </a:cxn>
                <a:cxn ang="0">
                  <a:pos x="238" y="127"/>
                </a:cxn>
                <a:cxn ang="0">
                  <a:pos x="214" y="100"/>
                </a:cxn>
                <a:cxn ang="0">
                  <a:pos x="181" y="82"/>
                </a:cxn>
                <a:cxn ang="0">
                  <a:pos x="145" y="69"/>
                </a:cxn>
                <a:cxn ang="0">
                  <a:pos x="111" y="57"/>
                </a:cxn>
                <a:cxn ang="0">
                  <a:pos x="80" y="48"/>
                </a:cxn>
                <a:cxn ang="0">
                  <a:pos x="54" y="40"/>
                </a:cxn>
                <a:cxn ang="0">
                  <a:pos x="32" y="33"/>
                </a:cxn>
                <a:cxn ang="0">
                  <a:pos x="16" y="26"/>
                </a:cxn>
                <a:cxn ang="0">
                  <a:pos x="6" y="20"/>
                </a:cxn>
                <a:cxn ang="0">
                  <a:pos x="8" y="13"/>
                </a:cxn>
                <a:cxn ang="0">
                  <a:pos x="22" y="8"/>
                </a:cxn>
                <a:cxn ang="0">
                  <a:pos x="47" y="3"/>
                </a:cxn>
                <a:cxn ang="0">
                  <a:pos x="78" y="0"/>
                </a:cxn>
              </a:cxnLst>
              <a:rect l="0" t="0" r="r" b="b"/>
              <a:pathLst>
                <a:path w="242" h="247">
                  <a:moveTo>
                    <a:pt x="78" y="0"/>
                  </a:moveTo>
                  <a:cubicBezTo>
                    <a:pt x="78" y="0"/>
                    <a:pt x="77" y="0"/>
                    <a:pt x="77" y="0"/>
                  </a:cubicBezTo>
                  <a:cubicBezTo>
                    <a:pt x="77" y="0"/>
                    <a:pt x="77" y="0"/>
                    <a:pt x="77" y="0"/>
                  </a:cubicBezTo>
                  <a:cubicBezTo>
                    <a:pt x="77" y="0"/>
                    <a:pt x="77" y="0"/>
                    <a:pt x="77" y="0"/>
                  </a:cubicBezTo>
                  <a:cubicBezTo>
                    <a:pt x="76" y="0"/>
                    <a:pt x="76" y="0"/>
                    <a:pt x="76" y="0"/>
                  </a:cubicBezTo>
                  <a:cubicBezTo>
                    <a:pt x="65" y="1"/>
                    <a:pt x="54" y="2"/>
                    <a:pt x="45" y="3"/>
                  </a:cubicBezTo>
                  <a:cubicBezTo>
                    <a:pt x="35" y="5"/>
                    <a:pt x="26" y="6"/>
                    <a:pt x="20" y="8"/>
                  </a:cubicBezTo>
                  <a:cubicBezTo>
                    <a:pt x="13" y="9"/>
                    <a:pt x="7" y="11"/>
                    <a:pt x="4" y="13"/>
                  </a:cubicBezTo>
                  <a:cubicBezTo>
                    <a:pt x="1" y="15"/>
                    <a:pt x="0" y="17"/>
                    <a:pt x="2" y="20"/>
                  </a:cubicBezTo>
                  <a:cubicBezTo>
                    <a:pt x="4" y="22"/>
                    <a:pt x="7" y="24"/>
                    <a:pt x="11" y="26"/>
                  </a:cubicBezTo>
                  <a:cubicBezTo>
                    <a:pt x="15" y="28"/>
                    <a:pt x="20" y="30"/>
                    <a:pt x="26" y="33"/>
                  </a:cubicBezTo>
                  <a:cubicBezTo>
                    <a:pt x="32" y="35"/>
                    <a:pt x="39" y="37"/>
                    <a:pt x="47" y="40"/>
                  </a:cubicBezTo>
                  <a:cubicBezTo>
                    <a:pt x="55" y="42"/>
                    <a:pt x="63" y="45"/>
                    <a:pt x="72" y="48"/>
                  </a:cubicBezTo>
                  <a:cubicBezTo>
                    <a:pt x="81" y="51"/>
                    <a:pt x="92" y="54"/>
                    <a:pt x="102" y="57"/>
                  </a:cubicBezTo>
                  <a:cubicBezTo>
                    <a:pt x="113" y="61"/>
                    <a:pt x="124" y="64"/>
                    <a:pt x="135" y="69"/>
                  </a:cubicBezTo>
                  <a:cubicBezTo>
                    <a:pt x="147" y="73"/>
                    <a:pt x="158" y="77"/>
                    <a:pt x="169" y="82"/>
                  </a:cubicBezTo>
                  <a:cubicBezTo>
                    <a:pt x="180" y="88"/>
                    <a:pt x="191" y="94"/>
                    <a:pt x="200" y="100"/>
                  </a:cubicBezTo>
                  <a:cubicBezTo>
                    <a:pt x="212" y="109"/>
                    <a:pt x="219" y="117"/>
                    <a:pt x="221" y="127"/>
                  </a:cubicBezTo>
                  <a:cubicBezTo>
                    <a:pt x="223" y="137"/>
                    <a:pt x="220" y="148"/>
                    <a:pt x="211" y="159"/>
                  </a:cubicBezTo>
                  <a:cubicBezTo>
                    <a:pt x="200" y="171"/>
                    <a:pt x="183" y="185"/>
                    <a:pt x="159" y="198"/>
                  </a:cubicBezTo>
                  <a:cubicBezTo>
                    <a:pt x="133" y="214"/>
                    <a:pt x="97" y="230"/>
                    <a:pt x="54" y="247"/>
                  </a:cubicBezTo>
                  <a:cubicBezTo>
                    <a:pt x="57" y="247"/>
                    <a:pt x="60" y="247"/>
                    <a:pt x="63" y="247"/>
                  </a:cubicBezTo>
                  <a:cubicBezTo>
                    <a:pt x="66" y="247"/>
                    <a:pt x="68" y="247"/>
                    <a:pt x="71" y="247"/>
                  </a:cubicBezTo>
                  <a:cubicBezTo>
                    <a:pt x="73" y="247"/>
                    <a:pt x="75" y="247"/>
                    <a:pt x="78" y="247"/>
                  </a:cubicBezTo>
                  <a:cubicBezTo>
                    <a:pt x="81" y="247"/>
                    <a:pt x="101" y="247"/>
                    <a:pt x="104" y="247"/>
                  </a:cubicBezTo>
                  <a:cubicBezTo>
                    <a:pt x="146" y="230"/>
                    <a:pt x="161" y="214"/>
                    <a:pt x="186" y="198"/>
                  </a:cubicBezTo>
                  <a:cubicBezTo>
                    <a:pt x="208" y="184"/>
                    <a:pt x="224" y="171"/>
                    <a:pt x="232" y="159"/>
                  </a:cubicBezTo>
                  <a:cubicBezTo>
                    <a:pt x="240" y="148"/>
                    <a:pt x="242" y="137"/>
                    <a:pt x="238" y="127"/>
                  </a:cubicBezTo>
                  <a:cubicBezTo>
                    <a:pt x="235" y="117"/>
                    <a:pt x="227" y="109"/>
                    <a:pt x="214" y="100"/>
                  </a:cubicBezTo>
                  <a:cubicBezTo>
                    <a:pt x="204" y="94"/>
                    <a:pt x="193" y="88"/>
                    <a:pt x="181" y="82"/>
                  </a:cubicBezTo>
                  <a:cubicBezTo>
                    <a:pt x="170" y="77"/>
                    <a:pt x="158" y="73"/>
                    <a:pt x="145" y="69"/>
                  </a:cubicBezTo>
                  <a:cubicBezTo>
                    <a:pt x="134" y="64"/>
                    <a:pt x="122" y="61"/>
                    <a:pt x="111" y="57"/>
                  </a:cubicBezTo>
                  <a:cubicBezTo>
                    <a:pt x="100" y="54"/>
                    <a:pt x="89" y="51"/>
                    <a:pt x="80" y="48"/>
                  </a:cubicBezTo>
                  <a:cubicBezTo>
                    <a:pt x="71" y="45"/>
                    <a:pt x="62" y="42"/>
                    <a:pt x="54" y="40"/>
                  </a:cubicBezTo>
                  <a:cubicBezTo>
                    <a:pt x="46" y="37"/>
                    <a:pt x="38" y="35"/>
                    <a:pt x="32" y="33"/>
                  </a:cubicBezTo>
                  <a:cubicBezTo>
                    <a:pt x="26" y="30"/>
                    <a:pt x="20" y="28"/>
                    <a:pt x="16" y="26"/>
                  </a:cubicBezTo>
                  <a:cubicBezTo>
                    <a:pt x="12" y="24"/>
                    <a:pt x="8" y="22"/>
                    <a:pt x="6" y="20"/>
                  </a:cubicBezTo>
                  <a:cubicBezTo>
                    <a:pt x="4" y="17"/>
                    <a:pt x="5" y="15"/>
                    <a:pt x="8" y="13"/>
                  </a:cubicBezTo>
                  <a:cubicBezTo>
                    <a:pt x="10" y="11"/>
                    <a:pt x="15" y="9"/>
                    <a:pt x="22" y="8"/>
                  </a:cubicBezTo>
                  <a:cubicBezTo>
                    <a:pt x="29" y="6"/>
                    <a:pt x="37" y="5"/>
                    <a:pt x="47" y="3"/>
                  </a:cubicBezTo>
                  <a:cubicBezTo>
                    <a:pt x="56" y="2"/>
                    <a:pt x="66" y="1"/>
                    <a:pt x="78"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58" name="Rectangle 57"/>
          <p:cNvSpPr/>
          <p:nvPr/>
        </p:nvSpPr>
        <p:spPr>
          <a:xfrm>
            <a:off x="533400" y="838200"/>
            <a:ext cx="3200400" cy="276999"/>
          </a:xfrm>
          <a:prstGeom prst="rect">
            <a:avLst/>
          </a:prstGeom>
        </p:spPr>
        <p:txBody>
          <a:bodyPr wrap="square">
            <a:spAutoFit/>
          </a:bodyPr>
          <a:lstStyle/>
          <a:p>
            <a:pPr algn="just" fontAlgn="auto">
              <a:spcBef>
                <a:spcPts val="0"/>
              </a:spcBef>
              <a:spcAft>
                <a:spcPts val="0"/>
              </a:spcAft>
              <a:defRPr/>
            </a:pPr>
            <a:r>
              <a:rPr lang="en-US" altLang="ko-KR" sz="1200" kern="0" dirty="0" smtClean="0">
                <a:solidFill>
                  <a:schemeClr val="bg1">
                    <a:lumMod val="75000"/>
                  </a:schemeClr>
                </a:solidFill>
                <a:latin typeface="+mn-lt"/>
                <a:ea typeface="굴림" charset="-127"/>
                <a:cs typeface="Arial" pitchFamily="34" charset="0"/>
              </a:rPr>
              <a:t> </a:t>
            </a:r>
          </a:p>
        </p:txBody>
      </p:sp>
      <p:sp>
        <p:nvSpPr>
          <p:cNvPr id="46" name="Rectangle 45"/>
          <p:cNvSpPr/>
          <p:nvPr/>
        </p:nvSpPr>
        <p:spPr>
          <a:xfrm>
            <a:off x="304800" y="2206823"/>
            <a:ext cx="184666" cy="461665"/>
          </a:xfrm>
          <a:prstGeom prst="rect">
            <a:avLst/>
          </a:prstGeom>
        </p:spPr>
        <p:txBody>
          <a:bodyPr wrap="none">
            <a:spAutoFit/>
          </a:bodyPr>
          <a:lstStyle/>
          <a:p>
            <a:r>
              <a:rPr lang="en-US" sz="2400" b="1" kern="0" dirty="0" smtClean="0">
                <a:solidFill>
                  <a:srgbClr val="FFFF00"/>
                </a:solidFill>
                <a:effectLst>
                  <a:outerShdw blurRad="38100" dist="38100" dir="2700000" algn="tl">
                    <a:srgbClr val="000000">
                      <a:alpha val="43137"/>
                    </a:srgbClr>
                  </a:outerShdw>
                </a:effectLst>
                <a:ea typeface="굴림" charset="-127"/>
                <a:cs typeface="Arial" pitchFamily="34" charset="0"/>
              </a:rPr>
              <a:t> </a:t>
            </a:r>
          </a:p>
        </p:txBody>
      </p:sp>
      <p:sp>
        <p:nvSpPr>
          <p:cNvPr id="47" name="Rectangle 46"/>
          <p:cNvSpPr/>
          <p:nvPr/>
        </p:nvSpPr>
        <p:spPr>
          <a:xfrm flipH="1">
            <a:off x="5410200" y="914400"/>
            <a:ext cx="3733800" cy="338528"/>
          </a:xfrm>
          <a:prstGeom prst="rect">
            <a:avLst/>
          </a:prstGeom>
          <a:gradFill>
            <a:gsLst>
              <a:gs pos="56000">
                <a:srgbClr val="4D4D4D"/>
              </a:gs>
              <a:gs pos="0">
                <a:srgbClr val="5E5E5E">
                  <a:alpha val="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p:cNvSpPr/>
          <p:nvPr/>
        </p:nvSpPr>
        <p:spPr>
          <a:xfrm flipH="1">
            <a:off x="3367046" y="990600"/>
            <a:ext cx="184666" cy="584776"/>
          </a:xfrm>
          <a:prstGeom prst="rect">
            <a:avLst/>
          </a:prstGeom>
        </p:spPr>
        <p:txBody>
          <a:bodyPr wrap="none">
            <a:spAutoFit/>
          </a:bodyPr>
          <a:lstStyle/>
          <a:p>
            <a:r>
              <a:rPr lang="en-US" sz="3200" b="1" kern="0" dirty="0" smtClean="0">
                <a:solidFill>
                  <a:srgbClr val="3366FF"/>
                </a:solidFill>
                <a:effectLst>
                  <a:outerShdw blurRad="38100" dist="38100" dir="2700000" algn="tl">
                    <a:srgbClr val="000000">
                      <a:alpha val="43137"/>
                    </a:srgbClr>
                  </a:outerShdw>
                </a:effectLst>
                <a:ea typeface="굴림" charset="-127"/>
                <a:cs typeface="Arial" pitchFamily="34" charset="0"/>
              </a:rPr>
              <a:t> </a:t>
            </a:r>
            <a:endParaRPr lang="en-US" sz="3200" b="1" dirty="0">
              <a:solidFill>
                <a:srgbClr val="3366FF"/>
              </a:solidFill>
              <a:effectLst>
                <a:outerShdw blurRad="38100" dist="38100" dir="2700000" algn="tl">
                  <a:srgbClr val="000000">
                    <a:alpha val="43137"/>
                  </a:srgbClr>
                </a:outerShdw>
              </a:effectLst>
            </a:endParaRPr>
          </a:p>
        </p:txBody>
      </p:sp>
      <p:sp>
        <p:nvSpPr>
          <p:cNvPr id="2" name="TextBox 1"/>
          <p:cNvSpPr txBox="1"/>
          <p:nvPr/>
        </p:nvSpPr>
        <p:spPr>
          <a:xfrm>
            <a:off x="228600" y="1524000"/>
            <a:ext cx="8708434" cy="2062103"/>
          </a:xfrm>
          <a:prstGeom prst="rect">
            <a:avLst/>
          </a:prstGeom>
          <a:noFill/>
        </p:spPr>
        <p:txBody>
          <a:bodyPr wrap="none" rtlCol="0">
            <a:spAutoFit/>
          </a:bodyPr>
          <a:lstStyle/>
          <a:p>
            <a:r>
              <a:rPr lang="en-US" sz="3200" dirty="0" smtClean="0">
                <a:solidFill>
                  <a:schemeClr val="bg1">
                    <a:lumMod val="65000"/>
                  </a:schemeClr>
                </a:solidFill>
              </a:rPr>
              <a:t>Shift 1:  Increase Reading of Informational Text</a:t>
            </a:r>
          </a:p>
          <a:p>
            <a:r>
              <a:rPr lang="en-US" sz="4800" dirty="0" smtClean="0">
                <a:solidFill>
                  <a:schemeClr val="bg1"/>
                </a:solidFill>
              </a:rPr>
              <a:t>Shift 2:  Appropriate Text </a:t>
            </a:r>
          </a:p>
          <a:p>
            <a:r>
              <a:rPr lang="en-US" sz="4800" dirty="0">
                <a:solidFill>
                  <a:schemeClr val="bg1"/>
                </a:solidFill>
              </a:rPr>
              <a:t> </a:t>
            </a:r>
            <a:r>
              <a:rPr lang="en-US" sz="4800" dirty="0" smtClean="0">
                <a:solidFill>
                  <a:schemeClr val="bg1"/>
                </a:solidFill>
              </a:rPr>
              <a:t>           Complexity</a:t>
            </a:r>
            <a:endParaRPr lang="en-US" sz="4800" dirty="0">
              <a:solidFill>
                <a:schemeClr val="bg1"/>
              </a:solidFill>
            </a:endParaRPr>
          </a:p>
        </p:txBody>
      </p:sp>
    </p:spTree>
    <p:extLst>
      <p:ext uri="{BB962C8B-B14F-4D97-AF65-F5344CB8AC3E}">
        <p14:creationId xmlns:p14="http://schemas.microsoft.com/office/powerpoint/2010/main" val="397163311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3A3A3A"/>
            </a:gs>
            <a:gs pos="37000">
              <a:srgbClr val="000000"/>
            </a:gs>
            <a:gs pos="79000">
              <a:schemeClr val="bg1"/>
            </a:gs>
          </a:gsLst>
          <a:lin ang="5400000" scaled="0"/>
          <a:tileRect/>
        </a:gradFill>
        <a:effectLst/>
      </p:bgPr>
    </p:bg>
    <p:spTree>
      <p:nvGrpSpPr>
        <p:cNvPr id="1" name=""/>
        <p:cNvGrpSpPr/>
        <p:nvPr/>
      </p:nvGrpSpPr>
      <p:grpSpPr>
        <a:xfrm>
          <a:off x="0" y="0"/>
          <a:ext cx="0" cy="0"/>
          <a:chOff x="0" y="0"/>
          <a:chExt cx="0" cy="0"/>
        </a:xfrm>
      </p:grpSpPr>
      <p:sp>
        <p:nvSpPr>
          <p:cNvPr id="327" name="AutoShape 64"/>
          <p:cNvSpPr>
            <a:spLocks noChangeArrowheads="1"/>
          </p:cNvSpPr>
          <p:nvPr/>
        </p:nvSpPr>
        <p:spPr bwMode="gray">
          <a:xfrm>
            <a:off x="2133600" y="228600"/>
            <a:ext cx="5029200" cy="609600"/>
          </a:xfrm>
          <a:prstGeom prst="roundRect">
            <a:avLst>
              <a:gd name="adj" fmla="val 0"/>
            </a:avLst>
          </a:prstGeom>
          <a:noFill/>
          <a:ln w="38100">
            <a:noFill/>
            <a:round/>
            <a:headEnd/>
            <a:tailEnd/>
          </a:ln>
          <a:effectLst/>
        </p:spPr>
        <p:txBody>
          <a:bodyPr wrap="none" anchor="ctr"/>
          <a:lstStyle/>
          <a:p>
            <a:pPr fontAlgn="auto">
              <a:spcBef>
                <a:spcPts val="0"/>
              </a:spcBef>
              <a:spcAft>
                <a:spcPts val="0"/>
              </a:spcAft>
              <a:defRPr/>
            </a:pPr>
            <a:r>
              <a:rPr lang="en-US" sz="2800" b="1" dirty="0" smtClean="0">
                <a:solidFill>
                  <a:schemeClr val="bg1"/>
                </a:solidFill>
              </a:rPr>
              <a:t>Destination:  Iowa Core Implementation</a:t>
            </a:r>
            <a:endParaRPr lang="en-US" sz="2800" kern="0" dirty="0" smtClean="0">
              <a:solidFill>
                <a:schemeClr val="bg1"/>
              </a:solidFill>
              <a:latin typeface="+mn-lt"/>
              <a:ea typeface="굴림" charset="-127"/>
              <a:cs typeface="Arial" pitchFamily="34" charset="0"/>
            </a:endParaRPr>
          </a:p>
        </p:txBody>
      </p:sp>
      <p:sp>
        <p:nvSpPr>
          <p:cNvPr id="536" name="Freeform 145"/>
          <p:cNvSpPr>
            <a:spLocks noEditPoints="1"/>
          </p:cNvSpPr>
          <p:nvPr/>
        </p:nvSpPr>
        <p:spPr bwMode="auto">
          <a:xfrm>
            <a:off x="720076" y="3048000"/>
            <a:ext cx="9338324" cy="3810000"/>
          </a:xfrm>
          <a:custGeom>
            <a:avLst/>
            <a:gdLst/>
            <a:ahLst/>
            <a:cxnLst>
              <a:cxn ang="0">
                <a:pos x="653" y="0"/>
              </a:cxn>
              <a:cxn ang="0">
                <a:pos x="603" y="3"/>
              </a:cxn>
              <a:cxn ang="0">
                <a:pos x="521" y="19"/>
              </a:cxn>
              <a:cxn ang="0">
                <a:pos x="522" y="39"/>
              </a:cxn>
              <a:cxn ang="0">
                <a:pos x="547" y="69"/>
              </a:cxn>
              <a:cxn ang="0">
                <a:pos x="499" y="128"/>
              </a:cxn>
              <a:cxn ang="0">
                <a:pos x="59" y="247"/>
              </a:cxn>
              <a:cxn ang="0">
                <a:pos x="35" y="247"/>
              </a:cxn>
              <a:cxn ang="0">
                <a:pos x="389" y="161"/>
              </a:cxn>
              <a:cxn ang="0">
                <a:pos x="538" y="83"/>
              </a:cxn>
              <a:cxn ang="0">
                <a:pos x="522" y="48"/>
              </a:cxn>
              <a:cxn ang="0">
                <a:pos x="511" y="25"/>
              </a:cxn>
              <a:cxn ang="0">
                <a:pos x="566" y="7"/>
              </a:cxn>
              <a:cxn ang="0">
                <a:pos x="639" y="0"/>
              </a:cxn>
              <a:cxn ang="0">
                <a:pos x="638" y="0"/>
              </a:cxn>
              <a:cxn ang="0">
                <a:pos x="534" y="12"/>
              </a:cxn>
              <a:cxn ang="0">
                <a:pos x="506" y="32"/>
              </a:cxn>
              <a:cxn ang="0">
                <a:pos x="524" y="57"/>
              </a:cxn>
              <a:cxn ang="0">
                <a:pos x="516" y="100"/>
              </a:cxn>
              <a:cxn ang="0">
                <a:pos x="220" y="200"/>
              </a:cxn>
              <a:cxn ang="0">
                <a:pos x="292" y="247"/>
              </a:cxn>
              <a:cxn ang="0">
                <a:pos x="697" y="199"/>
              </a:cxn>
              <a:cxn ang="0">
                <a:pos x="764" y="100"/>
              </a:cxn>
              <a:cxn ang="0">
                <a:pos x="677" y="57"/>
              </a:cxn>
              <a:cxn ang="0">
                <a:pos x="607" y="32"/>
              </a:cxn>
              <a:cxn ang="0">
                <a:pos x="590" y="13"/>
              </a:cxn>
              <a:cxn ang="0">
                <a:pos x="666" y="0"/>
              </a:cxn>
              <a:cxn ang="0">
                <a:pos x="698" y="0"/>
              </a:cxn>
              <a:cxn ang="0">
                <a:pos x="664" y="18"/>
              </a:cxn>
              <a:cxn ang="0">
                <a:pos x="1217" y="247"/>
              </a:cxn>
              <a:cxn ang="0">
                <a:pos x="1194" y="247"/>
              </a:cxn>
              <a:cxn ang="0">
                <a:pos x="792" y="48"/>
              </a:cxn>
              <a:cxn ang="0">
                <a:pos x="690" y="0"/>
              </a:cxn>
              <a:cxn ang="0">
                <a:pos x="671" y="0"/>
              </a:cxn>
              <a:cxn ang="0">
                <a:pos x="601" y="13"/>
              </a:cxn>
              <a:cxn ang="0">
                <a:pos x="625" y="33"/>
              </a:cxn>
              <a:cxn ang="0">
                <a:pos x="704" y="57"/>
              </a:cxn>
              <a:cxn ang="0">
                <a:pos x="807" y="100"/>
              </a:cxn>
              <a:cxn ang="0">
                <a:pos x="779" y="198"/>
              </a:cxn>
              <a:cxn ang="0">
                <a:pos x="664" y="247"/>
              </a:cxn>
              <a:cxn ang="0">
                <a:pos x="752" y="198"/>
              </a:cxn>
              <a:cxn ang="0">
                <a:pos x="793" y="100"/>
              </a:cxn>
              <a:cxn ang="0">
                <a:pos x="695" y="57"/>
              </a:cxn>
              <a:cxn ang="0">
                <a:pos x="619" y="33"/>
              </a:cxn>
              <a:cxn ang="0">
                <a:pos x="597" y="13"/>
              </a:cxn>
              <a:cxn ang="0">
                <a:pos x="669" y="0"/>
              </a:cxn>
              <a:cxn ang="0">
                <a:pos x="668" y="0"/>
              </a:cxn>
              <a:cxn ang="0">
                <a:pos x="610" y="7"/>
              </a:cxn>
              <a:cxn ang="0">
                <a:pos x="598" y="26"/>
              </a:cxn>
              <a:cxn ang="0">
                <a:pos x="657" y="48"/>
              </a:cxn>
              <a:cxn ang="0">
                <a:pos x="750" y="82"/>
              </a:cxn>
              <a:cxn ang="0">
                <a:pos x="781" y="159"/>
              </a:cxn>
              <a:cxn ang="0">
                <a:pos x="772" y="247"/>
              </a:cxn>
              <a:cxn ang="0">
                <a:pos x="1241" y="247"/>
              </a:cxn>
              <a:cxn ang="0">
                <a:pos x="667" y="19"/>
              </a:cxn>
            </a:cxnLst>
            <a:rect l="0" t="0" r="r" b="b"/>
            <a:pathLst>
              <a:path w="1256" h="247">
                <a:moveTo>
                  <a:pt x="666" y="0"/>
                </a:moveTo>
                <a:cubicBezTo>
                  <a:pt x="664" y="0"/>
                  <a:pt x="662" y="0"/>
                  <a:pt x="660" y="0"/>
                </a:cubicBezTo>
                <a:cubicBezTo>
                  <a:pt x="657" y="0"/>
                  <a:pt x="655" y="0"/>
                  <a:pt x="653" y="0"/>
                </a:cubicBezTo>
                <a:cubicBezTo>
                  <a:pt x="651" y="0"/>
                  <a:pt x="649" y="0"/>
                  <a:pt x="647" y="0"/>
                </a:cubicBezTo>
                <a:cubicBezTo>
                  <a:pt x="645" y="0"/>
                  <a:pt x="643" y="0"/>
                  <a:pt x="641" y="0"/>
                </a:cubicBezTo>
                <a:cubicBezTo>
                  <a:pt x="628" y="1"/>
                  <a:pt x="615" y="2"/>
                  <a:pt x="603" y="3"/>
                </a:cubicBezTo>
                <a:cubicBezTo>
                  <a:pt x="591" y="4"/>
                  <a:pt x="579" y="5"/>
                  <a:pt x="568" y="7"/>
                </a:cubicBezTo>
                <a:cubicBezTo>
                  <a:pt x="557" y="8"/>
                  <a:pt x="548" y="10"/>
                  <a:pt x="540" y="12"/>
                </a:cubicBezTo>
                <a:cubicBezTo>
                  <a:pt x="531" y="14"/>
                  <a:pt x="525" y="17"/>
                  <a:pt x="521" y="19"/>
                </a:cubicBezTo>
                <a:cubicBezTo>
                  <a:pt x="518" y="21"/>
                  <a:pt x="516" y="23"/>
                  <a:pt x="516" y="25"/>
                </a:cubicBezTo>
                <a:cubicBezTo>
                  <a:pt x="515" y="27"/>
                  <a:pt x="515" y="30"/>
                  <a:pt x="517" y="32"/>
                </a:cubicBezTo>
                <a:cubicBezTo>
                  <a:pt x="518" y="34"/>
                  <a:pt x="520" y="37"/>
                  <a:pt x="522" y="39"/>
                </a:cubicBezTo>
                <a:cubicBezTo>
                  <a:pt x="525" y="42"/>
                  <a:pt x="527" y="45"/>
                  <a:pt x="530" y="48"/>
                </a:cubicBezTo>
                <a:cubicBezTo>
                  <a:pt x="533" y="51"/>
                  <a:pt x="536" y="54"/>
                  <a:pt x="539" y="58"/>
                </a:cubicBezTo>
                <a:cubicBezTo>
                  <a:pt x="543" y="61"/>
                  <a:pt x="545" y="65"/>
                  <a:pt x="547" y="69"/>
                </a:cubicBezTo>
                <a:cubicBezTo>
                  <a:pt x="549" y="73"/>
                  <a:pt x="550" y="78"/>
                  <a:pt x="550" y="83"/>
                </a:cubicBezTo>
                <a:cubicBezTo>
                  <a:pt x="549" y="88"/>
                  <a:pt x="547" y="94"/>
                  <a:pt x="541" y="100"/>
                </a:cubicBezTo>
                <a:cubicBezTo>
                  <a:pt x="534" y="109"/>
                  <a:pt x="519" y="118"/>
                  <a:pt x="499" y="128"/>
                </a:cubicBezTo>
                <a:cubicBezTo>
                  <a:pt x="477" y="139"/>
                  <a:pt x="448" y="150"/>
                  <a:pt x="412" y="161"/>
                </a:cubicBezTo>
                <a:cubicBezTo>
                  <a:pt x="372" y="174"/>
                  <a:pt x="324" y="187"/>
                  <a:pt x="269" y="200"/>
                </a:cubicBezTo>
                <a:cubicBezTo>
                  <a:pt x="208" y="215"/>
                  <a:pt x="138" y="231"/>
                  <a:pt x="59" y="247"/>
                </a:cubicBezTo>
                <a:cubicBezTo>
                  <a:pt x="56" y="247"/>
                  <a:pt x="53" y="247"/>
                  <a:pt x="50" y="247"/>
                </a:cubicBezTo>
                <a:cubicBezTo>
                  <a:pt x="48" y="247"/>
                  <a:pt x="45" y="247"/>
                  <a:pt x="42" y="247"/>
                </a:cubicBezTo>
                <a:cubicBezTo>
                  <a:pt x="40" y="247"/>
                  <a:pt x="37" y="247"/>
                  <a:pt x="35" y="247"/>
                </a:cubicBezTo>
                <a:cubicBezTo>
                  <a:pt x="32" y="247"/>
                  <a:pt x="29" y="247"/>
                  <a:pt x="26" y="247"/>
                </a:cubicBezTo>
                <a:cubicBezTo>
                  <a:pt x="106" y="231"/>
                  <a:pt x="178" y="215"/>
                  <a:pt x="241" y="200"/>
                </a:cubicBezTo>
                <a:cubicBezTo>
                  <a:pt x="298" y="187"/>
                  <a:pt x="348" y="174"/>
                  <a:pt x="389" y="161"/>
                </a:cubicBezTo>
                <a:cubicBezTo>
                  <a:pt x="427" y="150"/>
                  <a:pt x="458" y="139"/>
                  <a:pt x="481" y="128"/>
                </a:cubicBezTo>
                <a:cubicBezTo>
                  <a:pt x="503" y="118"/>
                  <a:pt x="518" y="109"/>
                  <a:pt x="527" y="100"/>
                </a:cubicBezTo>
                <a:cubicBezTo>
                  <a:pt x="533" y="94"/>
                  <a:pt x="536" y="88"/>
                  <a:pt x="538" y="83"/>
                </a:cubicBezTo>
                <a:cubicBezTo>
                  <a:pt x="539" y="78"/>
                  <a:pt x="538" y="73"/>
                  <a:pt x="537" y="69"/>
                </a:cubicBezTo>
                <a:cubicBezTo>
                  <a:pt x="535" y="65"/>
                  <a:pt x="533" y="61"/>
                  <a:pt x="530" y="57"/>
                </a:cubicBezTo>
                <a:cubicBezTo>
                  <a:pt x="528" y="54"/>
                  <a:pt x="525" y="51"/>
                  <a:pt x="522" y="48"/>
                </a:cubicBezTo>
                <a:cubicBezTo>
                  <a:pt x="520" y="45"/>
                  <a:pt x="517" y="42"/>
                  <a:pt x="515" y="39"/>
                </a:cubicBezTo>
                <a:cubicBezTo>
                  <a:pt x="513" y="37"/>
                  <a:pt x="512" y="34"/>
                  <a:pt x="511" y="32"/>
                </a:cubicBezTo>
                <a:cubicBezTo>
                  <a:pt x="510" y="30"/>
                  <a:pt x="510" y="27"/>
                  <a:pt x="511" y="25"/>
                </a:cubicBezTo>
                <a:cubicBezTo>
                  <a:pt x="512" y="23"/>
                  <a:pt x="513" y="21"/>
                  <a:pt x="517" y="19"/>
                </a:cubicBezTo>
                <a:cubicBezTo>
                  <a:pt x="521" y="17"/>
                  <a:pt x="528" y="14"/>
                  <a:pt x="536" y="12"/>
                </a:cubicBezTo>
                <a:cubicBezTo>
                  <a:pt x="545" y="10"/>
                  <a:pt x="555" y="8"/>
                  <a:pt x="566" y="7"/>
                </a:cubicBezTo>
                <a:cubicBezTo>
                  <a:pt x="577" y="5"/>
                  <a:pt x="589" y="4"/>
                  <a:pt x="601" y="3"/>
                </a:cubicBezTo>
                <a:cubicBezTo>
                  <a:pt x="613" y="2"/>
                  <a:pt x="626" y="0"/>
                  <a:pt x="639" y="0"/>
                </a:cubicBezTo>
                <a:cubicBezTo>
                  <a:pt x="639" y="0"/>
                  <a:pt x="639" y="0"/>
                  <a:pt x="639" y="0"/>
                </a:cubicBezTo>
                <a:cubicBezTo>
                  <a:pt x="639" y="0"/>
                  <a:pt x="639" y="0"/>
                  <a:pt x="638" y="0"/>
                </a:cubicBezTo>
                <a:cubicBezTo>
                  <a:pt x="638" y="0"/>
                  <a:pt x="638" y="0"/>
                  <a:pt x="638" y="0"/>
                </a:cubicBezTo>
                <a:cubicBezTo>
                  <a:pt x="638" y="0"/>
                  <a:pt x="638" y="0"/>
                  <a:pt x="638" y="0"/>
                </a:cubicBezTo>
                <a:cubicBezTo>
                  <a:pt x="625" y="0"/>
                  <a:pt x="612" y="2"/>
                  <a:pt x="600" y="3"/>
                </a:cubicBezTo>
                <a:cubicBezTo>
                  <a:pt x="587" y="4"/>
                  <a:pt x="575" y="5"/>
                  <a:pt x="564" y="7"/>
                </a:cubicBezTo>
                <a:cubicBezTo>
                  <a:pt x="553" y="8"/>
                  <a:pt x="542" y="10"/>
                  <a:pt x="534" y="12"/>
                </a:cubicBezTo>
                <a:cubicBezTo>
                  <a:pt x="525" y="14"/>
                  <a:pt x="518" y="17"/>
                  <a:pt x="513" y="19"/>
                </a:cubicBezTo>
                <a:cubicBezTo>
                  <a:pt x="510" y="21"/>
                  <a:pt x="508" y="23"/>
                  <a:pt x="507" y="25"/>
                </a:cubicBezTo>
                <a:cubicBezTo>
                  <a:pt x="506" y="27"/>
                  <a:pt x="506" y="30"/>
                  <a:pt x="506" y="32"/>
                </a:cubicBezTo>
                <a:cubicBezTo>
                  <a:pt x="507" y="34"/>
                  <a:pt x="508" y="37"/>
                  <a:pt x="510" y="39"/>
                </a:cubicBezTo>
                <a:cubicBezTo>
                  <a:pt x="512" y="42"/>
                  <a:pt x="514" y="45"/>
                  <a:pt x="516" y="48"/>
                </a:cubicBezTo>
                <a:cubicBezTo>
                  <a:pt x="519" y="51"/>
                  <a:pt x="521" y="54"/>
                  <a:pt x="524" y="57"/>
                </a:cubicBezTo>
                <a:cubicBezTo>
                  <a:pt x="526" y="61"/>
                  <a:pt x="528" y="65"/>
                  <a:pt x="529" y="69"/>
                </a:cubicBezTo>
                <a:cubicBezTo>
                  <a:pt x="530" y="73"/>
                  <a:pt x="530" y="78"/>
                  <a:pt x="528" y="83"/>
                </a:cubicBezTo>
                <a:cubicBezTo>
                  <a:pt x="527" y="88"/>
                  <a:pt x="523" y="94"/>
                  <a:pt x="516" y="100"/>
                </a:cubicBezTo>
                <a:cubicBezTo>
                  <a:pt x="506" y="109"/>
                  <a:pt x="490" y="118"/>
                  <a:pt x="467" y="128"/>
                </a:cubicBezTo>
                <a:cubicBezTo>
                  <a:pt x="443" y="139"/>
                  <a:pt x="411" y="150"/>
                  <a:pt x="372" y="161"/>
                </a:cubicBezTo>
                <a:cubicBezTo>
                  <a:pt x="329" y="174"/>
                  <a:pt x="278" y="187"/>
                  <a:pt x="220" y="200"/>
                </a:cubicBezTo>
                <a:cubicBezTo>
                  <a:pt x="155" y="215"/>
                  <a:pt x="82" y="231"/>
                  <a:pt x="0" y="247"/>
                </a:cubicBezTo>
                <a:cubicBezTo>
                  <a:pt x="49" y="247"/>
                  <a:pt x="98" y="247"/>
                  <a:pt x="146" y="247"/>
                </a:cubicBezTo>
                <a:cubicBezTo>
                  <a:pt x="195" y="247"/>
                  <a:pt x="243" y="247"/>
                  <a:pt x="292" y="247"/>
                </a:cubicBezTo>
                <a:cubicBezTo>
                  <a:pt x="340" y="247"/>
                  <a:pt x="388" y="247"/>
                  <a:pt x="436" y="247"/>
                </a:cubicBezTo>
                <a:cubicBezTo>
                  <a:pt x="484" y="247"/>
                  <a:pt x="512" y="247"/>
                  <a:pt x="560" y="247"/>
                </a:cubicBezTo>
                <a:cubicBezTo>
                  <a:pt x="608" y="230"/>
                  <a:pt x="667" y="214"/>
                  <a:pt x="697" y="199"/>
                </a:cubicBezTo>
                <a:cubicBezTo>
                  <a:pt x="725" y="185"/>
                  <a:pt x="746" y="172"/>
                  <a:pt x="759" y="159"/>
                </a:cubicBezTo>
                <a:cubicBezTo>
                  <a:pt x="771" y="148"/>
                  <a:pt x="778" y="137"/>
                  <a:pt x="778" y="127"/>
                </a:cubicBezTo>
                <a:cubicBezTo>
                  <a:pt x="778" y="117"/>
                  <a:pt x="774" y="108"/>
                  <a:pt x="764" y="100"/>
                </a:cubicBezTo>
                <a:cubicBezTo>
                  <a:pt x="757" y="93"/>
                  <a:pt x="748" y="88"/>
                  <a:pt x="738" y="82"/>
                </a:cubicBezTo>
                <a:cubicBezTo>
                  <a:pt x="728" y="77"/>
                  <a:pt x="718" y="73"/>
                  <a:pt x="707" y="68"/>
                </a:cubicBezTo>
                <a:cubicBezTo>
                  <a:pt x="697" y="64"/>
                  <a:pt x="687" y="61"/>
                  <a:pt x="677" y="57"/>
                </a:cubicBezTo>
                <a:cubicBezTo>
                  <a:pt x="667" y="54"/>
                  <a:pt x="658" y="51"/>
                  <a:pt x="649" y="48"/>
                </a:cubicBezTo>
                <a:cubicBezTo>
                  <a:pt x="641" y="45"/>
                  <a:pt x="633" y="42"/>
                  <a:pt x="626" y="40"/>
                </a:cubicBezTo>
                <a:cubicBezTo>
                  <a:pt x="619" y="37"/>
                  <a:pt x="613" y="35"/>
                  <a:pt x="607" y="32"/>
                </a:cubicBezTo>
                <a:cubicBezTo>
                  <a:pt x="602" y="30"/>
                  <a:pt x="597" y="28"/>
                  <a:pt x="593" y="26"/>
                </a:cubicBezTo>
                <a:cubicBezTo>
                  <a:pt x="590" y="24"/>
                  <a:pt x="588" y="22"/>
                  <a:pt x="587" y="20"/>
                </a:cubicBezTo>
                <a:cubicBezTo>
                  <a:pt x="585" y="17"/>
                  <a:pt x="587" y="15"/>
                  <a:pt x="590" y="13"/>
                </a:cubicBezTo>
                <a:cubicBezTo>
                  <a:pt x="594" y="11"/>
                  <a:pt x="600" y="9"/>
                  <a:pt x="607" y="7"/>
                </a:cubicBezTo>
                <a:cubicBezTo>
                  <a:pt x="615" y="6"/>
                  <a:pt x="624" y="4"/>
                  <a:pt x="634" y="3"/>
                </a:cubicBezTo>
                <a:cubicBezTo>
                  <a:pt x="643" y="2"/>
                  <a:pt x="654" y="1"/>
                  <a:pt x="666" y="0"/>
                </a:cubicBezTo>
                <a:close/>
                <a:moveTo>
                  <a:pt x="699" y="0"/>
                </a:moveTo>
                <a:cubicBezTo>
                  <a:pt x="699" y="0"/>
                  <a:pt x="699" y="0"/>
                  <a:pt x="698" y="0"/>
                </a:cubicBezTo>
                <a:cubicBezTo>
                  <a:pt x="698" y="0"/>
                  <a:pt x="698" y="0"/>
                  <a:pt x="698" y="0"/>
                </a:cubicBezTo>
                <a:cubicBezTo>
                  <a:pt x="698" y="0"/>
                  <a:pt x="698" y="0"/>
                  <a:pt x="698" y="0"/>
                </a:cubicBezTo>
                <a:cubicBezTo>
                  <a:pt x="698" y="0"/>
                  <a:pt x="698" y="0"/>
                  <a:pt x="698" y="0"/>
                </a:cubicBezTo>
                <a:cubicBezTo>
                  <a:pt x="653" y="5"/>
                  <a:pt x="646" y="11"/>
                  <a:pt x="664" y="18"/>
                </a:cubicBezTo>
                <a:cubicBezTo>
                  <a:pt x="684" y="27"/>
                  <a:pt x="736" y="37"/>
                  <a:pt x="799" y="48"/>
                </a:cubicBezTo>
                <a:cubicBezTo>
                  <a:pt x="876" y="63"/>
                  <a:pt x="971" y="80"/>
                  <a:pt x="1049" y="103"/>
                </a:cubicBezTo>
                <a:cubicBezTo>
                  <a:pt x="1153" y="134"/>
                  <a:pt x="1239" y="178"/>
                  <a:pt x="1217" y="247"/>
                </a:cubicBezTo>
                <a:cubicBezTo>
                  <a:pt x="1214" y="247"/>
                  <a:pt x="1211" y="247"/>
                  <a:pt x="1209" y="247"/>
                </a:cubicBezTo>
                <a:cubicBezTo>
                  <a:pt x="1206" y="247"/>
                  <a:pt x="1204" y="247"/>
                  <a:pt x="1201" y="247"/>
                </a:cubicBezTo>
                <a:cubicBezTo>
                  <a:pt x="1199" y="247"/>
                  <a:pt x="1196" y="247"/>
                  <a:pt x="1194" y="247"/>
                </a:cubicBezTo>
                <a:cubicBezTo>
                  <a:pt x="1191" y="247"/>
                  <a:pt x="1188" y="247"/>
                  <a:pt x="1185" y="247"/>
                </a:cubicBezTo>
                <a:cubicBezTo>
                  <a:pt x="1215" y="178"/>
                  <a:pt x="1135" y="134"/>
                  <a:pt x="1034" y="103"/>
                </a:cubicBezTo>
                <a:cubicBezTo>
                  <a:pt x="959" y="80"/>
                  <a:pt x="866" y="63"/>
                  <a:pt x="792" y="48"/>
                </a:cubicBezTo>
                <a:cubicBezTo>
                  <a:pt x="730" y="37"/>
                  <a:pt x="679" y="27"/>
                  <a:pt x="660" y="18"/>
                </a:cubicBezTo>
                <a:cubicBezTo>
                  <a:pt x="644" y="11"/>
                  <a:pt x="651" y="5"/>
                  <a:pt x="696" y="0"/>
                </a:cubicBezTo>
                <a:cubicBezTo>
                  <a:pt x="694" y="0"/>
                  <a:pt x="692" y="0"/>
                  <a:pt x="690" y="0"/>
                </a:cubicBezTo>
                <a:cubicBezTo>
                  <a:pt x="688" y="0"/>
                  <a:pt x="685" y="0"/>
                  <a:pt x="683" y="0"/>
                </a:cubicBezTo>
                <a:cubicBezTo>
                  <a:pt x="681" y="0"/>
                  <a:pt x="679" y="0"/>
                  <a:pt x="677" y="0"/>
                </a:cubicBezTo>
                <a:cubicBezTo>
                  <a:pt x="675" y="0"/>
                  <a:pt x="673" y="0"/>
                  <a:pt x="671" y="0"/>
                </a:cubicBezTo>
                <a:cubicBezTo>
                  <a:pt x="659" y="1"/>
                  <a:pt x="649" y="2"/>
                  <a:pt x="640" y="3"/>
                </a:cubicBezTo>
                <a:cubicBezTo>
                  <a:pt x="630" y="5"/>
                  <a:pt x="622" y="6"/>
                  <a:pt x="615" y="8"/>
                </a:cubicBezTo>
                <a:cubicBezTo>
                  <a:pt x="608" y="9"/>
                  <a:pt x="603" y="11"/>
                  <a:pt x="601" y="13"/>
                </a:cubicBezTo>
                <a:cubicBezTo>
                  <a:pt x="598" y="15"/>
                  <a:pt x="597" y="17"/>
                  <a:pt x="599" y="20"/>
                </a:cubicBezTo>
                <a:cubicBezTo>
                  <a:pt x="601" y="22"/>
                  <a:pt x="605" y="24"/>
                  <a:pt x="609" y="26"/>
                </a:cubicBezTo>
                <a:cubicBezTo>
                  <a:pt x="613" y="28"/>
                  <a:pt x="619" y="30"/>
                  <a:pt x="625" y="33"/>
                </a:cubicBezTo>
                <a:cubicBezTo>
                  <a:pt x="631" y="35"/>
                  <a:pt x="639" y="37"/>
                  <a:pt x="647" y="40"/>
                </a:cubicBezTo>
                <a:cubicBezTo>
                  <a:pt x="655" y="42"/>
                  <a:pt x="664" y="45"/>
                  <a:pt x="673" y="48"/>
                </a:cubicBezTo>
                <a:cubicBezTo>
                  <a:pt x="682" y="51"/>
                  <a:pt x="693" y="54"/>
                  <a:pt x="704" y="57"/>
                </a:cubicBezTo>
                <a:cubicBezTo>
                  <a:pt x="715" y="61"/>
                  <a:pt x="727" y="64"/>
                  <a:pt x="738" y="69"/>
                </a:cubicBezTo>
                <a:cubicBezTo>
                  <a:pt x="751" y="73"/>
                  <a:pt x="763" y="77"/>
                  <a:pt x="774" y="82"/>
                </a:cubicBezTo>
                <a:cubicBezTo>
                  <a:pt x="786" y="88"/>
                  <a:pt x="797" y="94"/>
                  <a:pt x="807" y="100"/>
                </a:cubicBezTo>
                <a:cubicBezTo>
                  <a:pt x="820" y="109"/>
                  <a:pt x="828" y="117"/>
                  <a:pt x="831" y="127"/>
                </a:cubicBezTo>
                <a:cubicBezTo>
                  <a:pt x="835" y="137"/>
                  <a:pt x="833" y="148"/>
                  <a:pt x="825" y="159"/>
                </a:cubicBezTo>
                <a:cubicBezTo>
                  <a:pt x="817" y="171"/>
                  <a:pt x="801" y="184"/>
                  <a:pt x="779" y="198"/>
                </a:cubicBezTo>
                <a:cubicBezTo>
                  <a:pt x="754" y="214"/>
                  <a:pt x="739" y="230"/>
                  <a:pt x="697" y="247"/>
                </a:cubicBezTo>
                <a:cubicBezTo>
                  <a:pt x="694" y="247"/>
                  <a:pt x="674" y="247"/>
                  <a:pt x="671" y="247"/>
                </a:cubicBezTo>
                <a:cubicBezTo>
                  <a:pt x="668" y="247"/>
                  <a:pt x="666" y="247"/>
                  <a:pt x="664" y="247"/>
                </a:cubicBezTo>
                <a:cubicBezTo>
                  <a:pt x="661" y="247"/>
                  <a:pt x="659" y="247"/>
                  <a:pt x="656" y="247"/>
                </a:cubicBezTo>
                <a:cubicBezTo>
                  <a:pt x="653" y="247"/>
                  <a:pt x="650" y="247"/>
                  <a:pt x="647" y="247"/>
                </a:cubicBezTo>
                <a:cubicBezTo>
                  <a:pt x="690" y="230"/>
                  <a:pt x="726" y="214"/>
                  <a:pt x="752" y="198"/>
                </a:cubicBezTo>
                <a:cubicBezTo>
                  <a:pt x="776" y="185"/>
                  <a:pt x="793" y="171"/>
                  <a:pt x="804" y="159"/>
                </a:cubicBezTo>
                <a:cubicBezTo>
                  <a:pt x="813" y="148"/>
                  <a:pt x="816" y="137"/>
                  <a:pt x="814" y="127"/>
                </a:cubicBezTo>
                <a:cubicBezTo>
                  <a:pt x="812" y="117"/>
                  <a:pt x="805" y="109"/>
                  <a:pt x="793" y="100"/>
                </a:cubicBezTo>
                <a:cubicBezTo>
                  <a:pt x="784" y="94"/>
                  <a:pt x="773" y="88"/>
                  <a:pt x="762" y="82"/>
                </a:cubicBezTo>
                <a:cubicBezTo>
                  <a:pt x="751" y="77"/>
                  <a:pt x="740" y="73"/>
                  <a:pt x="728" y="69"/>
                </a:cubicBezTo>
                <a:cubicBezTo>
                  <a:pt x="717" y="64"/>
                  <a:pt x="706" y="61"/>
                  <a:pt x="695" y="57"/>
                </a:cubicBezTo>
                <a:cubicBezTo>
                  <a:pt x="685" y="54"/>
                  <a:pt x="674" y="51"/>
                  <a:pt x="665" y="48"/>
                </a:cubicBezTo>
                <a:cubicBezTo>
                  <a:pt x="656" y="45"/>
                  <a:pt x="648" y="42"/>
                  <a:pt x="640" y="40"/>
                </a:cubicBezTo>
                <a:cubicBezTo>
                  <a:pt x="632" y="37"/>
                  <a:pt x="625" y="35"/>
                  <a:pt x="619" y="33"/>
                </a:cubicBezTo>
                <a:cubicBezTo>
                  <a:pt x="613" y="30"/>
                  <a:pt x="608" y="28"/>
                  <a:pt x="604" y="26"/>
                </a:cubicBezTo>
                <a:cubicBezTo>
                  <a:pt x="600" y="24"/>
                  <a:pt x="597" y="22"/>
                  <a:pt x="595" y="20"/>
                </a:cubicBezTo>
                <a:cubicBezTo>
                  <a:pt x="593" y="17"/>
                  <a:pt x="594" y="15"/>
                  <a:pt x="597" y="13"/>
                </a:cubicBezTo>
                <a:cubicBezTo>
                  <a:pt x="600" y="11"/>
                  <a:pt x="606" y="9"/>
                  <a:pt x="613" y="8"/>
                </a:cubicBezTo>
                <a:cubicBezTo>
                  <a:pt x="619" y="6"/>
                  <a:pt x="628" y="5"/>
                  <a:pt x="638" y="3"/>
                </a:cubicBezTo>
                <a:cubicBezTo>
                  <a:pt x="647" y="2"/>
                  <a:pt x="658" y="1"/>
                  <a:pt x="669" y="0"/>
                </a:cubicBezTo>
                <a:cubicBezTo>
                  <a:pt x="669" y="0"/>
                  <a:pt x="669" y="0"/>
                  <a:pt x="669" y="0"/>
                </a:cubicBezTo>
                <a:cubicBezTo>
                  <a:pt x="669" y="0"/>
                  <a:pt x="668" y="0"/>
                  <a:pt x="668" y="0"/>
                </a:cubicBezTo>
                <a:cubicBezTo>
                  <a:pt x="668" y="0"/>
                  <a:pt x="668" y="0"/>
                  <a:pt x="668" y="0"/>
                </a:cubicBezTo>
                <a:cubicBezTo>
                  <a:pt x="668" y="0"/>
                  <a:pt x="668" y="0"/>
                  <a:pt x="667" y="0"/>
                </a:cubicBezTo>
                <a:cubicBezTo>
                  <a:pt x="656" y="1"/>
                  <a:pt x="645" y="2"/>
                  <a:pt x="636" y="3"/>
                </a:cubicBezTo>
                <a:cubicBezTo>
                  <a:pt x="626" y="4"/>
                  <a:pt x="617" y="6"/>
                  <a:pt x="610" y="7"/>
                </a:cubicBezTo>
                <a:cubicBezTo>
                  <a:pt x="603" y="9"/>
                  <a:pt x="597" y="11"/>
                  <a:pt x="594" y="13"/>
                </a:cubicBezTo>
                <a:cubicBezTo>
                  <a:pt x="590" y="15"/>
                  <a:pt x="589" y="17"/>
                  <a:pt x="591" y="20"/>
                </a:cubicBezTo>
                <a:cubicBezTo>
                  <a:pt x="592" y="22"/>
                  <a:pt x="595" y="24"/>
                  <a:pt x="598" y="26"/>
                </a:cubicBezTo>
                <a:cubicBezTo>
                  <a:pt x="602" y="28"/>
                  <a:pt x="607" y="30"/>
                  <a:pt x="613" y="33"/>
                </a:cubicBezTo>
                <a:cubicBezTo>
                  <a:pt x="619" y="35"/>
                  <a:pt x="626" y="37"/>
                  <a:pt x="633" y="40"/>
                </a:cubicBezTo>
                <a:cubicBezTo>
                  <a:pt x="640" y="42"/>
                  <a:pt x="649" y="45"/>
                  <a:pt x="657" y="48"/>
                </a:cubicBezTo>
                <a:cubicBezTo>
                  <a:pt x="666" y="51"/>
                  <a:pt x="676" y="54"/>
                  <a:pt x="686" y="57"/>
                </a:cubicBezTo>
                <a:cubicBezTo>
                  <a:pt x="696" y="61"/>
                  <a:pt x="707" y="64"/>
                  <a:pt x="718" y="68"/>
                </a:cubicBezTo>
                <a:cubicBezTo>
                  <a:pt x="729" y="73"/>
                  <a:pt x="740" y="77"/>
                  <a:pt x="750" y="82"/>
                </a:cubicBezTo>
                <a:cubicBezTo>
                  <a:pt x="760" y="88"/>
                  <a:pt x="770" y="94"/>
                  <a:pt x="778" y="100"/>
                </a:cubicBezTo>
                <a:cubicBezTo>
                  <a:pt x="789" y="108"/>
                  <a:pt x="795" y="117"/>
                  <a:pt x="796" y="127"/>
                </a:cubicBezTo>
                <a:cubicBezTo>
                  <a:pt x="797" y="137"/>
                  <a:pt x="792" y="148"/>
                  <a:pt x="781" y="159"/>
                </a:cubicBezTo>
                <a:cubicBezTo>
                  <a:pt x="769" y="172"/>
                  <a:pt x="750" y="185"/>
                  <a:pt x="724" y="198"/>
                </a:cubicBezTo>
                <a:cubicBezTo>
                  <a:pt x="696" y="214"/>
                  <a:pt x="658" y="230"/>
                  <a:pt x="613" y="247"/>
                </a:cubicBezTo>
                <a:cubicBezTo>
                  <a:pt x="683" y="247"/>
                  <a:pt x="736" y="247"/>
                  <a:pt x="772" y="247"/>
                </a:cubicBezTo>
                <a:cubicBezTo>
                  <a:pt x="824" y="247"/>
                  <a:pt x="877" y="247"/>
                  <a:pt x="930" y="247"/>
                </a:cubicBezTo>
                <a:cubicBezTo>
                  <a:pt x="982" y="247"/>
                  <a:pt x="1034" y="247"/>
                  <a:pt x="1086" y="247"/>
                </a:cubicBezTo>
                <a:cubicBezTo>
                  <a:pt x="1138" y="247"/>
                  <a:pt x="1190" y="247"/>
                  <a:pt x="1241" y="247"/>
                </a:cubicBezTo>
                <a:cubicBezTo>
                  <a:pt x="1256" y="177"/>
                  <a:pt x="1167" y="134"/>
                  <a:pt x="1060" y="103"/>
                </a:cubicBezTo>
                <a:cubicBezTo>
                  <a:pt x="980" y="80"/>
                  <a:pt x="883" y="63"/>
                  <a:pt x="805" y="48"/>
                </a:cubicBezTo>
                <a:cubicBezTo>
                  <a:pt x="741" y="37"/>
                  <a:pt x="687" y="27"/>
                  <a:pt x="667" y="19"/>
                </a:cubicBezTo>
                <a:cubicBezTo>
                  <a:pt x="649" y="11"/>
                  <a:pt x="654" y="5"/>
                  <a:pt x="699" y="0"/>
                </a:cubicBez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37" name="Freeform 146"/>
          <p:cNvSpPr>
            <a:spLocks/>
          </p:cNvSpPr>
          <p:nvPr/>
        </p:nvSpPr>
        <p:spPr bwMode="auto">
          <a:xfrm>
            <a:off x="915215" y="3048000"/>
            <a:ext cx="4573167" cy="3810000"/>
          </a:xfrm>
          <a:custGeom>
            <a:avLst/>
            <a:gdLst/>
            <a:ahLst/>
            <a:cxnLst>
              <a:cxn ang="0">
                <a:pos x="615" y="0"/>
              </a:cxn>
              <a:cxn ang="0">
                <a:pos x="614" y="0"/>
              </a:cxn>
              <a:cxn ang="0">
                <a:pos x="614" y="0"/>
              </a:cxn>
              <a:cxn ang="0">
                <a:pos x="613" y="0"/>
              </a:cxn>
              <a:cxn ang="0">
                <a:pos x="613" y="0"/>
              </a:cxn>
              <a:cxn ang="0">
                <a:pos x="575" y="3"/>
              </a:cxn>
              <a:cxn ang="0">
                <a:pos x="540" y="7"/>
              </a:cxn>
              <a:cxn ang="0">
                <a:pos x="510" y="12"/>
              </a:cxn>
              <a:cxn ang="0">
                <a:pos x="491" y="19"/>
              </a:cxn>
              <a:cxn ang="0">
                <a:pos x="485" y="25"/>
              </a:cxn>
              <a:cxn ang="0">
                <a:pos x="485" y="32"/>
              </a:cxn>
              <a:cxn ang="0">
                <a:pos x="489" y="39"/>
              </a:cxn>
              <a:cxn ang="0">
                <a:pos x="496" y="48"/>
              </a:cxn>
              <a:cxn ang="0">
                <a:pos x="504" y="57"/>
              </a:cxn>
              <a:cxn ang="0">
                <a:pos x="511" y="69"/>
              </a:cxn>
              <a:cxn ang="0">
                <a:pos x="512" y="83"/>
              </a:cxn>
              <a:cxn ang="0">
                <a:pos x="501" y="100"/>
              </a:cxn>
              <a:cxn ang="0">
                <a:pos x="455" y="128"/>
              </a:cxn>
              <a:cxn ang="0">
                <a:pos x="363" y="161"/>
              </a:cxn>
              <a:cxn ang="0">
                <a:pos x="215" y="200"/>
              </a:cxn>
              <a:cxn ang="0">
                <a:pos x="0" y="247"/>
              </a:cxn>
              <a:cxn ang="0">
                <a:pos x="9" y="247"/>
              </a:cxn>
              <a:cxn ang="0">
                <a:pos x="16" y="247"/>
              </a:cxn>
              <a:cxn ang="0">
                <a:pos x="24" y="247"/>
              </a:cxn>
              <a:cxn ang="0">
                <a:pos x="33" y="247"/>
              </a:cxn>
              <a:cxn ang="0">
                <a:pos x="243" y="200"/>
              </a:cxn>
              <a:cxn ang="0">
                <a:pos x="386" y="161"/>
              </a:cxn>
              <a:cxn ang="0">
                <a:pos x="473" y="128"/>
              </a:cxn>
              <a:cxn ang="0">
                <a:pos x="515" y="100"/>
              </a:cxn>
              <a:cxn ang="0">
                <a:pos x="524" y="83"/>
              </a:cxn>
              <a:cxn ang="0">
                <a:pos x="521" y="69"/>
              </a:cxn>
              <a:cxn ang="0">
                <a:pos x="513" y="58"/>
              </a:cxn>
              <a:cxn ang="0">
                <a:pos x="504" y="48"/>
              </a:cxn>
              <a:cxn ang="0">
                <a:pos x="496" y="39"/>
              </a:cxn>
              <a:cxn ang="0">
                <a:pos x="491" y="32"/>
              </a:cxn>
              <a:cxn ang="0">
                <a:pos x="490" y="25"/>
              </a:cxn>
              <a:cxn ang="0">
                <a:pos x="495" y="19"/>
              </a:cxn>
              <a:cxn ang="0">
                <a:pos x="514" y="12"/>
              </a:cxn>
              <a:cxn ang="0">
                <a:pos x="542" y="7"/>
              </a:cxn>
              <a:cxn ang="0">
                <a:pos x="577" y="3"/>
              </a:cxn>
              <a:cxn ang="0">
                <a:pos x="615" y="0"/>
              </a:cxn>
            </a:cxnLst>
            <a:rect l="0" t="0" r="r" b="b"/>
            <a:pathLst>
              <a:path w="615" h="247">
                <a:moveTo>
                  <a:pt x="615" y="0"/>
                </a:moveTo>
                <a:cubicBezTo>
                  <a:pt x="614" y="0"/>
                  <a:pt x="614" y="0"/>
                  <a:pt x="614" y="0"/>
                </a:cubicBezTo>
                <a:cubicBezTo>
                  <a:pt x="614" y="0"/>
                  <a:pt x="614" y="0"/>
                  <a:pt x="614" y="0"/>
                </a:cubicBezTo>
                <a:cubicBezTo>
                  <a:pt x="614" y="0"/>
                  <a:pt x="614" y="0"/>
                  <a:pt x="613" y="0"/>
                </a:cubicBezTo>
                <a:cubicBezTo>
                  <a:pt x="613" y="0"/>
                  <a:pt x="613" y="0"/>
                  <a:pt x="613" y="0"/>
                </a:cubicBezTo>
                <a:cubicBezTo>
                  <a:pt x="600" y="0"/>
                  <a:pt x="587" y="2"/>
                  <a:pt x="575" y="3"/>
                </a:cubicBezTo>
                <a:cubicBezTo>
                  <a:pt x="563" y="4"/>
                  <a:pt x="551" y="5"/>
                  <a:pt x="540" y="7"/>
                </a:cubicBezTo>
                <a:cubicBezTo>
                  <a:pt x="529" y="8"/>
                  <a:pt x="519" y="10"/>
                  <a:pt x="510" y="12"/>
                </a:cubicBezTo>
                <a:cubicBezTo>
                  <a:pt x="502" y="14"/>
                  <a:pt x="495" y="17"/>
                  <a:pt x="491" y="19"/>
                </a:cubicBezTo>
                <a:cubicBezTo>
                  <a:pt x="487" y="21"/>
                  <a:pt x="486" y="23"/>
                  <a:pt x="485" y="25"/>
                </a:cubicBezTo>
                <a:cubicBezTo>
                  <a:pt x="484" y="27"/>
                  <a:pt x="484" y="30"/>
                  <a:pt x="485" y="32"/>
                </a:cubicBezTo>
                <a:cubicBezTo>
                  <a:pt x="486" y="34"/>
                  <a:pt x="487" y="37"/>
                  <a:pt x="489" y="39"/>
                </a:cubicBezTo>
                <a:cubicBezTo>
                  <a:pt x="491" y="42"/>
                  <a:pt x="494" y="45"/>
                  <a:pt x="496" y="48"/>
                </a:cubicBezTo>
                <a:cubicBezTo>
                  <a:pt x="499" y="51"/>
                  <a:pt x="502" y="54"/>
                  <a:pt x="504" y="57"/>
                </a:cubicBezTo>
                <a:cubicBezTo>
                  <a:pt x="507" y="61"/>
                  <a:pt x="509" y="65"/>
                  <a:pt x="511" y="69"/>
                </a:cubicBezTo>
                <a:cubicBezTo>
                  <a:pt x="512" y="73"/>
                  <a:pt x="513" y="78"/>
                  <a:pt x="512" y="83"/>
                </a:cubicBezTo>
                <a:cubicBezTo>
                  <a:pt x="510" y="88"/>
                  <a:pt x="507" y="94"/>
                  <a:pt x="501" y="100"/>
                </a:cubicBezTo>
                <a:cubicBezTo>
                  <a:pt x="492" y="109"/>
                  <a:pt x="477" y="118"/>
                  <a:pt x="455" y="128"/>
                </a:cubicBezTo>
                <a:cubicBezTo>
                  <a:pt x="432" y="139"/>
                  <a:pt x="401" y="150"/>
                  <a:pt x="363" y="161"/>
                </a:cubicBezTo>
                <a:cubicBezTo>
                  <a:pt x="322" y="174"/>
                  <a:pt x="272" y="187"/>
                  <a:pt x="215" y="200"/>
                </a:cubicBezTo>
                <a:cubicBezTo>
                  <a:pt x="152" y="215"/>
                  <a:pt x="80" y="231"/>
                  <a:pt x="0" y="247"/>
                </a:cubicBezTo>
                <a:cubicBezTo>
                  <a:pt x="3" y="247"/>
                  <a:pt x="6" y="247"/>
                  <a:pt x="9" y="247"/>
                </a:cubicBezTo>
                <a:cubicBezTo>
                  <a:pt x="11" y="247"/>
                  <a:pt x="14" y="247"/>
                  <a:pt x="16" y="247"/>
                </a:cubicBezTo>
                <a:cubicBezTo>
                  <a:pt x="19" y="247"/>
                  <a:pt x="22" y="247"/>
                  <a:pt x="24" y="247"/>
                </a:cubicBezTo>
                <a:cubicBezTo>
                  <a:pt x="27" y="247"/>
                  <a:pt x="30" y="247"/>
                  <a:pt x="33" y="247"/>
                </a:cubicBezTo>
                <a:cubicBezTo>
                  <a:pt x="112" y="231"/>
                  <a:pt x="182" y="215"/>
                  <a:pt x="243" y="200"/>
                </a:cubicBezTo>
                <a:cubicBezTo>
                  <a:pt x="298" y="187"/>
                  <a:pt x="346" y="174"/>
                  <a:pt x="386" y="161"/>
                </a:cubicBezTo>
                <a:cubicBezTo>
                  <a:pt x="422" y="150"/>
                  <a:pt x="451" y="139"/>
                  <a:pt x="473" y="128"/>
                </a:cubicBezTo>
                <a:cubicBezTo>
                  <a:pt x="493" y="118"/>
                  <a:pt x="508" y="109"/>
                  <a:pt x="515" y="100"/>
                </a:cubicBezTo>
                <a:cubicBezTo>
                  <a:pt x="521" y="94"/>
                  <a:pt x="523" y="88"/>
                  <a:pt x="524" y="83"/>
                </a:cubicBezTo>
                <a:cubicBezTo>
                  <a:pt x="524" y="78"/>
                  <a:pt x="523" y="73"/>
                  <a:pt x="521" y="69"/>
                </a:cubicBezTo>
                <a:cubicBezTo>
                  <a:pt x="519" y="65"/>
                  <a:pt x="517" y="61"/>
                  <a:pt x="513" y="58"/>
                </a:cubicBezTo>
                <a:cubicBezTo>
                  <a:pt x="510" y="54"/>
                  <a:pt x="507" y="51"/>
                  <a:pt x="504" y="48"/>
                </a:cubicBezTo>
                <a:cubicBezTo>
                  <a:pt x="501" y="45"/>
                  <a:pt x="499" y="42"/>
                  <a:pt x="496" y="39"/>
                </a:cubicBezTo>
                <a:cubicBezTo>
                  <a:pt x="494" y="37"/>
                  <a:pt x="492" y="34"/>
                  <a:pt x="491" y="32"/>
                </a:cubicBezTo>
                <a:cubicBezTo>
                  <a:pt x="489" y="30"/>
                  <a:pt x="489" y="27"/>
                  <a:pt x="490" y="25"/>
                </a:cubicBezTo>
                <a:cubicBezTo>
                  <a:pt x="490" y="23"/>
                  <a:pt x="492" y="21"/>
                  <a:pt x="495" y="19"/>
                </a:cubicBezTo>
                <a:cubicBezTo>
                  <a:pt x="499" y="17"/>
                  <a:pt x="505" y="14"/>
                  <a:pt x="514" y="12"/>
                </a:cubicBezTo>
                <a:cubicBezTo>
                  <a:pt x="522" y="10"/>
                  <a:pt x="531" y="8"/>
                  <a:pt x="542" y="7"/>
                </a:cubicBezTo>
                <a:cubicBezTo>
                  <a:pt x="553" y="5"/>
                  <a:pt x="565" y="4"/>
                  <a:pt x="577" y="3"/>
                </a:cubicBezTo>
                <a:cubicBezTo>
                  <a:pt x="589" y="2"/>
                  <a:pt x="602" y="1"/>
                  <a:pt x="615" y="0"/>
                </a:cubicBezTo>
                <a:close/>
              </a:path>
            </a:pathLst>
          </a:custGeom>
          <a:gradFill flip="none" rotWithShape="1">
            <a:gsLst>
              <a:gs pos="0">
                <a:srgbClr val="F3F3F3">
                  <a:shade val="30000"/>
                  <a:satMod val="115000"/>
                  <a:alpha val="27000"/>
                </a:srgbClr>
              </a:gs>
              <a:gs pos="50000">
                <a:srgbClr val="F3F3F3">
                  <a:shade val="67500"/>
                  <a:satMod val="115000"/>
                </a:srgbClr>
              </a:gs>
              <a:gs pos="100000">
                <a:srgbClr val="F3F3F3">
                  <a:shade val="100000"/>
                  <a:satMod val="115000"/>
                </a:srgb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38" name="Freeform 147"/>
          <p:cNvSpPr>
            <a:spLocks/>
          </p:cNvSpPr>
          <p:nvPr/>
        </p:nvSpPr>
        <p:spPr bwMode="auto">
          <a:xfrm>
            <a:off x="5510412" y="3048000"/>
            <a:ext cx="4422092" cy="3810000"/>
          </a:xfrm>
          <a:custGeom>
            <a:avLst/>
            <a:gdLst/>
            <a:ahLst/>
            <a:cxnLst>
              <a:cxn ang="0">
                <a:pos x="54" y="0"/>
              </a:cxn>
              <a:cxn ang="0">
                <a:pos x="53" y="0"/>
              </a:cxn>
              <a:cxn ang="0">
                <a:pos x="53" y="0"/>
              </a:cxn>
              <a:cxn ang="0">
                <a:pos x="52" y="0"/>
              </a:cxn>
              <a:cxn ang="0">
                <a:pos x="52" y="0"/>
              </a:cxn>
              <a:cxn ang="0">
                <a:pos x="16" y="18"/>
              </a:cxn>
              <a:cxn ang="0">
                <a:pos x="148" y="48"/>
              </a:cxn>
              <a:cxn ang="0">
                <a:pos x="390" y="103"/>
              </a:cxn>
              <a:cxn ang="0">
                <a:pos x="541" y="247"/>
              </a:cxn>
              <a:cxn ang="0">
                <a:pos x="550" y="247"/>
              </a:cxn>
              <a:cxn ang="0">
                <a:pos x="557" y="247"/>
              </a:cxn>
              <a:cxn ang="0">
                <a:pos x="565" y="247"/>
              </a:cxn>
              <a:cxn ang="0">
                <a:pos x="573" y="247"/>
              </a:cxn>
              <a:cxn ang="0">
                <a:pos x="405" y="103"/>
              </a:cxn>
              <a:cxn ang="0">
                <a:pos x="155" y="48"/>
              </a:cxn>
              <a:cxn ang="0">
                <a:pos x="20" y="18"/>
              </a:cxn>
              <a:cxn ang="0">
                <a:pos x="54" y="0"/>
              </a:cxn>
            </a:cxnLst>
            <a:rect l="0" t="0" r="r" b="b"/>
            <a:pathLst>
              <a:path w="595" h="247">
                <a:moveTo>
                  <a:pt x="54" y="0"/>
                </a:moveTo>
                <a:cubicBezTo>
                  <a:pt x="53" y="0"/>
                  <a:pt x="53" y="0"/>
                  <a:pt x="53" y="0"/>
                </a:cubicBezTo>
                <a:cubicBezTo>
                  <a:pt x="53" y="0"/>
                  <a:pt x="53" y="0"/>
                  <a:pt x="53" y="0"/>
                </a:cubicBezTo>
                <a:cubicBezTo>
                  <a:pt x="53" y="0"/>
                  <a:pt x="52" y="0"/>
                  <a:pt x="52" y="0"/>
                </a:cubicBezTo>
                <a:cubicBezTo>
                  <a:pt x="52" y="0"/>
                  <a:pt x="52" y="0"/>
                  <a:pt x="52" y="0"/>
                </a:cubicBezTo>
                <a:cubicBezTo>
                  <a:pt x="7" y="5"/>
                  <a:pt x="0" y="11"/>
                  <a:pt x="16" y="18"/>
                </a:cubicBezTo>
                <a:cubicBezTo>
                  <a:pt x="35" y="27"/>
                  <a:pt x="86" y="37"/>
                  <a:pt x="148" y="48"/>
                </a:cubicBezTo>
                <a:cubicBezTo>
                  <a:pt x="222" y="63"/>
                  <a:pt x="315" y="80"/>
                  <a:pt x="390" y="103"/>
                </a:cubicBezTo>
                <a:cubicBezTo>
                  <a:pt x="491" y="134"/>
                  <a:pt x="571" y="178"/>
                  <a:pt x="541" y="247"/>
                </a:cubicBezTo>
                <a:cubicBezTo>
                  <a:pt x="544" y="247"/>
                  <a:pt x="547" y="247"/>
                  <a:pt x="550" y="247"/>
                </a:cubicBezTo>
                <a:cubicBezTo>
                  <a:pt x="552" y="247"/>
                  <a:pt x="555" y="247"/>
                  <a:pt x="557" y="247"/>
                </a:cubicBezTo>
                <a:cubicBezTo>
                  <a:pt x="560" y="247"/>
                  <a:pt x="562" y="247"/>
                  <a:pt x="565" y="247"/>
                </a:cubicBezTo>
                <a:cubicBezTo>
                  <a:pt x="567" y="247"/>
                  <a:pt x="570" y="247"/>
                  <a:pt x="573" y="247"/>
                </a:cubicBezTo>
                <a:cubicBezTo>
                  <a:pt x="595" y="178"/>
                  <a:pt x="509" y="134"/>
                  <a:pt x="405" y="103"/>
                </a:cubicBezTo>
                <a:cubicBezTo>
                  <a:pt x="327" y="80"/>
                  <a:pt x="232" y="63"/>
                  <a:pt x="155" y="48"/>
                </a:cubicBezTo>
                <a:cubicBezTo>
                  <a:pt x="92" y="37"/>
                  <a:pt x="40" y="27"/>
                  <a:pt x="20" y="18"/>
                </a:cubicBezTo>
                <a:cubicBezTo>
                  <a:pt x="2" y="11"/>
                  <a:pt x="9" y="5"/>
                  <a:pt x="54" y="0"/>
                </a:cubicBezTo>
                <a:close/>
              </a:path>
            </a:pathLst>
          </a:custGeom>
          <a:gradFill flip="none" rotWithShape="1">
            <a:gsLst>
              <a:gs pos="0">
                <a:srgbClr val="F3F3F3">
                  <a:shade val="30000"/>
                  <a:satMod val="115000"/>
                  <a:alpha val="27000"/>
                </a:srgbClr>
              </a:gs>
              <a:gs pos="50000">
                <a:srgbClr val="F3F3F3">
                  <a:shade val="67500"/>
                  <a:satMod val="115000"/>
                </a:srgbClr>
              </a:gs>
              <a:gs pos="100000">
                <a:srgbClr val="F3F3F3">
                  <a:shade val="100000"/>
                  <a:satMod val="115000"/>
                </a:srgb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39" name="Freeform 148"/>
          <p:cNvSpPr>
            <a:spLocks/>
          </p:cNvSpPr>
          <p:nvPr/>
        </p:nvSpPr>
        <p:spPr bwMode="auto">
          <a:xfrm>
            <a:off x="4884080" y="3048000"/>
            <a:ext cx="1762542" cy="3810000"/>
          </a:xfrm>
          <a:custGeom>
            <a:avLst/>
            <a:gdLst/>
            <a:ahLst/>
            <a:cxnLst>
              <a:cxn ang="0">
                <a:pos x="107" y="0"/>
              </a:cxn>
              <a:cxn ang="0">
                <a:pos x="107" y="0"/>
              </a:cxn>
              <a:cxn ang="0">
                <a:pos x="107" y="0"/>
              </a:cxn>
              <a:cxn ang="0">
                <a:pos x="106" y="0"/>
              </a:cxn>
              <a:cxn ang="0">
                <a:pos x="106" y="0"/>
              </a:cxn>
              <a:cxn ang="0">
                <a:pos x="74" y="3"/>
              </a:cxn>
              <a:cxn ang="0">
                <a:pos x="47" y="7"/>
              </a:cxn>
              <a:cxn ang="0">
                <a:pos x="30" y="13"/>
              </a:cxn>
              <a:cxn ang="0">
                <a:pos x="27" y="20"/>
              </a:cxn>
              <a:cxn ang="0">
                <a:pos x="33" y="26"/>
              </a:cxn>
              <a:cxn ang="0">
                <a:pos x="47" y="32"/>
              </a:cxn>
              <a:cxn ang="0">
                <a:pos x="66" y="40"/>
              </a:cxn>
              <a:cxn ang="0">
                <a:pos x="89" y="48"/>
              </a:cxn>
              <a:cxn ang="0">
                <a:pos x="117" y="57"/>
              </a:cxn>
              <a:cxn ang="0">
                <a:pos x="147" y="68"/>
              </a:cxn>
              <a:cxn ang="0">
                <a:pos x="178" y="82"/>
              </a:cxn>
              <a:cxn ang="0">
                <a:pos x="204" y="100"/>
              </a:cxn>
              <a:cxn ang="0">
                <a:pos x="218" y="127"/>
              </a:cxn>
              <a:cxn ang="0">
                <a:pos x="199" y="159"/>
              </a:cxn>
              <a:cxn ang="0">
                <a:pos x="137" y="199"/>
              </a:cxn>
              <a:cxn ang="0">
                <a:pos x="0" y="247"/>
              </a:cxn>
              <a:cxn ang="0">
                <a:pos x="29" y="247"/>
              </a:cxn>
              <a:cxn ang="0">
                <a:pos x="36" y="247"/>
              </a:cxn>
              <a:cxn ang="0">
                <a:pos x="44" y="247"/>
              </a:cxn>
              <a:cxn ang="0">
                <a:pos x="53" y="247"/>
              </a:cxn>
              <a:cxn ang="0">
                <a:pos x="53" y="247"/>
              </a:cxn>
              <a:cxn ang="0">
                <a:pos x="53" y="247"/>
              </a:cxn>
              <a:cxn ang="0">
                <a:pos x="53" y="247"/>
              </a:cxn>
              <a:cxn ang="0">
                <a:pos x="53" y="247"/>
              </a:cxn>
              <a:cxn ang="0">
                <a:pos x="164" y="198"/>
              </a:cxn>
              <a:cxn ang="0">
                <a:pos x="221" y="159"/>
              </a:cxn>
              <a:cxn ang="0">
                <a:pos x="236" y="127"/>
              </a:cxn>
              <a:cxn ang="0">
                <a:pos x="218" y="100"/>
              </a:cxn>
              <a:cxn ang="0">
                <a:pos x="190" y="82"/>
              </a:cxn>
              <a:cxn ang="0">
                <a:pos x="158" y="68"/>
              </a:cxn>
              <a:cxn ang="0">
                <a:pos x="126" y="57"/>
              </a:cxn>
              <a:cxn ang="0">
                <a:pos x="97" y="48"/>
              </a:cxn>
              <a:cxn ang="0">
                <a:pos x="73" y="40"/>
              </a:cxn>
              <a:cxn ang="0">
                <a:pos x="53" y="33"/>
              </a:cxn>
              <a:cxn ang="0">
                <a:pos x="38" y="26"/>
              </a:cxn>
              <a:cxn ang="0">
                <a:pos x="31" y="20"/>
              </a:cxn>
              <a:cxn ang="0">
                <a:pos x="34" y="13"/>
              </a:cxn>
              <a:cxn ang="0">
                <a:pos x="50" y="7"/>
              </a:cxn>
              <a:cxn ang="0">
                <a:pos x="76" y="3"/>
              </a:cxn>
              <a:cxn ang="0">
                <a:pos x="107" y="0"/>
              </a:cxn>
            </a:cxnLst>
            <a:rect l="0" t="0" r="r" b="b"/>
            <a:pathLst>
              <a:path w="237" h="247">
                <a:moveTo>
                  <a:pt x="107" y="0"/>
                </a:moveTo>
                <a:cubicBezTo>
                  <a:pt x="107" y="0"/>
                  <a:pt x="107" y="0"/>
                  <a:pt x="107" y="0"/>
                </a:cubicBezTo>
                <a:cubicBezTo>
                  <a:pt x="107" y="0"/>
                  <a:pt x="107" y="0"/>
                  <a:pt x="107" y="0"/>
                </a:cubicBezTo>
                <a:cubicBezTo>
                  <a:pt x="107" y="0"/>
                  <a:pt x="106" y="0"/>
                  <a:pt x="106" y="0"/>
                </a:cubicBezTo>
                <a:cubicBezTo>
                  <a:pt x="106" y="0"/>
                  <a:pt x="106" y="0"/>
                  <a:pt x="106" y="0"/>
                </a:cubicBezTo>
                <a:cubicBezTo>
                  <a:pt x="94" y="1"/>
                  <a:pt x="83" y="2"/>
                  <a:pt x="74" y="3"/>
                </a:cubicBezTo>
                <a:cubicBezTo>
                  <a:pt x="64" y="4"/>
                  <a:pt x="55" y="6"/>
                  <a:pt x="47" y="7"/>
                </a:cubicBezTo>
                <a:cubicBezTo>
                  <a:pt x="40" y="9"/>
                  <a:pt x="34" y="11"/>
                  <a:pt x="30" y="13"/>
                </a:cubicBezTo>
                <a:cubicBezTo>
                  <a:pt x="27" y="15"/>
                  <a:pt x="25" y="17"/>
                  <a:pt x="27" y="20"/>
                </a:cubicBezTo>
                <a:cubicBezTo>
                  <a:pt x="28" y="22"/>
                  <a:pt x="30" y="24"/>
                  <a:pt x="33" y="26"/>
                </a:cubicBezTo>
                <a:cubicBezTo>
                  <a:pt x="37" y="28"/>
                  <a:pt x="42" y="30"/>
                  <a:pt x="47" y="32"/>
                </a:cubicBezTo>
                <a:cubicBezTo>
                  <a:pt x="53" y="35"/>
                  <a:pt x="59" y="37"/>
                  <a:pt x="66" y="40"/>
                </a:cubicBezTo>
                <a:cubicBezTo>
                  <a:pt x="73" y="42"/>
                  <a:pt x="81" y="45"/>
                  <a:pt x="89" y="48"/>
                </a:cubicBezTo>
                <a:cubicBezTo>
                  <a:pt x="98" y="51"/>
                  <a:pt x="107" y="54"/>
                  <a:pt x="117" y="57"/>
                </a:cubicBezTo>
                <a:cubicBezTo>
                  <a:pt x="127" y="61"/>
                  <a:pt x="137" y="64"/>
                  <a:pt x="147" y="68"/>
                </a:cubicBezTo>
                <a:cubicBezTo>
                  <a:pt x="158" y="73"/>
                  <a:pt x="168" y="77"/>
                  <a:pt x="178" y="82"/>
                </a:cubicBezTo>
                <a:cubicBezTo>
                  <a:pt x="188" y="88"/>
                  <a:pt x="197" y="93"/>
                  <a:pt x="204" y="100"/>
                </a:cubicBezTo>
                <a:cubicBezTo>
                  <a:pt x="214" y="108"/>
                  <a:pt x="218" y="117"/>
                  <a:pt x="218" y="127"/>
                </a:cubicBezTo>
                <a:cubicBezTo>
                  <a:pt x="218" y="137"/>
                  <a:pt x="211" y="148"/>
                  <a:pt x="199" y="159"/>
                </a:cubicBezTo>
                <a:cubicBezTo>
                  <a:pt x="186" y="172"/>
                  <a:pt x="165" y="185"/>
                  <a:pt x="137" y="199"/>
                </a:cubicBezTo>
                <a:cubicBezTo>
                  <a:pt x="107" y="214"/>
                  <a:pt x="48" y="230"/>
                  <a:pt x="0" y="247"/>
                </a:cubicBezTo>
                <a:cubicBezTo>
                  <a:pt x="3" y="247"/>
                  <a:pt x="26" y="247"/>
                  <a:pt x="29" y="247"/>
                </a:cubicBezTo>
                <a:cubicBezTo>
                  <a:pt x="31" y="247"/>
                  <a:pt x="34" y="247"/>
                  <a:pt x="36" y="247"/>
                </a:cubicBezTo>
                <a:cubicBezTo>
                  <a:pt x="39" y="247"/>
                  <a:pt x="41" y="247"/>
                  <a:pt x="44" y="247"/>
                </a:cubicBezTo>
                <a:cubicBezTo>
                  <a:pt x="47" y="247"/>
                  <a:pt x="49" y="247"/>
                  <a:pt x="53" y="247"/>
                </a:cubicBezTo>
                <a:cubicBezTo>
                  <a:pt x="53" y="247"/>
                  <a:pt x="53" y="247"/>
                  <a:pt x="53" y="247"/>
                </a:cubicBezTo>
                <a:cubicBezTo>
                  <a:pt x="53" y="247"/>
                  <a:pt x="53" y="247"/>
                  <a:pt x="53" y="247"/>
                </a:cubicBezTo>
                <a:cubicBezTo>
                  <a:pt x="53" y="247"/>
                  <a:pt x="53" y="247"/>
                  <a:pt x="53" y="247"/>
                </a:cubicBezTo>
                <a:cubicBezTo>
                  <a:pt x="53" y="247"/>
                  <a:pt x="53" y="247"/>
                  <a:pt x="53" y="247"/>
                </a:cubicBezTo>
                <a:cubicBezTo>
                  <a:pt x="98" y="230"/>
                  <a:pt x="136" y="214"/>
                  <a:pt x="164" y="198"/>
                </a:cubicBezTo>
                <a:cubicBezTo>
                  <a:pt x="190" y="185"/>
                  <a:pt x="209" y="172"/>
                  <a:pt x="221" y="159"/>
                </a:cubicBezTo>
                <a:cubicBezTo>
                  <a:pt x="232" y="148"/>
                  <a:pt x="237" y="137"/>
                  <a:pt x="236" y="127"/>
                </a:cubicBezTo>
                <a:cubicBezTo>
                  <a:pt x="235" y="117"/>
                  <a:pt x="229" y="108"/>
                  <a:pt x="218" y="100"/>
                </a:cubicBezTo>
                <a:cubicBezTo>
                  <a:pt x="210" y="94"/>
                  <a:pt x="200" y="88"/>
                  <a:pt x="190" y="82"/>
                </a:cubicBezTo>
                <a:cubicBezTo>
                  <a:pt x="180" y="77"/>
                  <a:pt x="169" y="73"/>
                  <a:pt x="158" y="68"/>
                </a:cubicBezTo>
                <a:cubicBezTo>
                  <a:pt x="147" y="64"/>
                  <a:pt x="136" y="61"/>
                  <a:pt x="126" y="57"/>
                </a:cubicBezTo>
                <a:cubicBezTo>
                  <a:pt x="116" y="54"/>
                  <a:pt x="106" y="51"/>
                  <a:pt x="97" y="48"/>
                </a:cubicBezTo>
                <a:cubicBezTo>
                  <a:pt x="89" y="45"/>
                  <a:pt x="80" y="42"/>
                  <a:pt x="73" y="40"/>
                </a:cubicBezTo>
                <a:cubicBezTo>
                  <a:pt x="66" y="37"/>
                  <a:pt x="59" y="35"/>
                  <a:pt x="53" y="33"/>
                </a:cubicBezTo>
                <a:cubicBezTo>
                  <a:pt x="47" y="30"/>
                  <a:pt x="42" y="28"/>
                  <a:pt x="38" y="26"/>
                </a:cubicBezTo>
                <a:cubicBezTo>
                  <a:pt x="35" y="24"/>
                  <a:pt x="32" y="22"/>
                  <a:pt x="31" y="20"/>
                </a:cubicBezTo>
                <a:cubicBezTo>
                  <a:pt x="29" y="17"/>
                  <a:pt x="30" y="15"/>
                  <a:pt x="34" y="13"/>
                </a:cubicBezTo>
                <a:cubicBezTo>
                  <a:pt x="37" y="11"/>
                  <a:pt x="43" y="9"/>
                  <a:pt x="50" y="7"/>
                </a:cubicBezTo>
                <a:cubicBezTo>
                  <a:pt x="57" y="6"/>
                  <a:pt x="66" y="4"/>
                  <a:pt x="76" y="3"/>
                </a:cubicBezTo>
                <a:cubicBezTo>
                  <a:pt x="85" y="2"/>
                  <a:pt x="96" y="1"/>
                  <a:pt x="107" y="0"/>
                </a:cubicBezTo>
                <a:close/>
              </a:path>
            </a:pathLst>
          </a:custGeom>
          <a:solidFill>
            <a:srgbClr val="FECE0A"/>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40" name="Freeform 149"/>
          <p:cNvSpPr>
            <a:spLocks/>
          </p:cNvSpPr>
          <p:nvPr/>
        </p:nvSpPr>
        <p:spPr bwMode="auto">
          <a:xfrm>
            <a:off x="5129576" y="3048000"/>
            <a:ext cx="1800310" cy="3810000"/>
          </a:xfrm>
          <a:custGeom>
            <a:avLst/>
            <a:gdLst/>
            <a:ahLst/>
            <a:cxnLst>
              <a:cxn ang="0">
                <a:pos x="78" y="0"/>
              </a:cxn>
              <a:cxn ang="0">
                <a:pos x="77" y="0"/>
              </a:cxn>
              <a:cxn ang="0">
                <a:pos x="77" y="0"/>
              </a:cxn>
              <a:cxn ang="0">
                <a:pos x="77" y="0"/>
              </a:cxn>
              <a:cxn ang="0">
                <a:pos x="76" y="0"/>
              </a:cxn>
              <a:cxn ang="0">
                <a:pos x="45" y="3"/>
              </a:cxn>
              <a:cxn ang="0">
                <a:pos x="20" y="8"/>
              </a:cxn>
              <a:cxn ang="0">
                <a:pos x="4" y="13"/>
              </a:cxn>
              <a:cxn ang="0">
                <a:pos x="2" y="20"/>
              </a:cxn>
              <a:cxn ang="0">
                <a:pos x="11" y="26"/>
              </a:cxn>
              <a:cxn ang="0">
                <a:pos x="26" y="33"/>
              </a:cxn>
              <a:cxn ang="0">
                <a:pos x="47" y="40"/>
              </a:cxn>
              <a:cxn ang="0">
                <a:pos x="72" y="48"/>
              </a:cxn>
              <a:cxn ang="0">
                <a:pos x="102" y="57"/>
              </a:cxn>
              <a:cxn ang="0">
                <a:pos x="135" y="69"/>
              </a:cxn>
              <a:cxn ang="0">
                <a:pos x="169" y="82"/>
              </a:cxn>
              <a:cxn ang="0">
                <a:pos x="200" y="100"/>
              </a:cxn>
              <a:cxn ang="0">
                <a:pos x="221" y="127"/>
              </a:cxn>
              <a:cxn ang="0">
                <a:pos x="211" y="159"/>
              </a:cxn>
              <a:cxn ang="0">
                <a:pos x="159" y="198"/>
              </a:cxn>
              <a:cxn ang="0">
                <a:pos x="54" y="247"/>
              </a:cxn>
              <a:cxn ang="0">
                <a:pos x="63" y="247"/>
              </a:cxn>
              <a:cxn ang="0">
                <a:pos x="71" y="247"/>
              </a:cxn>
              <a:cxn ang="0">
                <a:pos x="78" y="247"/>
              </a:cxn>
              <a:cxn ang="0">
                <a:pos x="104" y="247"/>
              </a:cxn>
              <a:cxn ang="0">
                <a:pos x="186" y="198"/>
              </a:cxn>
              <a:cxn ang="0">
                <a:pos x="232" y="159"/>
              </a:cxn>
              <a:cxn ang="0">
                <a:pos x="238" y="127"/>
              </a:cxn>
              <a:cxn ang="0">
                <a:pos x="214" y="100"/>
              </a:cxn>
              <a:cxn ang="0">
                <a:pos x="181" y="82"/>
              </a:cxn>
              <a:cxn ang="0">
                <a:pos x="145" y="69"/>
              </a:cxn>
              <a:cxn ang="0">
                <a:pos x="111" y="57"/>
              </a:cxn>
              <a:cxn ang="0">
                <a:pos x="80" y="48"/>
              </a:cxn>
              <a:cxn ang="0">
                <a:pos x="54" y="40"/>
              </a:cxn>
              <a:cxn ang="0">
                <a:pos x="32" y="33"/>
              </a:cxn>
              <a:cxn ang="0">
                <a:pos x="16" y="26"/>
              </a:cxn>
              <a:cxn ang="0">
                <a:pos x="6" y="20"/>
              </a:cxn>
              <a:cxn ang="0">
                <a:pos x="8" y="13"/>
              </a:cxn>
              <a:cxn ang="0">
                <a:pos x="22" y="8"/>
              </a:cxn>
              <a:cxn ang="0">
                <a:pos x="47" y="3"/>
              </a:cxn>
              <a:cxn ang="0">
                <a:pos x="78" y="0"/>
              </a:cxn>
            </a:cxnLst>
            <a:rect l="0" t="0" r="r" b="b"/>
            <a:pathLst>
              <a:path w="242" h="247">
                <a:moveTo>
                  <a:pt x="78" y="0"/>
                </a:moveTo>
                <a:cubicBezTo>
                  <a:pt x="78" y="0"/>
                  <a:pt x="77" y="0"/>
                  <a:pt x="77" y="0"/>
                </a:cubicBezTo>
                <a:cubicBezTo>
                  <a:pt x="77" y="0"/>
                  <a:pt x="77" y="0"/>
                  <a:pt x="77" y="0"/>
                </a:cubicBezTo>
                <a:cubicBezTo>
                  <a:pt x="77" y="0"/>
                  <a:pt x="77" y="0"/>
                  <a:pt x="77" y="0"/>
                </a:cubicBezTo>
                <a:cubicBezTo>
                  <a:pt x="76" y="0"/>
                  <a:pt x="76" y="0"/>
                  <a:pt x="76" y="0"/>
                </a:cubicBezTo>
                <a:cubicBezTo>
                  <a:pt x="65" y="1"/>
                  <a:pt x="54" y="2"/>
                  <a:pt x="45" y="3"/>
                </a:cubicBezTo>
                <a:cubicBezTo>
                  <a:pt x="35" y="5"/>
                  <a:pt x="26" y="6"/>
                  <a:pt x="20" y="8"/>
                </a:cubicBezTo>
                <a:cubicBezTo>
                  <a:pt x="13" y="9"/>
                  <a:pt x="7" y="11"/>
                  <a:pt x="4" y="13"/>
                </a:cubicBezTo>
                <a:cubicBezTo>
                  <a:pt x="1" y="15"/>
                  <a:pt x="0" y="17"/>
                  <a:pt x="2" y="20"/>
                </a:cubicBezTo>
                <a:cubicBezTo>
                  <a:pt x="4" y="22"/>
                  <a:pt x="7" y="24"/>
                  <a:pt x="11" y="26"/>
                </a:cubicBezTo>
                <a:cubicBezTo>
                  <a:pt x="15" y="28"/>
                  <a:pt x="20" y="30"/>
                  <a:pt x="26" y="33"/>
                </a:cubicBezTo>
                <a:cubicBezTo>
                  <a:pt x="32" y="35"/>
                  <a:pt x="39" y="37"/>
                  <a:pt x="47" y="40"/>
                </a:cubicBezTo>
                <a:cubicBezTo>
                  <a:pt x="55" y="42"/>
                  <a:pt x="63" y="45"/>
                  <a:pt x="72" y="48"/>
                </a:cubicBezTo>
                <a:cubicBezTo>
                  <a:pt x="81" y="51"/>
                  <a:pt x="92" y="54"/>
                  <a:pt x="102" y="57"/>
                </a:cubicBezTo>
                <a:cubicBezTo>
                  <a:pt x="113" y="61"/>
                  <a:pt x="124" y="64"/>
                  <a:pt x="135" y="69"/>
                </a:cubicBezTo>
                <a:cubicBezTo>
                  <a:pt x="147" y="73"/>
                  <a:pt x="158" y="77"/>
                  <a:pt x="169" y="82"/>
                </a:cubicBezTo>
                <a:cubicBezTo>
                  <a:pt x="180" y="88"/>
                  <a:pt x="191" y="94"/>
                  <a:pt x="200" y="100"/>
                </a:cubicBezTo>
                <a:cubicBezTo>
                  <a:pt x="212" y="109"/>
                  <a:pt x="219" y="117"/>
                  <a:pt x="221" y="127"/>
                </a:cubicBezTo>
                <a:cubicBezTo>
                  <a:pt x="223" y="137"/>
                  <a:pt x="220" y="148"/>
                  <a:pt x="211" y="159"/>
                </a:cubicBezTo>
                <a:cubicBezTo>
                  <a:pt x="200" y="171"/>
                  <a:pt x="183" y="185"/>
                  <a:pt x="159" y="198"/>
                </a:cubicBezTo>
                <a:cubicBezTo>
                  <a:pt x="133" y="214"/>
                  <a:pt x="97" y="230"/>
                  <a:pt x="54" y="247"/>
                </a:cubicBezTo>
                <a:cubicBezTo>
                  <a:pt x="57" y="247"/>
                  <a:pt x="60" y="247"/>
                  <a:pt x="63" y="247"/>
                </a:cubicBezTo>
                <a:cubicBezTo>
                  <a:pt x="66" y="247"/>
                  <a:pt x="68" y="247"/>
                  <a:pt x="71" y="247"/>
                </a:cubicBezTo>
                <a:cubicBezTo>
                  <a:pt x="73" y="247"/>
                  <a:pt x="75" y="247"/>
                  <a:pt x="78" y="247"/>
                </a:cubicBezTo>
                <a:cubicBezTo>
                  <a:pt x="81" y="247"/>
                  <a:pt x="101" y="247"/>
                  <a:pt x="104" y="247"/>
                </a:cubicBezTo>
                <a:cubicBezTo>
                  <a:pt x="146" y="230"/>
                  <a:pt x="161" y="214"/>
                  <a:pt x="186" y="198"/>
                </a:cubicBezTo>
                <a:cubicBezTo>
                  <a:pt x="208" y="184"/>
                  <a:pt x="224" y="171"/>
                  <a:pt x="232" y="159"/>
                </a:cubicBezTo>
                <a:cubicBezTo>
                  <a:pt x="240" y="148"/>
                  <a:pt x="242" y="137"/>
                  <a:pt x="238" y="127"/>
                </a:cubicBezTo>
                <a:cubicBezTo>
                  <a:pt x="235" y="117"/>
                  <a:pt x="227" y="109"/>
                  <a:pt x="214" y="100"/>
                </a:cubicBezTo>
                <a:cubicBezTo>
                  <a:pt x="204" y="94"/>
                  <a:pt x="193" y="88"/>
                  <a:pt x="181" y="82"/>
                </a:cubicBezTo>
                <a:cubicBezTo>
                  <a:pt x="170" y="77"/>
                  <a:pt x="158" y="73"/>
                  <a:pt x="145" y="69"/>
                </a:cubicBezTo>
                <a:cubicBezTo>
                  <a:pt x="134" y="64"/>
                  <a:pt x="122" y="61"/>
                  <a:pt x="111" y="57"/>
                </a:cubicBezTo>
                <a:cubicBezTo>
                  <a:pt x="100" y="54"/>
                  <a:pt x="89" y="51"/>
                  <a:pt x="80" y="48"/>
                </a:cubicBezTo>
                <a:cubicBezTo>
                  <a:pt x="71" y="45"/>
                  <a:pt x="62" y="42"/>
                  <a:pt x="54" y="40"/>
                </a:cubicBezTo>
                <a:cubicBezTo>
                  <a:pt x="46" y="37"/>
                  <a:pt x="38" y="35"/>
                  <a:pt x="32" y="33"/>
                </a:cubicBezTo>
                <a:cubicBezTo>
                  <a:pt x="26" y="30"/>
                  <a:pt x="20" y="28"/>
                  <a:pt x="16" y="26"/>
                </a:cubicBezTo>
                <a:cubicBezTo>
                  <a:pt x="12" y="24"/>
                  <a:pt x="8" y="22"/>
                  <a:pt x="6" y="20"/>
                </a:cubicBezTo>
                <a:cubicBezTo>
                  <a:pt x="4" y="17"/>
                  <a:pt x="5" y="15"/>
                  <a:pt x="8" y="13"/>
                </a:cubicBezTo>
                <a:cubicBezTo>
                  <a:pt x="10" y="11"/>
                  <a:pt x="15" y="9"/>
                  <a:pt x="22" y="8"/>
                </a:cubicBezTo>
                <a:cubicBezTo>
                  <a:pt x="29" y="6"/>
                  <a:pt x="37" y="5"/>
                  <a:pt x="47" y="3"/>
                </a:cubicBezTo>
                <a:cubicBezTo>
                  <a:pt x="56" y="2"/>
                  <a:pt x="66" y="1"/>
                  <a:pt x="78" y="0"/>
                </a:cubicBezTo>
                <a:close/>
              </a:path>
            </a:pathLst>
          </a:custGeom>
          <a:solidFill>
            <a:srgbClr val="FECE0A"/>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nvGrpSpPr>
          <p:cNvPr id="591" name="Group 590"/>
          <p:cNvGrpSpPr/>
          <p:nvPr/>
        </p:nvGrpSpPr>
        <p:grpSpPr>
          <a:xfrm>
            <a:off x="228600" y="1219200"/>
            <a:ext cx="4191000" cy="4319372"/>
            <a:chOff x="1031156" y="1952378"/>
            <a:chExt cx="2931244" cy="3381622"/>
          </a:xfrm>
        </p:grpSpPr>
        <p:sp>
          <p:nvSpPr>
            <p:cNvPr id="578" name="Freeform 36"/>
            <p:cNvSpPr>
              <a:spLocks/>
            </p:cNvSpPr>
            <p:nvPr/>
          </p:nvSpPr>
          <p:spPr bwMode="auto">
            <a:xfrm>
              <a:off x="3166642" y="2003383"/>
              <a:ext cx="132613" cy="3330617"/>
            </a:xfrm>
            <a:custGeom>
              <a:avLst/>
              <a:gdLst/>
              <a:ahLst/>
              <a:cxnLst>
                <a:cxn ang="0">
                  <a:pos x="33" y="15"/>
                </a:cxn>
                <a:cxn ang="0">
                  <a:pos x="17" y="0"/>
                </a:cxn>
                <a:cxn ang="0">
                  <a:pos x="1" y="15"/>
                </a:cxn>
                <a:cxn ang="0">
                  <a:pos x="0" y="15"/>
                </a:cxn>
                <a:cxn ang="0">
                  <a:pos x="0" y="829"/>
                </a:cxn>
                <a:cxn ang="0">
                  <a:pos x="33" y="829"/>
                </a:cxn>
                <a:cxn ang="0">
                  <a:pos x="33" y="15"/>
                </a:cxn>
              </a:cxnLst>
              <a:rect l="0" t="0" r="r" b="b"/>
              <a:pathLst>
                <a:path w="33" h="829">
                  <a:moveTo>
                    <a:pt x="33" y="15"/>
                  </a:moveTo>
                  <a:cubicBezTo>
                    <a:pt x="32" y="7"/>
                    <a:pt x="25" y="0"/>
                    <a:pt x="17" y="0"/>
                  </a:cubicBezTo>
                  <a:cubicBezTo>
                    <a:pt x="8" y="0"/>
                    <a:pt x="1" y="7"/>
                    <a:pt x="1" y="15"/>
                  </a:cubicBezTo>
                  <a:cubicBezTo>
                    <a:pt x="0" y="15"/>
                    <a:pt x="0" y="15"/>
                    <a:pt x="0" y="15"/>
                  </a:cubicBezTo>
                  <a:cubicBezTo>
                    <a:pt x="0" y="829"/>
                    <a:pt x="0" y="829"/>
                    <a:pt x="0" y="829"/>
                  </a:cubicBezTo>
                  <a:cubicBezTo>
                    <a:pt x="33" y="829"/>
                    <a:pt x="33" y="829"/>
                    <a:pt x="33" y="829"/>
                  </a:cubicBezTo>
                  <a:cubicBezTo>
                    <a:pt x="33" y="15"/>
                    <a:pt x="33" y="15"/>
                    <a:pt x="33" y="15"/>
                  </a:cubicBezTo>
                  <a:close/>
                </a:path>
              </a:pathLst>
            </a:custGeom>
            <a:gradFill flip="none" rotWithShape="1">
              <a:gsLst>
                <a:gs pos="0">
                  <a:srgbClr val="999999">
                    <a:shade val="30000"/>
                    <a:satMod val="115000"/>
                  </a:srgbClr>
                </a:gs>
                <a:gs pos="50000">
                  <a:srgbClr val="999999">
                    <a:shade val="67500"/>
                    <a:satMod val="115000"/>
                  </a:srgbClr>
                </a:gs>
                <a:gs pos="100000">
                  <a:schemeClr val="bg1"/>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79" name="Freeform 37"/>
            <p:cNvSpPr>
              <a:spLocks/>
            </p:cNvSpPr>
            <p:nvPr/>
          </p:nvSpPr>
          <p:spPr bwMode="auto">
            <a:xfrm>
              <a:off x="3161542" y="1955778"/>
              <a:ext cx="141114" cy="156415"/>
            </a:xfrm>
            <a:custGeom>
              <a:avLst/>
              <a:gdLst/>
              <a:ahLst/>
              <a:cxnLst>
                <a:cxn ang="0">
                  <a:pos x="0" y="39"/>
                </a:cxn>
                <a:cxn ang="0">
                  <a:pos x="35" y="39"/>
                </a:cxn>
                <a:cxn ang="0">
                  <a:pos x="35" y="16"/>
                </a:cxn>
                <a:cxn ang="0">
                  <a:pos x="0" y="16"/>
                </a:cxn>
                <a:cxn ang="0">
                  <a:pos x="0" y="39"/>
                </a:cxn>
              </a:cxnLst>
              <a:rect l="0" t="0" r="r" b="b"/>
              <a:pathLst>
                <a:path w="35" h="39">
                  <a:moveTo>
                    <a:pt x="0" y="39"/>
                  </a:moveTo>
                  <a:cubicBezTo>
                    <a:pt x="0" y="39"/>
                    <a:pt x="19" y="29"/>
                    <a:pt x="35" y="39"/>
                  </a:cubicBezTo>
                  <a:cubicBezTo>
                    <a:pt x="35" y="16"/>
                    <a:pt x="35" y="16"/>
                    <a:pt x="35" y="16"/>
                  </a:cubicBezTo>
                  <a:cubicBezTo>
                    <a:pt x="35" y="16"/>
                    <a:pt x="20" y="0"/>
                    <a:pt x="0" y="16"/>
                  </a:cubicBezTo>
                  <a:lnTo>
                    <a:pt x="0" y="39"/>
                  </a:lnTo>
                  <a:close/>
                </a:path>
              </a:pathLst>
            </a:custGeom>
            <a:solidFill>
              <a:srgbClr val="4D4D4D"/>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80" name="Freeform 38"/>
            <p:cNvSpPr>
              <a:spLocks noEditPoints="1"/>
            </p:cNvSpPr>
            <p:nvPr/>
          </p:nvSpPr>
          <p:spPr bwMode="auto">
            <a:xfrm>
              <a:off x="3161542" y="1952378"/>
              <a:ext cx="144514" cy="164916"/>
            </a:xfrm>
            <a:custGeom>
              <a:avLst/>
              <a:gdLst/>
              <a:ahLst/>
              <a:cxnLst>
                <a:cxn ang="0">
                  <a:pos x="0" y="17"/>
                </a:cxn>
                <a:cxn ang="0">
                  <a:pos x="0" y="17"/>
                </a:cxn>
                <a:cxn ang="0">
                  <a:pos x="0" y="41"/>
                </a:cxn>
                <a:cxn ang="0">
                  <a:pos x="0" y="41"/>
                </a:cxn>
                <a:cxn ang="0">
                  <a:pos x="35" y="41"/>
                </a:cxn>
                <a:cxn ang="0">
                  <a:pos x="36" y="41"/>
                </a:cxn>
                <a:cxn ang="0">
                  <a:pos x="36" y="17"/>
                </a:cxn>
                <a:cxn ang="0">
                  <a:pos x="36" y="17"/>
                </a:cxn>
                <a:cxn ang="0">
                  <a:pos x="0" y="17"/>
                </a:cxn>
                <a:cxn ang="0">
                  <a:pos x="34" y="18"/>
                </a:cxn>
                <a:cxn ang="0">
                  <a:pos x="34" y="39"/>
                </a:cxn>
                <a:cxn ang="0">
                  <a:pos x="1" y="39"/>
                </a:cxn>
                <a:cxn ang="0">
                  <a:pos x="1" y="18"/>
                </a:cxn>
                <a:cxn ang="0">
                  <a:pos x="34" y="18"/>
                </a:cxn>
              </a:cxnLst>
              <a:rect l="0" t="0" r="r" b="b"/>
              <a:pathLst>
                <a:path w="36" h="41">
                  <a:moveTo>
                    <a:pt x="0" y="17"/>
                  </a:moveTo>
                  <a:cubicBezTo>
                    <a:pt x="0" y="17"/>
                    <a:pt x="0" y="17"/>
                    <a:pt x="0" y="17"/>
                  </a:cubicBezTo>
                  <a:cubicBezTo>
                    <a:pt x="0" y="41"/>
                    <a:pt x="0" y="41"/>
                    <a:pt x="0" y="41"/>
                  </a:cubicBezTo>
                  <a:cubicBezTo>
                    <a:pt x="0" y="41"/>
                    <a:pt x="0" y="41"/>
                    <a:pt x="0" y="41"/>
                  </a:cubicBezTo>
                  <a:cubicBezTo>
                    <a:pt x="1" y="40"/>
                    <a:pt x="19" y="31"/>
                    <a:pt x="35" y="41"/>
                  </a:cubicBezTo>
                  <a:cubicBezTo>
                    <a:pt x="36" y="41"/>
                    <a:pt x="36" y="41"/>
                    <a:pt x="36" y="41"/>
                  </a:cubicBezTo>
                  <a:cubicBezTo>
                    <a:pt x="36" y="17"/>
                    <a:pt x="36" y="17"/>
                    <a:pt x="36" y="17"/>
                  </a:cubicBezTo>
                  <a:cubicBezTo>
                    <a:pt x="36" y="17"/>
                    <a:pt x="36" y="17"/>
                    <a:pt x="36" y="17"/>
                  </a:cubicBezTo>
                  <a:cubicBezTo>
                    <a:pt x="35" y="17"/>
                    <a:pt x="19" y="0"/>
                    <a:pt x="0" y="17"/>
                  </a:cubicBezTo>
                  <a:close/>
                  <a:moveTo>
                    <a:pt x="34" y="18"/>
                  </a:moveTo>
                  <a:cubicBezTo>
                    <a:pt x="34" y="18"/>
                    <a:pt x="34" y="37"/>
                    <a:pt x="34" y="39"/>
                  </a:cubicBezTo>
                  <a:cubicBezTo>
                    <a:pt x="21" y="31"/>
                    <a:pt x="5" y="37"/>
                    <a:pt x="1" y="39"/>
                  </a:cubicBezTo>
                  <a:cubicBezTo>
                    <a:pt x="1" y="37"/>
                    <a:pt x="1" y="18"/>
                    <a:pt x="1" y="18"/>
                  </a:cubicBezTo>
                  <a:cubicBezTo>
                    <a:pt x="19" y="3"/>
                    <a:pt x="33" y="16"/>
                    <a:pt x="34" y="18"/>
                  </a:cubicBezTo>
                  <a:close/>
                </a:path>
              </a:pathLst>
            </a:custGeom>
            <a:gradFill flip="none" rotWithShape="1">
              <a:gsLst>
                <a:gs pos="0">
                  <a:srgbClr val="4D4D4D">
                    <a:shade val="30000"/>
                    <a:satMod val="115000"/>
                  </a:srgbClr>
                </a:gs>
                <a:gs pos="50000">
                  <a:srgbClr val="4D4D4D">
                    <a:shade val="67500"/>
                    <a:satMod val="115000"/>
                  </a:srgbClr>
                </a:gs>
                <a:gs pos="100000">
                  <a:srgbClr val="4D4D4D">
                    <a:shade val="100000"/>
                    <a:satMod val="115000"/>
                  </a:srgbClr>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81" name="Freeform 39"/>
            <p:cNvSpPr>
              <a:spLocks/>
            </p:cNvSpPr>
            <p:nvPr/>
          </p:nvSpPr>
          <p:spPr bwMode="auto">
            <a:xfrm>
              <a:off x="1692602" y="2003383"/>
              <a:ext cx="127513" cy="3330617"/>
            </a:xfrm>
            <a:custGeom>
              <a:avLst/>
              <a:gdLst/>
              <a:ahLst/>
              <a:cxnLst>
                <a:cxn ang="0">
                  <a:pos x="32" y="15"/>
                </a:cxn>
                <a:cxn ang="0">
                  <a:pos x="16" y="0"/>
                </a:cxn>
                <a:cxn ang="0">
                  <a:pos x="0" y="15"/>
                </a:cxn>
                <a:cxn ang="0">
                  <a:pos x="0" y="15"/>
                </a:cxn>
                <a:cxn ang="0">
                  <a:pos x="0" y="829"/>
                </a:cxn>
                <a:cxn ang="0">
                  <a:pos x="32" y="829"/>
                </a:cxn>
                <a:cxn ang="0">
                  <a:pos x="32" y="15"/>
                </a:cxn>
              </a:cxnLst>
              <a:rect l="0" t="0" r="r" b="b"/>
              <a:pathLst>
                <a:path w="32" h="829">
                  <a:moveTo>
                    <a:pt x="32" y="15"/>
                  </a:moveTo>
                  <a:cubicBezTo>
                    <a:pt x="32" y="7"/>
                    <a:pt x="25" y="0"/>
                    <a:pt x="16" y="0"/>
                  </a:cubicBezTo>
                  <a:cubicBezTo>
                    <a:pt x="7" y="0"/>
                    <a:pt x="0" y="7"/>
                    <a:pt x="0" y="15"/>
                  </a:cubicBezTo>
                  <a:cubicBezTo>
                    <a:pt x="0" y="15"/>
                    <a:pt x="0" y="15"/>
                    <a:pt x="0" y="15"/>
                  </a:cubicBezTo>
                  <a:cubicBezTo>
                    <a:pt x="0" y="829"/>
                    <a:pt x="0" y="829"/>
                    <a:pt x="0" y="829"/>
                  </a:cubicBezTo>
                  <a:cubicBezTo>
                    <a:pt x="32" y="829"/>
                    <a:pt x="32" y="829"/>
                    <a:pt x="32" y="829"/>
                  </a:cubicBezTo>
                  <a:cubicBezTo>
                    <a:pt x="32" y="15"/>
                    <a:pt x="32" y="15"/>
                    <a:pt x="32" y="15"/>
                  </a:cubicBezTo>
                  <a:close/>
                </a:path>
              </a:pathLst>
            </a:custGeom>
            <a:gradFill flip="none" rotWithShape="1">
              <a:gsLst>
                <a:gs pos="0">
                  <a:srgbClr val="999999">
                    <a:shade val="30000"/>
                    <a:satMod val="115000"/>
                  </a:srgbClr>
                </a:gs>
                <a:gs pos="50000">
                  <a:srgbClr val="999999">
                    <a:shade val="67500"/>
                    <a:satMod val="115000"/>
                  </a:srgbClr>
                </a:gs>
                <a:gs pos="100000">
                  <a:schemeClr val="bg1"/>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82" name="Freeform 40"/>
            <p:cNvSpPr>
              <a:spLocks/>
            </p:cNvSpPr>
            <p:nvPr/>
          </p:nvSpPr>
          <p:spPr bwMode="auto">
            <a:xfrm>
              <a:off x="1687501" y="1955778"/>
              <a:ext cx="141114" cy="156415"/>
            </a:xfrm>
            <a:custGeom>
              <a:avLst/>
              <a:gdLst/>
              <a:ahLst/>
              <a:cxnLst>
                <a:cxn ang="0">
                  <a:pos x="0" y="39"/>
                </a:cxn>
                <a:cxn ang="0">
                  <a:pos x="35" y="39"/>
                </a:cxn>
                <a:cxn ang="0">
                  <a:pos x="35" y="16"/>
                </a:cxn>
                <a:cxn ang="0">
                  <a:pos x="0" y="16"/>
                </a:cxn>
                <a:cxn ang="0">
                  <a:pos x="0" y="39"/>
                </a:cxn>
              </a:cxnLst>
              <a:rect l="0" t="0" r="r" b="b"/>
              <a:pathLst>
                <a:path w="35" h="39">
                  <a:moveTo>
                    <a:pt x="0" y="39"/>
                  </a:moveTo>
                  <a:cubicBezTo>
                    <a:pt x="0" y="39"/>
                    <a:pt x="19" y="29"/>
                    <a:pt x="35" y="39"/>
                  </a:cubicBezTo>
                  <a:cubicBezTo>
                    <a:pt x="35" y="16"/>
                    <a:pt x="35" y="16"/>
                    <a:pt x="35" y="16"/>
                  </a:cubicBezTo>
                  <a:cubicBezTo>
                    <a:pt x="35" y="16"/>
                    <a:pt x="19" y="0"/>
                    <a:pt x="0" y="16"/>
                  </a:cubicBezTo>
                  <a:lnTo>
                    <a:pt x="0" y="39"/>
                  </a:lnTo>
                  <a:close/>
                </a:path>
              </a:pathLst>
            </a:custGeom>
            <a:gradFill flip="none" rotWithShape="1">
              <a:gsLst>
                <a:gs pos="0">
                  <a:srgbClr val="4D4D4D">
                    <a:shade val="30000"/>
                    <a:satMod val="115000"/>
                  </a:srgbClr>
                </a:gs>
                <a:gs pos="50000">
                  <a:srgbClr val="4D4D4D">
                    <a:shade val="67500"/>
                    <a:satMod val="115000"/>
                  </a:srgbClr>
                </a:gs>
                <a:gs pos="100000">
                  <a:srgbClr val="4D4D4D">
                    <a:shade val="100000"/>
                    <a:satMod val="115000"/>
                  </a:srgbClr>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83" name="Freeform 41"/>
            <p:cNvSpPr>
              <a:spLocks noEditPoints="1"/>
            </p:cNvSpPr>
            <p:nvPr/>
          </p:nvSpPr>
          <p:spPr bwMode="auto">
            <a:xfrm>
              <a:off x="1684101" y="1952378"/>
              <a:ext cx="144514" cy="164916"/>
            </a:xfrm>
            <a:custGeom>
              <a:avLst/>
              <a:gdLst/>
              <a:ahLst/>
              <a:cxnLst>
                <a:cxn ang="0">
                  <a:pos x="0" y="17"/>
                </a:cxn>
                <a:cxn ang="0">
                  <a:pos x="0" y="17"/>
                </a:cxn>
                <a:cxn ang="0">
                  <a:pos x="0" y="41"/>
                </a:cxn>
                <a:cxn ang="0">
                  <a:pos x="1" y="41"/>
                </a:cxn>
                <a:cxn ang="0">
                  <a:pos x="35" y="41"/>
                </a:cxn>
                <a:cxn ang="0">
                  <a:pos x="36" y="41"/>
                </a:cxn>
                <a:cxn ang="0">
                  <a:pos x="36" y="17"/>
                </a:cxn>
                <a:cxn ang="0">
                  <a:pos x="36" y="17"/>
                </a:cxn>
                <a:cxn ang="0">
                  <a:pos x="0" y="17"/>
                </a:cxn>
                <a:cxn ang="0">
                  <a:pos x="35" y="18"/>
                </a:cxn>
                <a:cxn ang="0">
                  <a:pos x="35" y="39"/>
                </a:cxn>
                <a:cxn ang="0">
                  <a:pos x="1" y="39"/>
                </a:cxn>
                <a:cxn ang="0">
                  <a:pos x="1" y="18"/>
                </a:cxn>
                <a:cxn ang="0">
                  <a:pos x="35" y="18"/>
                </a:cxn>
              </a:cxnLst>
              <a:rect l="0" t="0" r="r" b="b"/>
              <a:pathLst>
                <a:path w="36" h="41">
                  <a:moveTo>
                    <a:pt x="0" y="17"/>
                  </a:moveTo>
                  <a:cubicBezTo>
                    <a:pt x="0" y="17"/>
                    <a:pt x="0" y="17"/>
                    <a:pt x="0" y="17"/>
                  </a:cubicBezTo>
                  <a:cubicBezTo>
                    <a:pt x="0" y="41"/>
                    <a:pt x="0" y="41"/>
                    <a:pt x="0" y="41"/>
                  </a:cubicBezTo>
                  <a:cubicBezTo>
                    <a:pt x="1" y="41"/>
                    <a:pt x="1" y="41"/>
                    <a:pt x="1" y="41"/>
                  </a:cubicBezTo>
                  <a:cubicBezTo>
                    <a:pt x="1" y="40"/>
                    <a:pt x="20" y="31"/>
                    <a:pt x="35" y="41"/>
                  </a:cubicBezTo>
                  <a:cubicBezTo>
                    <a:pt x="36" y="41"/>
                    <a:pt x="36" y="41"/>
                    <a:pt x="36" y="41"/>
                  </a:cubicBezTo>
                  <a:cubicBezTo>
                    <a:pt x="36" y="17"/>
                    <a:pt x="36" y="17"/>
                    <a:pt x="36" y="17"/>
                  </a:cubicBezTo>
                  <a:cubicBezTo>
                    <a:pt x="36" y="17"/>
                    <a:pt x="36" y="17"/>
                    <a:pt x="36" y="17"/>
                  </a:cubicBezTo>
                  <a:cubicBezTo>
                    <a:pt x="36" y="17"/>
                    <a:pt x="20" y="0"/>
                    <a:pt x="0" y="17"/>
                  </a:cubicBezTo>
                  <a:close/>
                  <a:moveTo>
                    <a:pt x="35" y="18"/>
                  </a:moveTo>
                  <a:cubicBezTo>
                    <a:pt x="35" y="18"/>
                    <a:pt x="35" y="37"/>
                    <a:pt x="35" y="39"/>
                  </a:cubicBezTo>
                  <a:cubicBezTo>
                    <a:pt x="21" y="31"/>
                    <a:pt x="5" y="37"/>
                    <a:pt x="1" y="39"/>
                  </a:cubicBezTo>
                  <a:cubicBezTo>
                    <a:pt x="1" y="37"/>
                    <a:pt x="1" y="18"/>
                    <a:pt x="1" y="18"/>
                  </a:cubicBezTo>
                  <a:cubicBezTo>
                    <a:pt x="19" y="3"/>
                    <a:pt x="33" y="16"/>
                    <a:pt x="35" y="18"/>
                  </a:cubicBezTo>
                  <a:close/>
                </a:path>
              </a:pathLst>
            </a:custGeom>
            <a:solidFill>
              <a:srgbClr val="4D4D4D"/>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84" name="Freeform 42"/>
            <p:cNvSpPr>
              <a:spLocks/>
            </p:cNvSpPr>
            <p:nvPr/>
          </p:nvSpPr>
          <p:spPr bwMode="auto">
            <a:xfrm>
              <a:off x="3166642" y="4283287"/>
              <a:ext cx="127513" cy="88408"/>
            </a:xfrm>
            <a:custGeom>
              <a:avLst/>
              <a:gdLst/>
              <a:ahLst/>
              <a:cxnLst>
                <a:cxn ang="0">
                  <a:pos x="32" y="8"/>
                </a:cxn>
                <a:cxn ang="0">
                  <a:pos x="0" y="22"/>
                </a:cxn>
                <a:cxn ang="0">
                  <a:pos x="0" y="6"/>
                </a:cxn>
                <a:cxn ang="0">
                  <a:pos x="32" y="0"/>
                </a:cxn>
                <a:cxn ang="0">
                  <a:pos x="32" y="8"/>
                </a:cxn>
              </a:cxnLst>
              <a:rect l="0" t="0" r="r" b="b"/>
              <a:pathLst>
                <a:path w="32" h="22">
                  <a:moveTo>
                    <a:pt x="32" y="8"/>
                  </a:moveTo>
                  <a:cubicBezTo>
                    <a:pt x="32" y="8"/>
                    <a:pt x="0" y="13"/>
                    <a:pt x="0" y="22"/>
                  </a:cubicBezTo>
                  <a:cubicBezTo>
                    <a:pt x="0" y="6"/>
                    <a:pt x="0" y="6"/>
                    <a:pt x="0" y="6"/>
                  </a:cubicBezTo>
                  <a:cubicBezTo>
                    <a:pt x="32" y="0"/>
                    <a:pt x="32" y="0"/>
                    <a:pt x="32" y="0"/>
                  </a:cubicBezTo>
                  <a:lnTo>
                    <a:pt x="32" y="8"/>
                  </a:lnTo>
                  <a:close/>
                </a:path>
              </a:pathLst>
            </a:custGeom>
            <a:solidFill>
              <a:srgbClr val="58595B"/>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85" name="Freeform 43"/>
            <p:cNvSpPr>
              <a:spLocks/>
            </p:cNvSpPr>
            <p:nvPr/>
          </p:nvSpPr>
          <p:spPr bwMode="auto">
            <a:xfrm>
              <a:off x="1692602" y="4279887"/>
              <a:ext cx="127513" cy="88408"/>
            </a:xfrm>
            <a:custGeom>
              <a:avLst/>
              <a:gdLst/>
              <a:ahLst/>
              <a:cxnLst>
                <a:cxn ang="0">
                  <a:pos x="32" y="9"/>
                </a:cxn>
                <a:cxn ang="0">
                  <a:pos x="0" y="22"/>
                </a:cxn>
                <a:cxn ang="0">
                  <a:pos x="0" y="6"/>
                </a:cxn>
                <a:cxn ang="0">
                  <a:pos x="32" y="0"/>
                </a:cxn>
                <a:cxn ang="0">
                  <a:pos x="32" y="9"/>
                </a:cxn>
              </a:cxnLst>
              <a:rect l="0" t="0" r="r" b="b"/>
              <a:pathLst>
                <a:path w="32" h="22">
                  <a:moveTo>
                    <a:pt x="32" y="9"/>
                  </a:moveTo>
                  <a:cubicBezTo>
                    <a:pt x="32" y="9"/>
                    <a:pt x="0" y="14"/>
                    <a:pt x="0" y="22"/>
                  </a:cubicBezTo>
                  <a:cubicBezTo>
                    <a:pt x="0" y="6"/>
                    <a:pt x="0" y="6"/>
                    <a:pt x="0" y="6"/>
                  </a:cubicBezTo>
                  <a:cubicBezTo>
                    <a:pt x="32" y="0"/>
                    <a:pt x="32" y="0"/>
                    <a:pt x="32" y="0"/>
                  </a:cubicBezTo>
                  <a:lnTo>
                    <a:pt x="32" y="9"/>
                  </a:lnTo>
                  <a:close/>
                </a:path>
              </a:pathLst>
            </a:custGeom>
            <a:solidFill>
              <a:srgbClr val="58595B"/>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86" name="Freeform 44"/>
            <p:cNvSpPr>
              <a:spLocks/>
            </p:cNvSpPr>
            <p:nvPr/>
          </p:nvSpPr>
          <p:spPr bwMode="auto">
            <a:xfrm>
              <a:off x="1031156" y="2309984"/>
              <a:ext cx="2931244" cy="2004594"/>
            </a:xfrm>
            <a:custGeom>
              <a:avLst/>
              <a:gdLst/>
              <a:ahLst/>
              <a:cxnLst>
                <a:cxn ang="0">
                  <a:pos x="525" y="344"/>
                </a:cxn>
                <a:cxn ang="0">
                  <a:pos x="508" y="359"/>
                </a:cxn>
                <a:cxn ang="0">
                  <a:pos x="17" y="359"/>
                </a:cxn>
                <a:cxn ang="0">
                  <a:pos x="0" y="344"/>
                </a:cxn>
                <a:cxn ang="0">
                  <a:pos x="0" y="15"/>
                </a:cxn>
                <a:cxn ang="0">
                  <a:pos x="17" y="0"/>
                </a:cxn>
                <a:cxn ang="0">
                  <a:pos x="508" y="0"/>
                </a:cxn>
                <a:cxn ang="0">
                  <a:pos x="525" y="15"/>
                </a:cxn>
                <a:cxn ang="0">
                  <a:pos x="525" y="344"/>
                </a:cxn>
              </a:cxnLst>
              <a:rect l="0" t="0" r="r" b="b"/>
              <a:pathLst>
                <a:path w="525" h="359">
                  <a:moveTo>
                    <a:pt x="525" y="344"/>
                  </a:moveTo>
                  <a:cubicBezTo>
                    <a:pt x="525" y="352"/>
                    <a:pt x="518" y="359"/>
                    <a:pt x="508" y="359"/>
                  </a:cubicBezTo>
                  <a:cubicBezTo>
                    <a:pt x="17" y="359"/>
                    <a:pt x="17" y="359"/>
                    <a:pt x="17" y="359"/>
                  </a:cubicBezTo>
                  <a:cubicBezTo>
                    <a:pt x="8" y="359"/>
                    <a:pt x="0" y="352"/>
                    <a:pt x="0" y="344"/>
                  </a:cubicBezTo>
                  <a:cubicBezTo>
                    <a:pt x="0" y="15"/>
                    <a:pt x="0" y="15"/>
                    <a:pt x="0" y="15"/>
                  </a:cubicBezTo>
                  <a:cubicBezTo>
                    <a:pt x="0" y="7"/>
                    <a:pt x="8" y="0"/>
                    <a:pt x="17" y="0"/>
                  </a:cubicBezTo>
                  <a:cubicBezTo>
                    <a:pt x="508" y="0"/>
                    <a:pt x="508" y="0"/>
                    <a:pt x="508" y="0"/>
                  </a:cubicBezTo>
                  <a:cubicBezTo>
                    <a:pt x="518" y="0"/>
                    <a:pt x="525" y="7"/>
                    <a:pt x="525" y="15"/>
                  </a:cubicBezTo>
                  <a:lnTo>
                    <a:pt x="525" y="344"/>
                  </a:lnTo>
                  <a:close/>
                </a:path>
              </a:pathLst>
            </a:custGeom>
            <a:gradFill flip="none" rotWithShape="1">
              <a:gsLst>
                <a:gs pos="0">
                  <a:srgbClr val="000000"/>
                </a:gs>
                <a:gs pos="50000">
                  <a:srgbClr val="4D4D4D">
                    <a:shade val="67500"/>
                    <a:satMod val="115000"/>
                  </a:srgbClr>
                </a:gs>
                <a:gs pos="100000">
                  <a:srgbClr val="4D4D4D">
                    <a:shade val="100000"/>
                    <a:satMod val="115000"/>
                  </a:srgb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87" name="Freeform 45"/>
            <p:cNvSpPr>
              <a:spLocks/>
            </p:cNvSpPr>
            <p:nvPr/>
          </p:nvSpPr>
          <p:spPr bwMode="auto">
            <a:xfrm>
              <a:off x="1099710" y="2378538"/>
              <a:ext cx="2801230" cy="1865124"/>
            </a:xfrm>
            <a:custGeom>
              <a:avLst/>
              <a:gdLst/>
              <a:ahLst/>
              <a:cxnLst>
                <a:cxn ang="0">
                  <a:pos x="502" y="319"/>
                </a:cxn>
                <a:cxn ang="0">
                  <a:pos x="486" y="334"/>
                </a:cxn>
                <a:cxn ang="0">
                  <a:pos x="16" y="334"/>
                </a:cxn>
                <a:cxn ang="0">
                  <a:pos x="0" y="319"/>
                </a:cxn>
                <a:cxn ang="0">
                  <a:pos x="0" y="15"/>
                </a:cxn>
                <a:cxn ang="0">
                  <a:pos x="16" y="0"/>
                </a:cxn>
                <a:cxn ang="0">
                  <a:pos x="486" y="0"/>
                </a:cxn>
                <a:cxn ang="0">
                  <a:pos x="502" y="15"/>
                </a:cxn>
                <a:cxn ang="0">
                  <a:pos x="502" y="319"/>
                </a:cxn>
              </a:cxnLst>
              <a:rect l="0" t="0" r="r" b="b"/>
              <a:pathLst>
                <a:path w="502" h="334">
                  <a:moveTo>
                    <a:pt x="502" y="319"/>
                  </a:moveTo>
                  <a:cubicBezTo>
                    <a:pt x="502" y="328"/>
                    <a:pt x="494" y="334"/>
                    <a:pt x="486" y="334"/>
                  </a:cubicBezTo>
                  <a:cubicBezTo>
                    <a:pt x="16" y="334"/>
                    <a:pt x="16" y="334"/>
                    <a:pt x="16" y="334"/>
                  </a:cubicBezTo>
                  <a:cubicBezTo>
                    <a:pt x="7" y="334"/>
                    <a:pt x="0" y="328"/>
                    <a:pt x="0" y="319"/>
                  </a:cubicBezTo>
                  <a:cubicBezTo>
                    <a:pt x="0" y="15"/>
                    <a:pt x="0" y="15"/>
                    <a:pt x="0" y="15"/>
                  </a:cubicBezTo>
                  <a:cubicBezTo>
                    <a:pt x="0" y="7"/>
                    <a:pt x="7" y="0"/>
                    <a:pt x="16" y="0"/>
                  </a:cubicBezTo>
                  <a:cubicBezTo>
                    <a:pt x="486" y="0"/>
                    <a:pt x="486" y="0"/>
                    <a:pt x="486" y="0"/>
                  </a:cubicBezTo>
                  <a:cubicBezTo>
                    <a:pt x="494" y="0"/>
                    <a:pt x="502" y="7"/>
                    <a:pt x="502" y="15"/>
                  </a:cubicBezTo>
                  <a:lnTo>
                    <a:pt x="502" y="319"/>
                  </a:lnTo>
                  <a:close/>
                </a:path>
              </a:pathLst>
            </a:cu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593" name="Rectangle 592"/>
          <p:cNvSpPr/>
          <p:nvPr/>
        </p:nvSpPr>
        <p:spPr>
          <a:xfrm>
            <a:off x="304800" y="1752600"/>
            <a:ext cx="3962400" cy="2246769"/>
          </a:xfrm>
          <a:prstGeom prst="rect">
            <a:avLst/>
          </a:prstGeom>
        </p:spPr>
        <p:txBody>
          <a:bodyPr wrap="square">
            <a:spAutoFit/>
          </a:bodyPr>
          <a:lstStyle/>
          <a:p>
            <a:pPr marL="342900" indent="-342900" fontAlgn="auto">
              <a:spcBef>
                <a:spcPts val="0"/>
              </a:spcBef>
              <a:spcAft>
                <a:spcPts val="0"/>
              </a:spcAft>
              <a:buFont typeface="Arial"/>
              <a:buChar char="•"/>
              <a:defRPr/>
            </a:pPr>
            <a:r>
              <a:rPr lang="en-US" altLang="ko-KR" sz="2800" kern="0" dirty="0" smtClean="0">
                <a:solidFill>
                  <a:srgbClr val="4D4D4D"/>
                </a:solidFill>
                <a:latin typeface="+mn-lt"/>
                <a:ea typeface="굴림" charset="-127"/>
                <a:cs typeface="Arial" pitchFamily="34" charset="0"/>
              </a:rPr>
              <a:t>Knowledge</a:t>
            </a:r>
          </a:p>
          <a:p>
            <a:pPr marL="342900" indent="-342900" fontAlgn="auto">
              <a:spcBef>
                <a:spcPts val="0"/>
              </a:spcBef>
              <a:spcAft>
                <a:spcPts val="0"/>
              </a:spcAft>
              <a:buFont typeface="Arial"/>
              <a:buChar char="•"/>
              <a:defRPr/>
            </a:pPr>
            <a:r>
              <a:rPr lang="en-US" altLang="ko-KR" sz="2800" kern="0" dirty="0" smtClean="0">
                <a:solidFill>
                  <a:srgbClr val="4D4D4D"/>
                </a:solidFill>
                <a:latin typeface="+mn-lt"/>
                <a:ea typeface="굴림" charset="-127"/>
                <a:cs typeface="Arial" pitchFamily="34" charset="0"/>
              </a:rPr>
              <a:t>Vision</a:t>
            </a:r>
          </a:p>
          <a:p>
            <a:pPr marL="342900" indent="-342900" fontAlgn="auto">
              <a:spcBef>
                <a:spcPts val="0"/>
              </a:spcBef>
              <a:spcAft>
                <a:spcPts val="0"/>
              </a:spcAft>
              <a:buFont typeface="Arial"/>
              <a:buChar char="•"/>
              <a:defRPr/>
            </a:pPr>
            <a:r>
              <a:rPr lang="en-US" altLang="ko-KR" sz="2800" kern="0" dirty="0" smtClean="0">
                <a:solidFill>
                  <a:srgbClr val="4D4D4D"/>
                </a:solidFill>
                <a:latin typeface="+mn-lt"/>
                <a:ea typeface="굴림" charset="-127"/>
                <a:cs typeface="Arial" pitchFamily="34" charset="0"/>
              </a:rPr>
              <a:t>Metrics</a:t>
            </a:r>
          </a:p>
          <a:p>
            <a:pPr marL="342900" indent="-342900" fontAlgn="auto">
              <a:spcBef>
                <a:spcPts val="0"/>
              </a:spcBef>
              <a:spcAft>
                <a:spcPts val="0"/>
              </a:spcAft>
              <a:buFont typeface="Arial"/>
              <a:buChar char="•"/>
              <a:defRPr/>
            </a:pPr>
            <a:r>
              <a:rPr lang="en-US" altLang="ko-KR" sz="2800" kern="0" dirty="0" smtClean="0">
                <a:solidFill>
                  <a:srgbClr val="4D4D4D"/>
                </a:solidFill>
                <a:latin typeface="+mn-lt"/>
                <a:ea typeface="굴림" charset="-127"/>
                <a:cs typeface="Arial" pitchFamily="34" charset="0"/>
              </a:rPr>
              <a:t>Build Capacity</a:t>
            </a:r>
          </a:p>
          <a:p>
            <a:pPr marL="342900" indent="-342900" fontAlgn="auto">
              <a:spcBef>
                <a:spcPts val="0"/>
              </a:spcBef>
              <a:spcAft>
                <a:spcPts val="0"/>
              </a:spcAft>
              <a:buFont typeface="Arial"/>
              <a:buChar char="•"/>
              <a:defRPr/>
            </a:pPr>
            <a:r>
              <a:rPr lang="en-US" altLang="ko-KR" sz="2800" kern="0" dirty="0" smtClean="0">
                <a:solidFill>
                  <a:srgbClr val="4D4D4D"/>
                </a:solidFill>
                <a:latin typeface="+mn-lt"/>
                <a:ea typeface="굴림" charset="-127"/>
                <a:cs typeface="Arial" pitchFamily="34" charset="0"/>
              </a:rPr>
              <a:t>Stay Engaged</a:t>
            </a:r>
          </a:p>
        </p:txBody>
      </p:sp>
      <p:sp>
        <p:nvSpPr>
          <p:cNvPr id="594" name="Rectangle 593"/>
          <p:cNvSpPr/>
          <p:nvPr/>
        </p:nvSpPr>
        <p:spPr>
          <a:xfrm>
            <a:off x="5562600" y="914400"/>
            <a:ext cx="3200400" cy="276999"/>
          </a:xfrm>
          <a:prstGeom prst="rect">
            <a:avLst/>
          </a:prstGeom>
        </p:spPr>
        <p:txBody>
          <a:bodyPr wrap="square">
            <a:spAutoFit/>
          </a:bodyPr>
          <a:lstStyle/>
          <a:p>
            <a:pPr algn="r" fontAlgn="auto">
              <a:spcBef>
                <a:spcPts val="0"/>
              </a:spcBef>
              <a:spcAft>
                <a:spcPts val="0"/>
              </a:spcAft>
              <a:defRPr/>
            </a:pPr>
            <a:r>
              <a:rPr lang="en-US" altLang="ko-KR" sz="1200" kern="0" dirty="0" smtClean="0">
                <a:solidFill>
                  <a:schemeClr val="bg1">
                    <a:lumMod val="75000"/>
                  </a:schemeClr>
                </a:solidFill>
                <a:latin typeface="+mn-lt"/>
                <a:ea typeface="굴림" charset="-127"/>
                <a:cs typeface="Arial" pitchFamily="34" charset="0"/>
              </a:rPr>
              <a:t> . </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27" name="AutoShape 64"/>
          <p:cNvSpPr>
            <a:spLocks noChangeArrowheads="1"/>
          </p:cNvSpPr>
          <p:nvPr/>
        </p:nvSpPr>
        <p:spPr bwMode="gray">
          <a:xfrm>
            <a:off x="838200" y="152400"/>
            <a:ext cx="7772400" cy="609600"/>
          </a:xfrm>
          <a:prstGeom prst="roundRect">
            <a:avLst>
              <a:gd name="adj" fmla="val 0"/>
            </a:avLst>
          </a:prstGeom>
          <a:noFill/>
          <a:ln w="38100">
            <a:noFill/>
            <a:round/>
            <a:headEnd/>
            <a:tailEnd/>
          </a:ln>
          <a:effectLst/>
        </p:spPr>
        <p:txBody>
          <a:bodyPr wrap="none" anchor="ctr"/>
          <a:lstStyle/>
          <a:p>
            <a:pPr fontAlgn="auto">
              <a:spcBef>
                <a:spcPts val="0"/>
              </a:spcBef>
              <a:spcAft>
                <a:spcPts val="0"/>
              </a:spcAft>
              <a:defRPr/>
            </a:pPr>
            <a:r>
              <a:rPr lang="en-US" sz="4400" kern="0" dirty="0" smtClean="0">
                <a:solidFill>
                  <a:schemeClr val="bg1"/>
                </a:solidFill>
                <a:latin typeface="+mn-lt"/>
                <a:ea typeface="굴림" charset="-127"/>
                <a:cs typeface="Arial" pitchFamily="34" charset="0"/>
              </a:rPr>
              <a:t>Six “Shifts” of ELA Common Core</a:t>
            </a:r>
          </a:p>
        </p:txBody>
      </p:sp>
      <p:grpSp>
        <p:nvGrpSpPr>
          <p:cNvPr id="4" name="Group 3"/>
          <p:cNvGrpSpPr/>
          <p:nvPr/>
        </p:nvGrpSpPr>
        <p:grpSpPr>
          <a:xfrm>
            <a:off x="-194324" y="2546591"/>
            <a:ext cx="9338324" cy="4343400"/>
            <a:chOff x="3884613" y="3675063"/>
            <a:chExt cx="4710113" cy="925513"/>
          </a:xfrm>
        </p:grpSpPr>
        <p:sp>
          <p:nvSpPr>
            <p:cNvPr id="5" name="Freeform 145"/>
            <p:cNvSpPr>
              <a:spLocks noEditPoints="1"/>
            </p:cNvSpPr>
            <p:nvPr/>
          </p:nvSpPr>
          <p:spPr bwMode="auto">
            <a:xfrm>
              <a:off x="3884613" y="3675063"/>
              <a:ext cx="4710113" cy="925513"/>
            </a:xfrm>
            <a:custGeom>
              <a:avLst/>
              <a:gdLst/>
              <a:ahLst/>
              <a:cxnLst>
                <a:cxn ang="0">
                  <a:pos x="653" y="0"/>
                </a:cxn>
                <a:cxn ang="0">
                  <a:pos x="603" y="3"/>
                </a:cxn>
                <a:cxn ang="0">
                  <a:pos x="521" y="19"/>
                </a:cxn>
                <a:cxn ang="0">
                  <a:pos x="522" y="39"/>
                </a:cxn>
                <a:cxn ang="0">
                  <a:pos x="547" y="69"/>
                </a:cxn>
                <a:cxn ang="0">
                  <a:pos x="499" y="128"/>
                </a:cxn>
                <a:cxn ang="0">
                  <a:pos x="59" y="247"/>
                </a:cxn>
                <a:cxn ang="0">
                  <a:pos x="35" y="247"/>
                </a:cxn>
                <a:cxn ang="0">
                  <a:pos x="389" y="161"/>
                </a:cxn>
                <a:cxn ang="0">
                  <a:pos x="538" y="83"/>
                </a:cxn>
                <a:cxn ang="0">
                  <a:pos x="522" y="48"/>
                </a:cxn>
                <a:cxn ang="0">
                  <a:pos x="511" y="25"/>
                </a:cxn>
                <a:cxn ang="0">
                  <a:pos x="566" y="7"/>
                </a:cxn>
                <a:cxn ang="0">
                  <a:pos x="639" y="0"/>
                </a:cxn>
                <a:cxn ang="0">
                  <a:pos x="638" y="0"/>
                </a:cxn>
                <a:cxn ang="0">
                  <a:pos x="534" y="12"/>
                </a:cxn>
                <a:cxn ang="0">
                  <a:pos x="506" y="32"/>
                </a:cxn>
                <a:cxn ang="0">
                  <a:pos x="524" y="57"/>
                </a:cxn>
                <a:cxn ang="0">
                  <a:pos x="516" y="100"/>
                </a:cxn>
                <a:cxn ang="0">
                  <a:pos x="220" y="200"/>
                </a:cxn>
                <a:cxn ang="0">
                  <a:pos x="292" y="247"/>
                </a:cxn>
                <a:cxn ang="0">
                  <a:pos x="697" y="199"/>
                </a:cxn>
                <a:cxn ang="0">
                  <a:pos x="764" y="100"/>
                </a:cxn>
                <a:cxn ang="0">
                  <a:pos x="677" y="57"/>
                </a:cxn>
                <a:cxn ang="0">
                  <a:pos x="607" y="32"/>
                </a:cxn>
                <a:cxn ang="0">
                  <a:pos x="590" y="13"/>
                </a:cxn>
                <a:cxn ang="0">
                  <a:pos x="666" y="0"/>
                </a:cxn>
                <a:cxn ang="0">
                  <a:pos x="698" y="0"/>
                </a:cxn>
                <a:cxn ang="0">
                  <a:pos x="664" y="18"/>
                </a:cxn>
                <a:cxn ang="0">
                  <a:pos x="1217" y="247"/>
                </a:cxn>
                <a:cxn ang="0">
                  <a:pos x="1194" y="247"/>
                </a:cxn>
                <a:cxn ang="0">
                  <a:pos x="792" y="48"/>
                </a:cxn>
                <a:cxn ang="0">
                  <a:pos x="690" y="0"/>
                </a:cxn>
                <a:cxn ang="0">
                  <a:pos x="671" y="0"/>
                </a:cxn>
                <a:cxn ang="0">
                  <a:pos x="601" y="13"/>
                </a:cxn>
                <a:cxn ang="0">
                  <a:pos x="625" y="33"/>
                </a:cxn>
                <a:cxn ang="0">
                  <a:pos x="704" y="57"/>
                </a:cxn>
                <a:cxn ang="0">
                  <a:pos x="807" y="100"/>
                </a:cxn>
                <a:cxn ang="0">
                  <a:pos x="779" y="198"/>
                </a:cxn>
                <a:cxn ang="0">
                  <a:pos x="664" y="247"/>
                </a:cxn>
                <a:cxn ang="0">
                  <a:pos x="752" y="198"/>
                </a:cxn>
                <a:cxn ang="0">
                  <a:pos x="793" y="100"/>
                </a:cxn>
                <a:cxn ang="0">
                  <a:pos x="695" y="57"/>
                </a:cxn>
                <a:cxn ang="0">
                  <a:pos x="619" y="33"/>
                </a:cxn>
                <a:cxn ang="0">
                  <a:pos x="597" y="13"/>
                </a:cxn>
                <a:cxn ang="0">
                  <a:pos x="669" y="0"/>
                </a:cxn>
                <a:cxn ang="0">
                  <a:pos x="668" y="0"/>
                </a:cxn>
                <a:cxn ang="0">
                  <a:pos x="610" y="7"/>
                </a:cxn>
                <a:cxn ang="0">
                  <a:pos x="598" y="26"/>
                </a:cxn>
                <a:cxn ang="0">
                  <a:pos x="657" y="48"/>
                </a:cxn>
                <a:cxn ang="0">
                  <a:pos x="750" y="82"/>
                </a:cxn>
                <a:cxn ang="0">
                  <a:pos x="781" y="159"/>
                </a:cxn>
                <a:cxn ang="0">
                  <a:pos x="772" y="247"/>
                </a:cxn>
                <a:cxn ang="0">
                  <a:pos x="1241" y="247"/>
                </a:cxn>
                <a:cxn ang="0">
                  <a:pos x="667" y="19"/>
                </a:cxn>
              </a:cxnLst>
              <a:rect l="0" t="0" r="r" b="b"/>
              <a:pathLst>
                <a:path w="1256" h="247">
                  <a:moveTo>
                    <a:pt x="666" y="0"/>
                  </a:moveTo>
                  <a:cubicBezTo>
                    <a:pt x="664" y="0"/>
                    <a:pt x="662" y="0"/>
                    <a:pt x="660" y="0"/>
                  </a:cubicBezTo>
                  <a:cubicBezTo>
                    <a:pt x="657" y="0"/>
                    <a:pt x="655" y="0"/>
                    <a:pt x="653" y="0"/>
                  </a:cubicBezTo>
                  <a:cubicBezTo>
                    <a:pt x="651" y="0"/>
                    <a:pt x="649" y="0"/>
                    <a:pt x="647" y="0"/>
                  </a:cubicBezTo>
                  <a:cubicBezTo>
                    <a:pt x="645" y="0"/>
                    <a:pt x="643" y="0"/>
                    <a:pt x="641" y="0"/>
                  </a:cubicBezTo>
                  <a:cubicBezTo>
                    <a:pt x="628" y="1"/>
                    <a:pt x="615" y="2"/>
                    <a:pt x="603" y="3"/>
                  </a:cubicBezTo>
                  <a:cubicBezTo>
                    <a:pt x="591" y="4"/>
                    <a:pt x="579" y="5"/>
                    <a:pt x="568" y="7"/>
                  </a:cubicBezTo>
                  <a:cubicBezTo>
                    <a:pt x="557" y="8"/>
                    <a:pt x="548" y="10"/>
                    <a:pt x="540" y="12"/>
                  </a:cubicBezTo>
                  <a:cubicBezTo>
                    <a:pt x="531" y="14"/>
                    <a:pt x="525" y="17"/>
                    <a:pt x="521" y="19"/>
                  </a:cubicBezTo>
                  <a:cubicBezTo>
                    <a:pt x="518" y="21"/>
                    <a:pt x="516" y="23"/>
                    <a:pt x="516" y="25"/>
                  </a:cubicBezTo>
                  <a:cubicBezTo>
                    <a:pt x="515" y="27"/>
                    <a:pt x="515" y="30"/>
                    <a:pt x="517" y="32"/>
                  </a:cubicBezTo>
                  <a:cubicBezTo>
                    <a:pt x="518" y="34"/>
                    <a:pt x="520" y="37"/>
                    <a:pt x="522" y="39"/>
                  </a:cubicBezTo>
                  <a:cubicBezTo>
                    <a:pt x="525" y="42"/>
                    <a:pt x="527" y="45"/>
                    <a:pt x="530" y="48"/>
                  </a:cubicBezTo>
                  <a:cubicBezTo>
                    <a:pt x="533" y="51"/>
                    <a:pt x="536" y="54"/>
                    <a:pt x="539" y="58"/>
                  </a:cubicBezTo>
                  <a:cubicBezTo>
                    <a:pt x="543" y="61"/>
                    <a:pt x="545" y="65"/>
                    <a:pt x="547" y="69"/>
                  </a:cubicBezTo>
                  <a:cubicBezTo>
                    <a:pt x="549" y="73"/>
                    <a:pt x="550" y="78"/>
                    <a:pt x="550" y="83"/>
                  </a:cubicBezTo>
                  <a:cubicBezTo>
                    <a:pt x="549" y="88"/>
                    <a:pt x="547" y="94"/>
                    <a:pt x="541" y="100"/>
                  </a:cubicBezTo>
                  <a:cubicBezTo>
                    <a:pt x="534" y="109"/>
                    <a:pt x="519" y="118"/>
                    <a:pt x="499" y="128"/>
                  </a:cubicBezTo>
                  <a:cubicBezTo>
                    <a:pt x="477" y="139"/>
                    <a:pt x="448" y="150"/>
                    <a:pt x="412" y="161"/>
                  </a:cubicBezTo>
                  <a:cubicBezTo>
                    <a:pt x="372" y="174"/>
                    <a:pt x="324" y="187"/>
                    <a:pt x="269" y="200"/>
                  </a:cubicBezTo>
                  <a:cubicBezTo>
                    <a:pt x="208" y="215"/>
                    <a:pt x="138" y="231"/>
                    <a:pt x="59" y="247"/>
                  </a:cubicBezTo>
                  <a:cubicBezTo>
                    <a:pt x="56" y="247"/>
                    <a:pt x="53" y="247"/>
                    <a:pt x="50" y="247"/>
                  </a:cubicBezTo>
                  <a:cubicBezTo>
                    <a:pt x="48" y="247"/>
                    <a:pt x="45" y="247"/>
                    <a:pt x="42" y="247"/>
                  </a:cubicBezTo>
                  <a:cubicBezTo>
                    <a:pt x="40" y="247"/>
                    <a:pt x="37" y="247"/>
                    <a:pt x="35" y="247"/>
                  </a:cubicBezTo>
                  <a:cubicBezTo>
                    <a:pt x="32" y="247"/>
                    <a:pt x="29" y="247"/>
                    <a:pt x="26" y="247"/>
                  </a:cubicBezTo>
                  <a:cubicBezTo>
                    <a:pt x="106" y="231"/>
                    <a:pt x="178" y="215"/>
                    <a:pt x="241" y="200"/>
                  </a:cubicBezTo>
                  <a:cubicBezTo>
                    <a:pt x="298" y="187"/>
                    <a:pt x="348" y="174"/>
                    <a:pt x="389" y="161"/>
                  </a:cubicBezTo>
                  <a:cubicBezTo>
                    <a:pt x="427" y="150"/>
                    <a:pt x="458" y="139"/>
                    <a:pt x="481" y="128"/>
                  </a:cubicBezTo>
                  <a:cubicBezTo>
                    <a:pt x="503" y="118"/>
                    <a:pt x="518" y="109"/>
                    <a:pt x="527" y="100"/>
                  </a:cubicBezTo>
                  <a:cubicBezTo>
                    <a:pt x="533" y="94"/>
                    <a:pt x="536" y="88"/>
                    <a:pt x="538" y="83"/>
                  </a:cubicBezTo>
                  <a:cubicBezTo>
                    <a:pt x="539" y="78"/>
                    <a:pt x="538" y="73"/>
                    <a:pt x="537" y="69"/>
                  </a:cubicBezTo>
                  <a:cubicBezTo>
                    <a:pt x="535" y="65"/>
                    <a:pt x="533" y="61"/>
                    <a:pt x="530" y="57"/>
                  </a:cubicBezTo>
                  <a:cubicBezTo>
                    <a:pt x="528" y="54"/>
                    <a:pt x="525" y="51"/>
                    <a:pt x="522" y="48"/>
                  </a:cubicBezTo>
                  <a:cubicBezTo>
                    <a:pt x="520" y="45"/>
                    <a:pt x="517" y="42"/>
                    <a:pt x="515" y="39"/>
                  </a:cubicBezTo>
                  <a:cubicBezTo>
                    <a:pt x="513" y="37"/>
                    <a:pt x="512" y="34"/>
                    <a:pt x="511" y="32"/>
                  </a:cubicBezTo>
                  <a:cubicBezTo>
                    <a:pt x="510" y="30"/>
                    <a:pt x="510" y="27"/>
                    <a:pt x="511" y="25"/>
                  </a:cubicBezTo>
                  <a:cubicBezTo>
                    <a:pt x="512" y="23"/>
                    <a:pt x="513" y="21"/>
                    <a:pt x="517" y="19"/>
                  </a:cubicBezTo>
                  <a:cubicBezTo>
                    <a:pt x="521" y="17"/>
                    <a:pt x="528" y="14"/>
                    <a:pt x="536" y="12"/>
                  </a:cubicBezTo>
                  <a:cubicBezTo>
                    <a:pt x="545" y="10"/>
                    <a:pt x="555" y="8"/>
                    <a:pt x="566" y="7"/>
                  </a:cubicBezTo>
                  <a:cubicBezTo>
                    <a:pt x="577" y="5"/>
                    <a:pt x="589" y="4"/>
                    <a:pt x="601" y="3"/>
                  </a:cubicBezTo>
                  <a:cubicBezTo>
                    <a:pt x="613" y="2"/>
                    <a:pt x="626" y="0"/>
                    <a:pt x="639" y="0"/>
                  </a:cubicBezTo>
                  <a:cubicBezTo>
                    <a:pt x="639" y="0"/>
                    <a:pt x="639" y="0"/>
                    <a:pt x="639" y="0"/>
                  </a:cubicBezTo>
                  <a:cubicBezTo>
                    <a:pt x="639" y="0"/>
                    <a:pt x="639" y="0"/>
                    <a:pt x="638" y="0"/>
                  </a:cubicBezTo>
                  <a:cubicBezTo>
                    <a:pt x="638" y="0"/>
                    <a:pt x="638" y="0"/>
                    <a:pt x="638" y="0"/>
                  </a:cubicBezTo>
                  <a:cubicBezTo>
                    <a:pt x="638" y="0"/>
                    <a:pt x="638" y="0"/>
                    <a:pt x="638" y="0"/>
                  </a:cubicBezTo>
                  <a:cubicBezTo>
                    <a:pt x="625" y="0"/>
                    <a:pt x="612" y="2"/>
                    <a:pt x="600" y="3"/>
                  </a:cubicBezTo>
                  <a:cubicBezTo>
                    <a:pt x="587" y="4"/>
                    <a:pt x="575" y="5"/>
                    <a:pt x="564" y="7"/>
                  </a:cubicBezTo>
                  <a:cubicBezTo>
                    <a:pt x="553" y="8"/>
                    <a:pt x="542" y="10"/>
                    <a:pt x="534" y="12"/>
                  </a:cubicBezTo>
                  <a:cubicBezTo>
                    <a:pt x="525" y="14"/>
                    <a:pt x="518" y="17"/>
                    <a:pt x="513" y="19"/>
                  </a:cubicBezTo>
                  <a:cubicBezTo>
                    <a:pt x="510" y="21"/>
                    <a:pt x="508" y="23"/>
                    <a:pt x="507" y="25"/>
                  </a:cubicBezTo>
                  <a:cubicBezTo>
                    <a:pt x="506" y="27"/>
                    <a:pt x="506" y="30"/>
                    <a:pt x="506" y="32"/>
                  </a:cubicBezTo>
                  <a:cubicBezTo>
                    <a:pt x="507" y="34"/>
                    <a:pt x="508" y="37"/>
                    <a:pt x="510" y="39"/>
                  </a:cubicBezTo>
                  <a:cubicBezTo>
                    <a:pt x="512" y="42"/>
                    <a:pt x="514" y="45"/>
                    <a:pt x="516" y="48"/>
                  </a:cubicBezTo>
                  <a:cubicBezTo>
                    <a:pt x="519" y="51"/>
                    <a:pt x="521" y="54"/>
                    <a:pt x="524" y="57"/>
                  </a:cubicBezTo>
                  <a:cubicBezTo>
                    <a:pt x="526" y="61"/>
                    <a:pt x="528" y="65"/>
                    <a:pt x="529" y="69"/>
                  </a:cubicBezTo>
                  <a:cubicBezTo>
                    <a:pt x="530" y="73"/>
                    <a:pt x="530" y="78"/>
                    <a:pt x="528" y="83"/>
                  </a:cubicBezTo>
                  <a:cubicBezTo>
                    <a:pt x="527" y="88"/>
                    <a:pt x="523" y="94"/>
                    <a:pt x="516" y="100"/>
                  </a:cubicBezTo>
                  <a:cubicBezTo>
                    <a:pt x="506" y="109"/>
                    <a:pt x="490" y="118"/>
                    <a:pt x="467" y="128"/>
                  </a:cubicBezTo>
                  <a:cubicBezTo>
                    <a:pt x="443" y="139"/>
                    <a:pt x="411" y="150"/>
                    <a:pt x="372" y="161"/>
                  </a:cubicBezTo>
                  <a:cubicBezTo>
                    <a:pt x="329" y="174"/>
                    <a:pt x="278" y="187"/>
                    <a:pt x="220" y="200"/>
                  </a:cubicBezTo>
                  <a:cubicBezTo>
                    <a:pt x="155" y="215"/>
                    <a:pt x="82" y="231"/>
                    <a:pt x="0" y="247"/>
                  </a:cubicBezTo>
                  <a:cubicBezTo>
                    <a:pt x="49" y="247"/>
                    <a:pt x="98" y="247"/>
                    <a:pt x="146" y="247"/>
                  </a:cubicBezTo>
                  <a:cubicBezTo>
                    <a:pt x="195" y="247"/>
                    <a:pt x="243" y="247"/>
                    <a:pt x="292" y="247"/>
                  </a:cubicBezTo>
                  <a:cubicBezTo>
                    <a:pt x="340" y="247"/>
                    <a:pt x="388" y="247"/>
                    <a:pt x="436" y="247"/>
                  </a:cubicBezTo>
                  <a:cubicBezTo>
                    <a:pt x="484" y="247"/>
                    <a:pt x="512" y="247"/>
                    <a:pt x="560" y="247"/>
                  </a:cubicBezTo>
                  <a:cubicBezTo>
                    <a:pt x="608" y="230"/>
                    <a:pt x="667" y="214"/>
                    <a:pt x="697" y="199"/>
                  </a:cubicBezTo>
                  <a:cubicBezTo>
                    <a:pt x="725" y="185"/>
                    <a:pt x="746" y="172"/>
                    <a:pt x="759" y="159"/>
                  </a:cubicBezTo>
                  <a:cubicBezTo>
                    <a:pt x="771" y="148"/>
                    <a:pt x="778" y="137"/>
                    <a:pt x="778" y="127"/>
                  </a:cubicBezTo>
                  <a:cubicBezTo>
                    <a:pt x="778" y="117"/>
                    <a:pt x="774" y="108"/>
                    <a:pt x="764" y="100"/>
                  </a:cubicBezTo>
                  <a:cubicBezTo>
                    <a:pt x="757" y="93"/>
                    <a:pt x="748" y="88"/>
                    <a:pt x="738" y="82"/>
                  </a:cubicBezTo>
                  <a:cubicBezTo>
                    <a:pt x="728" y="77"/>
                    <a:pt x="718" y="73"/>
                    <a:pt x="707" y="68"/>
                  </a:cubicBezTo>
                  <a:cubicBezTo>
                    <a:pt x="697" y="64"/>
                    <a:pt x="687" y="61"/>
                    <a:pt x="677" y="57"/>
                  </a:cubicBezTo>
                  <a:cubicBezTo>
                    <a:pt x="667" y="54"/>
                    <a:pt x="658" y="51"/>
                    <a:pt x="649" y="48"/>
                  </a:cubicBezTo>
                  <a:cubicBezTo>
                    <a:pt x="641" y="45"/>
                    <a:pt x="633" y="42"/>
                    <a:pt x="626" y="40"/>
                  </a:cubicBezTo>
                  <a:cubicBezTo>
                    <a:pt x="619" y="37"/>
                    <a:pt x="613" y="35"/>
                    <a:pt x="607" y="32"/>
                  </a:cubicBezTo>
                  <a:cubicBezTo>
                    <a:pt x="602" y="30"/>
                    <a:pt x="597" y="28"/>
                    <a:pt x="593" y="26"/>
                  </a:cubicBezTo>
                  <a:cubicBezTo>
                    <a:pt x="590" y="24"/>
                    <a:pt x="588" y="22"/>
                    <a:pt x="587" y="20"/>
                  </a:cubicBezTo>
                  <a:cubicBezTo>
                    <a:pt x="585" y="17"/>
                    <a:pt x="587" y="15"/>
                    <a:pt x="590" y="13"/>
                  </a:cubicBezTo>
                  <a:cubicBezTo>
                    <a:pt x="594" y="11"/>
                    <a:pt x="600" y="9"/>
                    <a:pt x="607" y="7"/>
                  </a:cubicBezTo>
                  <a:cubicBezTo>
                    <a:pt x="615" y="6"/>
                    <a:pt x="624" y="4"/>
                    <a:pt x="634" y="3"/>
                  </a:cubicBezTo>
                  <a:cubicBezTo>
                    <a:pt x="643" y="2"/>
                    <a:pt x="654" y="1"/>
                    <a:pt x="666" y="0"/>
                  </a:cubicBezTo>
                  <a:close/>
                  <a:moveTo>
                    <a:pt x="699" y="0"/>
                  </a:moveTo>
                  <a:cubicBezTo>
                    <a:pt x="699" y="0"/>
                    <a:pt x="699" y="0"/>
                    <a:pt x="698" y="0"/>
                  </a:cubicBezTo>
                  <a:cubicBezTo>
                    <a:pt x="698" y="0"/>
                    <a:pt x="698" y="0"/>
                    <a:pt x="698" y="0"/>
                  </a:cubicBezTo>
                  <a:cubicBezTo>
                    <a:pt x="698" y="0"/>
                    <a:pt x="698" y="0"/>
                    <a:pt x="698" y="0"/>
                  </a:cubicBezTo>
                  <a:cubicBezTo>
                    <a:pt x="698" y="0"/>
                    <a:pt x="698" y="0"/>
                    <a:pt x="698" y="0"/>
                  </a:cubicBezTo>
                  <a:cubicBezTo>
                    <a:pt x="653" y="5"/>
                    <a:pt x="646" y="11"/>
                    <a:pt x="664" y="18"/>
                  </a:cubicBezTo>
                  <a:cubicBezTo>
                    <a:pt x="684" y="27"/>
                    <a:pt x="736" y="37"/>
                    <a:pt x="799" y="48"/>
                  </a:cubicBezTo>
                  <a:cubicBezTo>
                    <a:pt x="876" y="63"/>
                    <a:pt x="971" y="80"/>
                    <a:pt x="1049" y="103"/>
                  </a:cubicBezTo>
                  <a:cubicBezTo>
                    <a:pt x="1153" y="134"/>
                    <a:pt x="1239" y="178"/>
                    <a:pt x="1217" y="247"/>
                  </a:cubicBezTo>
                  <a:cubicBezTo>
                    <a:pt x="1214" y="247"/>
                    <a:pt x="1211" y="247"/>
                    <a:pt x="1209" y="247"/>
                  </a:cubicBezTo>
                  <a:cubicBezTo>
                    <a:pt x="1206" y="247"/>
                    <a:pt x="1204" y="247"/>
                    <a:pt x="1201" y="247"/>
                  </a:cubicBezTo>
                  <a:cubicBezTo>
                    <a:pt x="1199" y="247"/>
                    <a:pt x="1196" y="247"/>
                    <a:pt x="1194" y="247"/>
                  </a:cubicBezTo>
                  <a:cubicBezTo>
                    <a:pt x="1191" y="247"/>
                    <a:pt x="1188" y="247"/>
                    <a:pt x="1185" y="247"/>
                  </a:cubicBezTo>
                  <a:cubicBezTo>
                    <a:pt x="1215" y="178"/>
                    <a:pt x="1135" y="134"/>
                    <a:pt x="1034" y="103"/>
                  </a:cubicBezTo>
                  <a:cubicBezTo>
                    <a:pt x="959" y="80"/>
                    <a:pt x="866" y="63"/>
                    <a:pt x="792" y="48"/>
                  </a:cubicBezTo>
                  <a:cubicBezTo>
                    <a:pt x="730" y="37"/>
                    <a:pt x="679" y="27"/>
                    <a:pt x="660" y="18"/>
                  </a:cubicBezTo>
                  <a:cubicBezTo>
                    <a:pt x="644" y="11"/>
                    <a:pt x="651" y="5"/>
                    <a:pt x="696" y="0"/>
                  </a:cubicBezTo>
                  <a:cubicBezTo>
                    <a:pt x="694" y="0"/>
                    <a:pt x="692" y="0"/>
                    <a:pt x="690" y="0"/>
                  </a:cubicBezTo>
                  <a:cubicBezTo>
                    <a:pt x="688" y="0"/>
                    <a:pt x="685" y="0"/>
                    <a:pt x="683" y="0"/>
                  </a:cubicBezTo>
                  <a:cubicBezTo>
                    <a:pt x="681" y="0"/>
                    <a:pt x="679" y="0"/>
                    <a:pt x="677" y="0"/>
                  </a:cubicBezTo>
                  <a:cubicBezTo>
                    <a:pt x="675" y="0"/>
                    <a:pt x="673" y="0"/>
                    <a:pt x="671" y="0"/>
                  </a:cubicBezTo>
                  <a:cubicBezTo>
                    <a:pt x="659" y="1"/>
                    <a:pt x="649" y="2"/>
                    <a:pt x="640" y="3"/>
                  </a:cubicBezTo>
                  <a:cubicBezTo>
                    <a:pt x="630" y="5"/>
                    <a:pt x="622" y="6"/>
                    <a:pt x="615" y="8"/>
                  </a:cubicBezTo>
                  <a:cubicBezTo>
                    <a:pt x="608" y="9"/>
                    <a:pt x="603" y="11"/>
                    <a:pt x="601" y="13"/>
                  </a:cubicBezTo>
                  <a:cubicBezTo>
                    <a:pt x="598" y="15"/>
                    <a:pt x="597" y="17"/>
                    <a:pt x="599" y="20"/>
                  </a:cubicBezTo>
                  <a:cubicBezTo>
                    <a:pt x="601" y="22"/>
                    <a:pt x="605" y="24"/>
                    <a:pt x="609" y="26"/>
                  </a:cubicBezTo>
                  <a:cubicBezTo>
                    <a:pt x="613" y="28"/>
                    <a:pt x="619" y="30"/>
                    <a:pt x="625" y="33"/>
                  </a:cubicBezTo>
                  <a:cubicBezTo>
                    <a:pt x="631" y="35"/>
                    <a:pt x="639" y="37"/>
                    <a:pt x="647" y="40"/>
                  </a:cubicBezTo>
                  <a:cubicBezTo>
                    <a:pt x="655" y="42"/>
                    <a:pt x="664" y="45"/>
                    <a:pt x="673" y="48"/>
                  </a:cubicBezTo>
                  <a:cubicBezTo>
                    <a:pt x="682" y="51"/>
                    <a:pt x="693" y="54"/>
                    <a:pt x="704" y="57"/>
                  </a:cubicBezTo>
                  <a:cubicBezTo>
                    <a:pt x="715" y="61"/>
                    <a:pt x="727" y="64"/>
                    <a:pt x="738" y="69"/>
                  </a:cubicBezTo>
                  <a:cubicBezTo>
                    <a:pt x="751" y="73"/>
                    <a:pt x="763" y="77"/>
                    <a:pt x="774" y="82"/>
                  </a:cubicBezTo>
                  <a:cubicBezTo>
                    <a:pt x="786" y="88"/>
                    <a:pt x="797" y="94"/>
                    <a:pt x="807" y="100"/>
                  </a:cubicBezTo>
                  <a:cubicBezTo>
                    <a:pt x="820" y="109"/>
                    <a:pt x="828" y="117"/>
                    <a:pt x="831" y="127"/>
                  </a:cubicBezTo>
                  <a:cubicBezTo>
                    <a:pt x="835" y="137"/>
                    <a:pt x="833" y="148"/>
                    <a:pt x="825" y="159"/>
                  </a:cubicBezTo>
                  <a:cubicBezTo>
                    <a:pt x="817" y="171"/>
                    <a:pt x="801" y="184"/>
                    <a:pt x="779" y="198"/>
                  </a:cubicBezTo>
                  <a:cubicBezTo>
                    <a:pt x="754" y="214"/>
                    <a:pt x="739" y="230"/>
                    <a:pt x="697" y="247"/>
                  </a:cubicBezTo>
                  <a:cubicBezTo>
                    <a:pt x="694" y="247"/>
                    <a:pt x="674" y="247"/>
                    <a:pt x="671" y="247"/>
                  </a:cubicBezTo>
                  <a:cubicBezTo>
                    <a:pt x="668" y="247"/>
                    <a:pt x="666" y="247"/>
                    <a:pt x="664" y="247"/>
                  </a:cubicBezTo>
                  <a:cubicBezTo>
                    <a:pt x="661" y="247"/>
                    <a:pt x="659" y="247"/>
                    <a:pt x="656" y="247"/>
                  </a:cubicBezTo>
                  <a:cubicBezTo>
                    <a:pt x="653" y="247"/>
                    <a:pt x="650" y="247"/>
                    <a:pt x="647" y="247"/>
                  </a:cubicBezTo>
                  <a:cubicBezTo>
                    <a:pt x="690" y="230"/>
                    <a:pt x="726" y="214"/>
                    <a:pt x="752" y="198"/>
                  </a:cubicBezTo>
                  <a:cubicBezTo>
                    <a:pt x="776" y="185"/>
                    <a:pt x="793" y="171"/>
                    <a:pt x="804" y="159"/>
                  </a:cubicBezTo>
                  <a:cubicBezTo>
                    <a:pt x="813" y="148"/>
                    <a:pt x="816" y="137"/>
                    <a:pt x="814" y="127"/>
                  </a:cubicBezTo>
                  <a:cubicBezTo>
                    <a:pt x="812" y="117"/>
                    <a:pt x="805" y="109"/>
                    <a:pt x="793" y="100"/>
                  </a:cubicBezTo>
                  <a:cubicBezTo>
                    <a:pt x="784" y="94"/>
                    <a:pt x="773" y="88"/>
                    <a:pt x="762" y="82"/>
                  </a:cubicBezTo>
                  <a:cubicBezTo>
                    <a:pt x="751" y="77"/>
                    <a:pt x="740" y="73"/>
                    <a:pt x="728" y="69"/>
                  </a:cubicBezTo>
                  <a:cubicBezTo>
                    <a:pt x="717" y="64"/>
                    <a:pt x="706" y="61"/>
                    <a:pt x="695" y="57"/>
                  </a:cubicBezTo>
                  <a:cubicBezTo>
                    <a:pt x="685" y="54"/>
                    <a:pt x="674" y="51"/>
                    <a:pt x="665" y="48"/>
                  </a:cubicBezTo>
                  <a:cubicBezTo>
                    <a:pt x="656" y="45"/>
                    <a:pt x="648" y="42"/>
                    <a:pt x="640" y="40"/>
                  </a:cubicBezTo>
                  <a:cubicBezTo>
                    <a:pt x="632" y="37"/>
                    <a:pt x="625" y="35"/>
                    <a:pt x="619" y="33"/>
                  </a:cubicBezTo>
                  <a:cubicBezTo>
                    <a:pt x="613" y="30"/>
                    <a:pt x="608" y="28"/>
                    <a:pt x="604" y="26"/>
                  </a:cubicBezTo>
                  <a:cubicBezTo>
                    <a:pt x="600" y="24"/>
                    <a:pt x="597" y="22"/>
                    <a:pt x="595" y="20"/>
                  </a:cubicBezTo>
                  <a:cubicBezTo>
                    <a:pt x="593" y="17"/>
                    <a:pt x="594" y="15"/>
                    <a:pt x="597" y="13"/>
                  </a:cubicBezTo>
                  <a:cubicBezTo>
                    <a:pt x="600" y="11"/>
                    <a:pt x="606" y="9"/>
                    <a:pt x="613" y="8"/>
                  </a:cubicBezTo>
                  <a:cubicBezTo>
                    <a:pt x="619" y="6"/>
                    <a:pt x="628" y="5"/>
                    <a:pt x="638" y="3"/>
                  </a:cubicBezTo>
                  <a:cubicBezTo>
                    <a:pt x="647" y="2"/>
                    <a:pt x="658" y="1"/>
                    <a:pt x="669" y="0"/>
                  </a:cubicBezTo>
                  <a:cubicBezTo>
                    <a:pt x="669" y="0"/>
                    <a:pt x="669" y="0"/>
                    <a:pt x="669" y="0"/>
                  </a:cubicBezTo>
                  <a:cubicBezTo>
                    <a:pt x="669" y="0"/>
                    <a:pt x="668" y="0"/>
                    <a:pt x="668" y="0"/>
                  </a:cubicBezTo>
                  <a:cubicBezTo>
                    <a:pt x="668" y="0"/>
                    <a:pt x="668" y="0"/>
                    <a:pt x="668" y="0"/>
                  </a:cubicBezTo>
                  <a:cubicBezTo>
                    <a:pt x="668" y="0"/>
                    <a:pt x="668" y="0"/>
                    <a:pt x="667" y="0"/>
                  </a:cubicBezTo>
                  <a:cubicBezTo>
                    <a:pt x="656" y="1"/>
                    <a:pt x="645" y="2"/>
                    <a:pt x="636" y="3"/>
                  </a:cubicBezTo>
                  <a:cubicBezTo>
                    <a:pt x="626" y="4"/>
                    <a:pt x="617" y="6"/>
                    <a:pt x="610" y="7"/>
                  </a:cubicBezTo>
                  <a:cubicBezTo>
                    <a:pt x="603" y="9"/>
                    <a:pt x="597" y="11"/>
                    <a:pt x="594" y="13"/>
                  </a:cubicBezTo>
                  <a:cubicBezTo>
                    <a:pt x="590" y="15"/>
                    <a:pt x="589" y="17"/>
                    <a:pt x="591" y="20"/>
                  </a:cubicBezTo>
                  <a:cubicBezTo>
                    <a:pt x="592" y="22"/>
                    <a:pt x="595" y="24"/>
                    <a:pt x="598" y="26"/>
                  </a:cubicBezTo>
                  <a:cubicBezTo>
                    <a:pt x="602" y="28"/>
                    <a:pt x="607" y="30"/>
                    <a:pt x="613" y="33"/>
                  </a:cubicBezTo>
                  <a:cubicBezTo>
                    <a:pt x="619" y="35"/>
                    <a:pt x="626" y="37"/>
                    <a:pt x="633" y="40"/>
                  </a:cubicBezTo>
                  <a:cubicBezTo>
                    <a:pt x="640" y="42"/>
                    <a:pt x="649" y="45"/>
                    <a:pt x="657" y="48"/>
                  </a:cubicBezTo>
                  <a:cubicBezTo>
                    <a:pt x="666" y="51"/>
                    <a:pt x="676" y="54"/>
                    <a:pt x="686" y="57"/>
                  </a:cubicBezTo>
                  <a:cubicBezTo>
                    <a:pt x="696" y="61"/>
                    <a:pt x="707" y="64"/>
                    <a:pt x="718" y="68"/>
                  </a:cubicBezTo>
                  <a:cubicBezTo>
                    <a:pt x="729" y="73"/>
                    <a:pt x="740" y="77"/>
                    <a:pt x="750" y="82"/>
                  </a:cubicBezTo>
                  <a:cubicBezTo>
                    <a:pt x="760" y="88"/>
                    <a:pt x="770" y="94"/>
                    <a:pt x="778" y="100"/>
                  </a:cubicBezTo>
                  <a:cubicBezTo>
                    <a:pt x="789" y="108"/>
                    <a:pt x="795" y="117"/>
                    <a:pt x="796" y="127"/>
                  </a:cubicBezTo>
                  <a:cubicBezTo>
                    <a:pt x="797" y="137"/>
                    <a:pt x="792" y="148"/>
                    <a:pt x="781" y="159"/>
                  </a:cubicBezTo>
                  <a:cubicBezTo>
                    <a:pt x="769" y="172"/>
                    <a:pt x="750" y="185"/>
                    <a:pt x="724" y="198"/>
                  </a:cubicBezTo>
                  <a:cubicBezTo>
                    <a:pt x="696" y="214"/>
                    <a:pt x="658" y="230"/>
                    <a:pt x="613" y="247"/>
                  </a:cubicBezTo>
                  <a:cubicBezTo>
                    <a:pt x="683" y="247"/>
                    <a:pt x="736" y="247"/>
                    <a:pt x="772" y="247"/>
                  </a:cubicBezTo>
                  <a:cubicBezTo>
                    <a:pt x="824" y="247"/>
                    <a:pt x="877" y="247"/>
                    <a:pt x="930" y="247"/>
                  </a:cubicBezTo>
                  <a:cubicBezTo>
                    <a:pt x="982" y="247"/>
                    <a:pt x="1034" y="247"/>
                    <a:pt x="1086" y="247"/>
                  </a:cubicBezTo>
                  <a:cubicBezTo>
                    <a:pt x="1138" y="247"/>
                    <a:pt x="1190" y="247"/>
                    <a:pt x="1241" y="247"/>
                  </a:cubicBezTo>
                  <a:cubicBezTo>
                    <a:pt x="1256" y="177"/>
                    <a:pt x="1167" y="134"/>
                    <a:pt x="1060" y="103"/>
                  </a:cubicBezTo>
                  <a:cubicBezTo>
                    <a:pt x="980" y="80"/>
                    <a:pt x="883" y="63"/>
                    <a:pt x="805" y="48"/>
                  </a:cubicBezTo>
                  <a:cubicBezTo>
                    <a:pt x="741" y="37"/>
                    <a:pt x="687" y="27"/>
                    <a:pt x="667" y="19"/>
                  </a:cubicBezTo>
                  <a:cubicBezTo>
                    <a:pt x="649" y="11"/>
                    <a:pt x="654" y="5"/>
                    <a:pt x="699" y="0"/>
                  </a:cubicBezTo>
                  <a:close/>
                </a:path>
              </a:pathLst>
            </a:custGeom>
            <a:gradFill flip="none" rotWithShape="1">
              <a:gsLst>
                <a:gs pos="0">
                  <a:schemeClr val="tx1">
                    <a:lumMod val="50000"/>
                    <a:alpha val="48000"/>
                  </a:schemeClr>
                </a:gs>
                <a:gs pos="72000">
                  <a:schemeClr val="bg1">
                    <a:lumMod val="65000"/>
                    <a:shade val="67500"/>
                    <a:satMod val="115000"/>
                  </a:schemeClr>
                </a:gs>
                <a:gs pos="100000">
                  <a:schemeClr val="bg1">
                    <a:lumMod val="65000"/>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 name="Freeform 146"/>
            <p:cNvSpPr>
              <a:spLocks/>
            </p:cNvSpPr>
            <p:nvPr/>
          </p:nvSpPr>
          <p:spPr bwMode="auto">
            <a:xfrm>
              <a:off x="3983038" y="3675063"/>
              <a:ext cx="2306638" cy="925513"/>
            </a:xfrm>
            <a:custGeom>
              <a:avLst/>
              <a:gdLst/>
              <a:ahLst/>
              <a:cxnLst>
                <a:cxn ang="0">
                  <a:pos x="615" y="0"/>
                </a:cxn>
                <a:cxn ang="0">
                  <a:pos x="614" y="0"/>
                </a:cxn>
                <a:cxn ang="0">
                  <a:pos x="614" y="0"/>
                </a:cxn>
                <a:cxn ang="0">
                  <a:pos x="613" y="0"/>
                </a:cxn>
                <a:cxn ang="0">
                  <a:pos x="613" y="0"/>
                </a:cxn>
                <a:cxn ang="0">
                  <a:pos x="575" y="3"/>
                </a:cxn>
                <a:cxn ang="0">
                  <a:pos x="540" y="7"/>
                </a:cxn>
                <a:cxn ang="0">
                  <a:pos x="510" y="12"/>
                </a:cxn>
                <a:cxn ang="0">
                  <a:pos x="491" y="19"/>
                </a:cxn>
                <a:cxn ang="0">
                  <a:pos x="485" y="25"/>
                </a:cxn>
                <a:cxn ang="0">
                  <a:pos x="485" y="32"/>
                </a:cxn>
                <a:cxn ang="0">
                  <a:pos x="489" y="39"/>
                </a:cxn>
                <a:cxn ang="0">
                  <a:pos x="496" y="48"/>
                </a:cxn>
                <a:cxn ang="0">
                  <a:pos x="504" y="57"/>
                </a:cxn>
                <a:cxn ang="0">
                  <a:pos x="511" y="69"/>
                </a:cxn>
                <a:cxn ang="0">
                  <a:pos x="512" y="83"/>
                </a:cxn>
                <a:cxn ang="0">
                  <a:pos x="501" y="100"/>
                </a:cxn>
                <a:cxn ang="0">
                  <a:pos x="455" y="128"/>
                </a:cxn>
                <a:cxn ang="0">
                  <a:pos x="363" y="161"/>
                </a:cxn>
                <a:cxn ang="0">
                  <a:pos x="215" y="200"/>
                </a:cxn>
                <a:cxn ang="0">
                  <a:pos x="0" y="247"/>
                </a:cxn>
                <a:cxn ang="0">
                  <a:pos x="9" y="247"/>
                </a:cxn>
                <a:cxn ang="0">
                  <a:pos x="16" y="247"/>
                </a:cxn>
                <a:cxn ang="0">
                  <a:pos x="24" y="247"/>
                </a:cxn>
                <a:cxn ang="0">
                  <a:pos x="33" y="247"/>
                </a:cxn>
                <a:cxn ang="0">
                  <a:pos x="243" y="200"/>
                </a:cxn>
                <a:cxn ang="0">
                  <a:pos x="386" y="161"/>
                </a:cxn>
                <a:cxn ang="0">
                  <a:pos x="473" y="128"/>
                </a:cxn>
                <a:cxn ang="0">
                  <a:pos x="515" y="100"/>
                </a:cxn>
                <a:cxn ang="0">
                  <a:pos x="524" y="83"/>
                </a:cxn>
                <a:cxn ang="0">
                  <a:pos x="521" y="69"/>
                </a:cxn>
                <a:cxn ang="0">
                  <a:pos x="513" y="58"/>
                </a:cxn>
                <a:cxn ang="0">
                  <a:pos x="504" y="48"/>
                </a:cxn>
                <a:cxn ang="0">
                  <a:pos x="496" y="39"/>
                </a:cxn>
                <a:cxn ang="0">
                  <a:pos x="491" y="32"/>
                </a:cxn>
                <a:cxn ang="0">
                  <a:pos x="490" y="25"/>
                </a:cxn>
                <a:cxn ang="0">
                  <a:pos x="495" y="19"/>
                </a:cxn>
                <a:cxn ang="0">
                  <a:pos x="514" y="12"/>
                </a:cxn>
                <a:cxn ang="0">
                  <a:pos x="542" y="7"/>
                </a:cxn>
                <a:cxn ang="0">
                  <a:pos x="577" y="3"/>
                </a:cxn>
                <a:cxn ang="0">
                  <a:pos x="615" y="0"/>
                </a:cxn>
              </a:cxnLst>
              <a:rect l="0" t="0" r="r" b="b"/>
              <a:pathLst>
                <a:path w="615" h="247">
                  <a:moveTo>
                    <a:pt x="615" y="0"/>
                  </a:moveTo>
                  <a:cubicBezTo>
                    <a:pt x="614" y="0"/>
                    <a:pt x="614" y="0"/>
                    <a:pt x="614" y="0"/>
                  </a:cubicBezTo>
                  <a:cubicBezTo>
                    <a:pt x="614" y="0"/>
                    <a:pt x="614" y="0"/>
                    <a:pt x="614" y="0"/>
                  </a:cubicBezTo>
                  <a:cubicBezTo>
                    <a:pt x="614" y="0"/>
                    <a:pt x="614" y="0"/>
                    <a:pt x="613" y="0"/>
                  </a:cubicBezTo>
                  <a:cubicBezTo>
                    <a:pt x="613" y="0"/>
                    <a:pt x="613" y="0"/>
                    <a:pt x="613" y="0"/>
                  </a:cubicBezTo>
                  <a:cubicBezTo>
                    <a:pt x="600" y="0"/>
                    <a:pt x="587" y="2"/>
                    <a:pt x="575" y="3"/>
                  </a:cubicBezTo>
                  <a:cubicBezTo>
                    <a:pt x="563" y="4"/>
                    <a:pt x="551" y="5"/>
                    <a:pt x="540" y="7"/>
                  </a:cubicBezTo>
                  <a:cubicBezTo>
                    <a:pt x="529" y="8"/>
                    <a:pt x="519" y="10"/>
                    <a:pt x="510" y="12"/>
                  </a:cubicBezTo>
                  <a:cubicBezTo>
                    <a:pt x="502" y="14"/>
                    <a:pt x="495" y="17"/>
                    <a:pt x="491" y="19"/>
                  </a:cubicBezTo>
                  <a:cubicBezTo>
                    <a:pt x="487" y="21"/>
                    <a:pt x="486" y="23"/>
                    <a:pt x="485" y="25"/>
                  </a:cubicBezTo>
                  <a:cubicBezTo>
                    <a:pt x="484" y="27"/>
                    <a:pt x="484" y="30"/>
                    <a:pt x="485" y="32"/>
                  </a:cubicBezTo>
                  <a:cubicBezTo>
                    <a:pt x="486" y="34"/>
                    <a:pt x="487" y="37"/>
                    <a:pt x="489" y="39"/>
                  </a:cubicBezTo>
                  <a:cubicBezTo>
                    <a:pt x="491" y="42"/>
                    <a:pt x="494" y="45"/>
                    <a:pt x="496" y="48"/>
                  </a:cubicBezTo>
                  <a:cubicBezTo>
                    <a:pt x="499" y="51"/>
                    <a:pt x="502" y="54"/>
                    <a:pt x="504" y="57"/>
                  </a:cubicBezTo>
                  <a:cubicBezTo>
                    <a:pt x="507" y="61"/>
                    <a:pt x="509" y="65"/>
                    <a:pt x="511" y="69"/>
                  </a:cubicBezTo>
                  <a:cubicBezTo>
                    <a:pt x="512" y="73"/>
                    <a:pt x="513" y="78"/>
                    <a:pt x="512" y="83"/>
                  </a:cubicBezTo>
                  <a:cubicBezTo>
                    <a:pt x="510" y="88"/>
                    <a:pt x="507" y="94"/>
                    <a:pt x="501" y="100"/>
                  </a:cubicBezTo>
                  <a:cubicBezTo>
                    <a:pt x="492" y="109"/>
                    <a:pt x="477" y="118"/>
                    <a:pt x="455" y="128"/>
                  </a:cubicBezTo>
                  <a:cubicBezTo>
                    <a:pt x="432" y="139"/>
                    <a:pt x="401" y="150"/>
                    <a:pt x="363" y="161"/>
                  </a:cubicBezTo>
                  <a:cubicBezTo>
                    <a:pt x="322" y="174"/>
                    <a:pt x="272" y="187"/>
                    <a:pt x="215" y="200"/>
                  </a:cubicBezTo>
                  <a:cubicBezTo>
                    <a:pt x="152" y="215"/>
                    <a:pt x="80" y="231"/>
                    <a:pt x="0" y="247"/>
                  </a:cubicBezTo>
                  <a:cubicBezTo>
                    <a:pt x="3" y="247"/>
                    <a:pt x="6" y="247"/>
                    <a:pt x="9" y="247"/>
                  </a:cubicBezTo>
                  <a:cubicBezTo>
                    <a:pt x="11" y="247"/>
                    <a:pt x="14" y="247"/>
                    <a:pt x="16" y="247"/>
                  </a:cubicBezTo>
                  <a:cubicBezTo>
                    <a:pt x="19" y="247"/>
                    <a:pt x="22" y="247"/>
                    <a:pt x="24" y="247"/>
                  </a:cubicBezTo>
                  <a:cubicBezTo>
                    <a:pt x="27" y="247"/>
                    <a:pt x="30" y="247"/>
                    <a:pt x="33" y="247"/>
                  </a:cubicBezTo>
                  <a:cubicBezTo>
                    <a:pt x="112" y="231"/>
                    <a:pt x="182" y="215"/>
                    <a:pt x="243" y="200"/>
                  </a:cubicBezTo>
                  <a:cubicBezTo>
                    <a:pt x="298" y="187"/>
                    <a:pt x="346" y="174"/>
                    <a:pt x="386" y="161"/>
                  </a:cubicBezTo>
                  <a:cubicBezTo>
                    <a:pt x="422" y="150"/>
                    <a:pt x="451" y="139"/>
                    <a:pt x="473" y="128"/>
                  </a:cubicBezTo>
                  <a:cubicBezTo>
                    <a:pt x="493" y="118"/>
                    <a:pt x="508" y="109"/>
                    <a:pt x="515" y="100"/>
                  </a:cubicBezTo>
                  <a:cubicBezTo>
                    <a:pt x="521" y="94"/>
                    <a:pt x="523" y="88"/>
                    <a:pt x="524" y="83"/>
                  </a:cubicBezTo>
                  <a:cubicBezTo>
                    <a:pt x="524" y="78"/>
                    <a:pt x="523" y="73"/>
                    <a:pt x="521" y="69"/>
                  </a:cubicBezTo>
                  <a:cubicBezTo>
                    <a:pt x="519" y="65"/>
                    <a:pt x="517" y="61"/>
                    <a:pt x="513" y="58"/>
                  </a:cubicBezTo>
                  <a:cubicBezTo>
                    <a:pt x="510" y="54"/>
                    <a:pt x="507" y="51"/>
                    <a:pt x="504" y="48"/>
                  </a:cubicBezTo>
                  <a:cubicBezTo>
                    <a:pt x="501" y="45"/>
                    <a:pt x="499" y="42"/>
                    <a:pt x="496" y="39"/>
                  </a:cubicBezTo>
                  <a:cubicBezTo>
                    <a:pt x="494" y="37"/>
                    <a:pt x="492" y="34"/>
                    <a:pt x="491" y="32"/>
                  </a:cubicBezTo>
                  <a:cubicBezTo>
                    <a:pt x="489" y="30"/>
                    <a:pt x="489" y="27"/>
                    <a:pt x="490" y="25"/>
                  </a:cubicBezTo>
                  <a:cubicBezTo>
                    <a:pt x="490" y="23"/>
                    <a:pt x="492" y="21"/>
                    <a:pt x="495" y="19"/>
                  </a:cubicBezTo>
                  <a:cubicBezTo>
                    <a:pt x="499" y="17"/>
                    <a:pt x="505" y="14"/>
                    <a:pt x="514" y="12"/>
                  </a:cubicBezTo>
                  <a:cubicBezTo>
                    <a:pt x="522" y="10"/>
                    <a:pt x="531" y="8"/>
                    <a:pt x="542" y="7"/>
                  </a:cubicBezTo>
                  <a:cubicBezTo>
                    <a:pt x="553" y="5"/>
                    <a:pt x="565" y="4"/>
                    <a:pt x="577" y="3"/>
                  </a:cubicBezTo>
                  <a:cubicBezTo>
                    <a:pt x="589" y="2"/>
                    <a:pt x="602" y="1"/>
                    <a:pt x="615"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Freeform 147"/>
            <p:cNvSpPr>
              <a:spLocks/>
            </p:cNvSpPr>
            <p:nvPr/>
          </p:nvSpPr>
          <p:spPr bwMode="auto">
            <a:xfrm>
              <a:off x="6300788" y="3675063"/>
              <a:ext cx="2230438" cy="925513"/>
            </a:xfrm>
            <a:custGeom>
              <a:avLst/>
              <a:gdLst/>
              <a:ahLst/>
              <a:cxnLst>
                <a:cxn ang="0">
                  <a:pos x="54" y="0"/>
                </a:cxn>
                <a:cxn ang="0">
                  <a:pos x="53" y="0"/>
                </a:cxn>
                <a:cxn ang="0">
                  <a:pos x="53" y="0"/>
                </a:cxn>
                <a:cxn ang="0">
                  <a:pos x="52" y="0"/>
                </a:cxn>
                <a:cxn ang="0">
                  <a:pos x="52" y="0"/>
                </a:cxn>
                <a:cxn ang="0">
                  <a:pos x="16" y="18"/>
                </a:cxn>
                <a:cxn ang="0">
                  <a:pos x="148" y="48"/>
                </a:cxn>
                <a:cxn ang="0">
                  <a:pos x="390" y="103"/>
                </a:cxn>
                <a:cxn ang="0">
                  <a:pos x="541" y="247"/>
                </a:cxn>
                <a:cxn ang="0">
                  <a:pos x="550" y="247"/>
                </a:cxn>
                <a:cxn ang="0">
                  <a:pos x="557" y="247"/>
                </a:cxn>
                <a:cxn ang="0">
                  <a:pos x="565" y="247"/>
                </a:cxn>
                <a:cxn ang="0">
                  <a:pos x="573" y="247"/>
                </a:cxn>
                <a:cxn ang="0">
                  <a:pos x="405" y="103"/>
                </a:cxn>
                <a:cxn ang="0">
                  <a:pos x="155" y="48"/>
                </a:cxn>
                <a:cxn ang="0">
                  <a:pos x="20" y="18"/>
                </a:cxn>
                <a:cxn ang="0">
                  <a:pos x="54" y="0"/>
                </a:cxn>
              </a:cxnLst>
              <a:rect l="0" t="0" r="r" b="b"/>
              <a:pathLst>
                <a:path w="595" h="247">
                  <a:moveTo>
                    <a:pt x="54" y="0"/>
                  </a:moveTo>
                  <a:cubicBezTo>
                    <a:pt x="53" y="0"/>
                    <a:pt x="53" y="0"/>
                    <a:pt x="53" y="0"/>
                  </a:cubicBezTo>
                  <a:cubicBezTo>
                    <a:pt x="53" y="0"/>
                    <a:pt x="53" y="0"/>
                    <a:pt x="53" y="0"/>
                  </a:cubicBezTo>
                  <a:cubicBezTo>
                    <a:pt x="53" y="0"/>
                    <a:pt x="52" y="0"/>
                    <a:pt x="52" y="0"/>
                  </a:cubicBezTo>
                  <a:cubicBezTo>
                    <a:pt x="52" y="0"/>
                    <a:pt x="52" y="0"/>
                    <a:pt x="52" y="0"/>
                  </a:cubicBezTo>
                  <a:cubicBezTo>
                    <a:pt x="7" y="5"/>
                    <a:pt x="0" y="11"/>
                    <a:pt x="16" y="18"/>
                  </a:cubicBezTo>
                  <a:cubicBezTo>
                    <a:pt x="35" y="27"/>
                    <a:pt x="86" y="37"/>
                    <a:pt x="148" y="48"/>
                  </a:cubicBezTo>
                  <a:cubicBezTo>
                    <a:pt x="222" y="63"/>
                    <a:pt x="315" y="80"/>
                    <a:pt x="390" y="103"/>
                  </a:cubicBezTo>
                  <a:cubicBezTo>
                    <a:pt x="491" y="134"/>
                    <a:pt x="571" y="178"/>
                    <a:pt x="541" y="247"/>
                  </a:cubicBezTo>
                  <a:cubicBezTo>
                    <a:pt x="544" y="247"/>
                    <a:pt x="547" y="247"/>
                    <a:pt x="550" y="247"/>
                  </a:cubicBezTo>
                  <a:cubicBezTo>
                    <a:pt x="552" y="247"/>
                    <a:pt x="555" y="247"/>
                    <a:pt x="557" y="247"/>
                  </a:cubicBezTo>
                  <a:cubicBezTo>
                    <a:pt x="560" y="247"/>
                    <a:pt x="562" y="247"/>
                    <a:pt x="565" y="247"/>
                  </a:cubicBezTo>
                  <a:cubicBezTo>
                    <a:pt x="567" y="247"/>
                    <a:pt x="570" y="247"/>
                    <a:pt x="573" y="247"/>
                  </a:cubicBezTo>
                  <a:cubicBezTo>
                    <a:pt x="595" y="178"/>
                    <a:pt x="509" y="134"/>
                    <a:pt x="405" y="103"/>
                  </a:cubicBezTo>
                  <a:cubicBezTo>
                    <a:pt x="327" y="80"/>
                    <a:pt x="232" y="63"/>
                    <a:pt x="155" y="48"/>
                  </a:cubicBezTo>
                  <a:cubicBezTo>
                    <a:pt x="92" y="37"/>
                    <a:pt x="40" y="27"/>
                    <a:pt x="20" y="18"/>
                  </a:cubicBezTo>
                  <a:cubicBezTo>
                    <a:pt x="2" y="11"/>
                    <a:pt x="9" y="5"/>
                    <a:pt x="54"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48"/>
            <p:cNvSpPr>
              <a:spLocks/>
            </p:cNvSpPr>
            <p:nvPr/>
          </p:nvSpPr>
          <p:spPr bwMode="auto">
            <a:xfrm>
              <a:off x="5984875" y="3675063"/>
              <a:ext cx="889000" cy="925513"/>
            </a:xfrm>
            <a:custGeom>
              <a:avLst/>
              <a:gdLst/>
              <a:ahLst/>
              <a:cxnLst>
                <a:cxn ang="0">
                  <a:pos x="107" y="0"/>
                </a:cxn>
                <a:cxn ang="0">
                  <a:pos x="107" y="0"/>
                </a:cxn>
                <a:cxn ang="0">
                  <a:pos x="107" y="0"/>
                </a:cxn>
                <a:cxn ang="0">
                  <a:pos x="106" y="0"/>
                </a:cxn>
                <a:cxn ang="0">
                  <a:pos x="106" y="0"/>
                </a:cxn>
                <a:cxn ang="0">
                  <a:pos x="74" y="3"/>
                </a:cxn>
                <a:cxn ang="0">
                  <a:pos x="47" y="7"/>
                </a:cxn>
                <a:cxn ang="0">
                  <a:pos x="30" y="13"/>
                </a:cxn>
                <a:cxn ang="0">
                  <a:pos x="27" y="20"/>
                </a:cxn>
                <a:cxn ang="0">
                  <a:pos x="33" y="26"/>
                </a:cxn>
                <a:cxn ang="0">
                  <a:pos x="47" y="32"/>
                </a:cxn>
                <a:cxn ang="0">
                  <a:pos x="66" y="40"/>
                </a:cxn>
                <a:cxn ang="0">
                  <a:pos x="89" y="48"/>
                </a:cxn>
                <a:cxn ang="0">
                  <a:pos x="117" y="57"/>
                </a:cxn>
                <a:cxn ang="0">
                  <a:pos x="147" y="68"/>
                </a:cxn>
                <a:cxn ang="0">
                  <a:pos x="178" y="82"/>
                </a:cxn>
                <a:cxn ang="0">
                  <a:pos x="204" y="100"/>
                </a:cxn>
                <a:cxn ang="0">
                  <a:pos x="218" y="127"/>
                </a:cxn>
                <a:cxn ang="0">
                  <a:pos x="199" y="159"/>
                </a:cxn>
                <a:cxn ang="0">
                  <a:pos x="137" y="199"/>
                </a:cxn>
                <a:cxn ang="0">
                  <a:pos x="0" y="247"/>
                </a:cxn>
                <a:cxn ang="0">
                  <a:pos x="29" y="247"/>
                </a:cxn>
                <a:cxn ang="0">
                  <a:pos x="36" y="247"/>
                </a:cxn>
                <a:cxn ang="0">
                  <a:pos x="44" y="247"/>
                </a:cxn>
                <a:cxn ang="0">
                  <a:pos x="53" y="247"/>
                </a:cxn>
                <a:cxn ang="0">
                  <a:pos x="53" y="247"/>
                </a:cxn>
                <a:cxn ang="0">
                  <a:pos x="53" y="247"/>
                </a:cxn>
                <a:cxn ang="0">
                  <a:pos x="53" y="247"/>
                </a:cxn>
                <a:cxn ang="0">
                  <a:pos x="53" y="247"/>
                </a:cxn>
                <a:cxn ang="0">
                  <a:pos x="164" y="198"/>
                </a:cxn>
                <a:cxn ang="0">
                  <a:pos x="221" y="159"/>
                </a:cxn>
                <a:cxn ang="0">
                  <a:pos x="236" y="127"/>
                </a:cxn>
                <a:cxn ang="0">
                  <a:pos x="218" y="100"/>
                </a:cxn>
                <a:cxn ang="0">
                  <a:pos x="190" y="82"/>
                </a:cxn>
                <a:cxn ang="0">
                  <a:pos x="158" y="68"/>
                </a:cxn>
                <a:cxn ang="0">
                  <a:pos x="126" y="57"/>
                </a:cxn>
                <a:cxn ang="0">
                  <a:pos x="97" y="48"/>
                </a:cxn>
                <a:cxn ang="0">
                  <a:pos x="73" y="40"/>
                </a:cxn>
                <a:cxn ang="0">
                  <a:pos x="53" y="33"/>
                </a:cxn>
                <a:cxn ang="0">
                  <a:pos x="38" y="26"/>
                </a:cxn>
                <a:cxn ang="0">
                  <a:pos x="31" y="20"/>
                </a:cxn>
                <a:cxn ang="0">
                  <a:pos x="34" y="13"/>
                </a:cxn>
                <a:cxn ang="0">
                  <a:pos x="50" y="7"/>
                </a:cxn>
                <a:cxn ang="0">
                  <a:pos x="76" y="3"/>
                </a:cxn>
                <a:cxn ang="0">
                  <a:pos x="107" y="0"/>
                </a:cxn>
              </a:cxnLst>
              <a:rect l="0" t="0" r="r" b="b"/>
              <a:pathLst>
                <a:path w="237" h="247">
                  <a:moveTo>
                    <a:pt x="107" y="0"/>
                  </a:moveTo>
                  <a:cubicBezTo>
                    <a:pt x="107" y="0"/>
                    <a:pt x="107" y="0"/>
                    <a:pt x="107" y="0"/>
                  </a:cubicBezTo>
                  <a:cubicBezTo>
                    <a:pt x="107" y="0"/>
                    <a:pt x="107" y="0"/>
                    <a:pt x="107" y="0"/>
                  </a:cubicBezTo>
                  <a:cubicBezTo>
                    <a:pt x="107" y="0"/>
                    <a:pt x="106" y="0"/>
                    <a:pt x="106" y="0"/>
                  </a:cubicBezTo>
                  <a:cubicBezTo>
                    <a:pt x="106" y="0"/>
                    <a:pt x="106" y="0"/>
                    <a:pt x="106" y="0"/>
                  </a:cubicBezTo>
                  <a:cubicBezTo>
                    <a:pt x="94" y="1"/>
                    <a:pt x="83" y="2"/>
                    <a:pt x="74" y="3"/>
                  </a:cubicBezTo>
                  <a:cubicBezTo>
                    <a:pt x="64" y="4"/>
                    <a:pt x="55" y="6"/>
                    <a:pt x="47" y="7"/>
                  </a:cubicBezTo>
                  <a:cubicBezTo>
                    <a:pt x="40" y="9"/>
                    <a:pt x="34" y="11"/>
                    <a:pt x="30" y="13"/>
                  </a:cubicBezTo>
                  <a:cubicBezTo>
                    <a:pt x="27" y="15"/>
                    <a:pt x="25" y="17"/>
                    <a:pt x="27" y="20"/>
                  </a:cubicBezTo>
                  <a:cubicBezTo>
                    <a:pt x="28" y="22"/>
                    <a:pt x="30" y="24"/>
                    <a:pt x="33" y="26"/>
                  </a:cubicBezTo>
                  <a:cubicBezTo>
                    <a:pt x="37" y="28"/>
                    <a:pt x="42" y="30"/>
                    <a:pt x="47" y="32"/>
                  </a:cubicBezTo>
                  <a:cubicBezTo>
                    <a:pt x="53" y="35"/>
                    <a:pt x="59" y="37"/>
                    <a:pt x="66" y="40"/>
                  </a:cubicBezTo>
                  <a:cubicBezTo>
                    <a:pt x="73" y="42"/>
                    <a:pt x="81" y="45"/>
                    <a:pt x="89" y="48"/>
                  </a:cubicBezTo>
                  <a:cubicBezTo>
                    <a:pt x="98" y="51"/>
                    <a:pt x="107" y="54"/>
                    <a:pt x="117" y="57"/>
                  </a:cubicBezTo>
                  <a:cubicBezTo>
                    <a:pt x="127" y="61"/>
                    <a:pt x="137" y="64"/>
                    <a:pt x="147" y="68"/>
                  </a:cubicBezTo>
                  <a:cubicBezTo>
                    <a:pt x="158" y="73"/>
                    <a:pt x="168" y="77"/>
                    <a:pt x="178" y="82"/>
                  </a:cubicBezTo>
                  <a:cubicBezTo>
                    <a:pt x="188" y="88"/>
                    <a:pt x="197" y="93"/>
                    <a:pt x="204" y="100"/>
                  </a:cubicBezTo>
                  <a:cubicBezTo>
                    <a:pt x="214" y="108"/>
                    <a:pt x="218" y="117"/>
                    <a:pt x="218" y="127"/>
                  </a:cubicBezTo>
                  <a:cubicBezTo>
                    <a:pt x="218" y="137"/>
                    <a:pt x="211" y="148"/>
                    <a:pt x="199" y="159"/>
                  </a:cubicBezTo>
                  <a:cubicBezTo>
                    <a:pt x="186" y="172"/>
                    <a:pt x="165" y="185"/>
                    <a:pt x="137" y="199"/>
                  </a:cubicBezTo>
                  <a:cubicBezTo>
                    <a:pt x="107" y="214"/>
                    <a:pt x="48" y="230"/>
                    <a:pt x="0" y="247"/>
                  </a:cubicBezTo>
                  <a:cubicBezTo>
                    <a:pt x="3" y="247"/>
                    <a:pt x="26" y="247"/>
                    <a:pt x="29" y="247"/>
                  </a:cubicBezTo>
                  <a:cubicBezTo>
                    <a:pt x="31" y="247"/>
                    <a:pt x="34" y="247"/>
                    <a:pt x="36" y="247"/>
                  </a:cubicBezTo>
                  <a:cubicBezTo>
                    <a:pt x="39" y="247"/>
                    <a:pt x="41" y="247"/>
                    <a:pt x="44" y="247"/>
                  </a:cubicBezTo>
                  <a:cubicBezTo>
                    <a:pt x="47" y="247"/>
                    <a:pt x="49" y="247"/>
                    <a:pt x="53" y="247"/>
                  </a:cubicBezTo>
                  <a:cubicBezTo>
                    <a:pt x="53" y="247"/>
                    <a:pt x="53" y="247"/>
                    <a:pt x="53" y="247"/>
                  </a:cubicBezTo>
                  <a:cubicBezTo>
                    <a:pt x="53" y="247"/>
                    <a:pt x="53" y="247"/>
                    <a:pt x="53" y="247"/>
                  </a:cubicBezTo>
                  <a:cubicBezTo>
                    <a:pt x="53" y="247"/>
                    <a:pt x="53" y="247"/>
                    <a:pt x="53" y="247"/>
                  </a:cubicBezTo>
                  <a:cubicBezTo>
                    <a:pt x="53" y="247"/>
                    <a:pt x="53" y="247"/>
                    <a:pt x="53" y="247"/>
                  </a:cubicBezTo>
                  <a:cubicBezTo>
                    <a:pt x="98" y="230"/>
                    <a:pt x="136" y="214"/>
                    <a:pt x="164" y="198"/>
                  </a:cubicBezTo>
                  <a:cubicBezTo>
                    <a:pt x="190" y="185"/>
                    <a:pt x="209" y="172"/>
                    <a:pt x="221" y="159"/>
                  </a:cubicBezTo>
                  <a:cubicBezTo>
                    <a:pt x="232" y="148"/>
                    <a:pt x="237" y="137"/>
                    <a:pt x="236" y="127"/>
                  </a:cubicBezTo>
                  <a:cubicBezTo>
                    <a:pt x="235" y="117"/>
                    <a:pt x="229" y="108"/>
                    <a:pt x="218" y="100"/>
                  </a:cubicBezTo>
                  <a:cubicBezTo>
                    <a:pt x="210" y="94"/>
                    <a:pt x="200" y="88"/>
                    <a:pt x="190" y="82"/>
                  </a:cubicBezTo>
                  <a:cubicBezTo>
                    <a:pt x="180" y="77"/>
                    <a:pt x="169" y="73"/>
                    <a:pt x="158" y="68"/>
                  </a:cubicBezTo>
                  <a:cubicBezTo>
                    <a:pt x="147" y="64"/>
                    <a:pt x="136" y="61"/>
                    <a:pt x="126" y="57"/>
                  </a:cubicBezTo>
                  <a:cubicBezTo>
                    <a:pt x="116" y="54"/>
                    <a:pt x="106" y="51"/>
                    <a:pt x="97" y="48"/>
                  </a:cubicBezTo>
                  <a:cubicBezTo>
                    <a:pt x="89" y="45"/>
                    <a:pt x="80" y="42"/>
                    <a:pt x="73" y="40"/>
                  </a:cubicBezTo>
                  <a:cubicBezTo>
                    <a:pt x="66" y="37"/>
                    <a:pt x="59" y="35"/>
                    <a:pt x="53" y="33"/>
                  </a:cubicBezTo>
                  <a:cubicBezTo>
                    <a:pt x="47" y="30"/>
                    <a:pt x="42" y="28"/>
                    <a:pt x="38" y="26"/>
                  </a:cubicBezTo>
                  <a:cubicBezTo>
                    <a:pt x="35" y="24"/>
                    <a:pt x="32" y="22"/>
                    <a:pt x="31" y="20"/>
                  </a:cubicBezTo>
                  <a:cubicBezTo>
                    <a:pt x="29" y="17"/>
                    <a:pt x="30" y="15"/>
                    <a:pt x="34" y="13"/>
                  </a:cubicBezTo>
                  <a:cubicBezTo>
                    <a:pt x="37" y="11"/>
                    <a:pt x="43" y="9"/>
                    <a:pt x="50" y="7"/>
                  </a:cubicBezTo>
                  <a:cubicBezTo>
                    <a:pt x="57" y="6"/>
                    <a:pt x="66" y="4"/>
                    <a:pt x="76" y="3"/>
                  </a:cubicBezTo>
                  <a:cubicBezTo>
                    <a:pt x="85" y="2"/>
                    <a:pt x="96" y="1"/>
                    <a:pt x="107"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149"/>
            <p:cNvSpPr>
              <a:spLocks/>
            </p:cNvSpPr>
            <p:nvPr/>
          </p:nvSpPr>
          <p:spPr bwMode="auto">
            <a:xfrm>
              <a:off x="6108700" y="3675063"/>
              <a:ext cx="908050" cy="925513"/>
            </a:xfrm>
            <a:custGeom>
              <a:avLst/>
              <a:gdLst/>
              <a:ahLst/>
              <a:cxnLst>
                <a:cxn ang="0">
                  <a:pos x="78" y="0"/>
                </a:cxn>
                <a:cxn ang="0">
                  <a:pos x="77" y="0"/>
                </a:cxn>
                <a:cxn ang="0">
                  <a:pos x="77" y="0"/>
                </a:cxn>
                <a:cxn ang="0">
                  <a:pos x="77" y="0"/>
                </a:cxn>
                <a:cxn ang="0">
                  <a:pos x="76" y="0"/>
                </a:cxn>
                <a:cxn ang="0">
                  <a:pos x="45" y="3"/>
                </a:cxn>
                <a:cxn ang="0">
                  <a:pos x="20" y="8"/>
                </a:cxn>
                <a:cxn ang="0">
                  <a:pos x="4" y="13"/>
                </a:cxn>
                <a:cxn ang="0">
                  <a:pos x="2" y="20"/>
                </a:cxn>
                <a:cxn ang="0">
                  <a:pos x="11" y="26"/>
                </a:cxn>
                <a:cxn ang="0">
                  <a:pos x="26" y="33"/>
                </a:cxn>
                <a:cxn ang="0">
                  <a:pos x="47" y="40"/>
                </a:cxn>
                <a:cxn ang="0">
                  <a:pos x="72" y="48"/>
                </a:cxn>
                <a:cxn ang="0">
                  <a:pos x="102" y="57"/>
                </a:cxn>
                <a:cxn ang="0">
                  <a:pos x="135" y="69"/>
                </a:cxn>
                <a:cxn ang="0">
                  <a:pos x="169" y="82"/>
                </a:cxn>
                <a:cxn ang="0">
                  <a:pos x="200" y="100"/>
                </a:cxn>
                <a:cxn ang="0">
                  <a:pos x="221" y="127"/>
                </a:cxn>
                <a:cxn ang="0">
                  <a:pos x="211" y="159"/>
                </a:cxn>
                <a:cxn ang="0">
                  <a:pos x="159" y="198"/>
                </a:cxn>
                <a:cxn ang="0">
                  <a:pos x="54" y="247"/>
                </a:cxn>
                <a:cxn ang="0">
                  <a:pos x="63" y="247"/>
                </a:cxn>
                <a:cxn ang="0">
                  <a:pos x="71" y="247"/>
                </a:cxn>
                <a:cxn ang="0">
                  <a:pos x="78" y="247"/>
                </a:cxn>
                <a:cxn ang="0">
                  <a:pos x="104" y="247"/>
                </a:cxn>
                <a:cxn ang="0">
                  <a:pos x="186" y="198"/>
                </a:cxn>
                <a:cxn ang="0">
                  <a:pos x="232" y="159"/>
                </a:cxn>
                <a:cxn ang="0">
                  <a:pos x="238" y="127"/>
                </a:cxn>
                <a:cxn ang="0">
                  <a:pos x="214" y="100"/>
                </a:cxn>
                <a:cxn ang="0">
                  <a:pos x="181" y="82"/>
                </a:cxn>
                <a:cxn ang="0">
                  <a:pos x="145" y="69"/>
                </a:cxn>
                <a:cxn ang="0">
                  <a:pos x="111" y="57"/>
                </a:cxn>
                <a:cxn ang="0">
                  <a:pos x="80" y="48"/>
                </a:cxn>
                <a:cxn ang="0">
                  <a:pos x="54" y="40"/>
                </a:cxn>
                <a:cxn ang="0">
                  <a:pos x="32" y="33"/>
                </a:cxn>
                <a:cxn ang="0">
                  <a:pos x="16" y="26"/>
                </a:cxn>
                <a:cxn ang="0">
                  <a:pos x="6" y="20"/>
                </a:cxn>
                <a:cxn ang="0">
                  <a:pos x="8" y="13"/>
                </a:cxn>
                <a:cxn ang="0">
                  <a:pos x="22" y="8"/>
                </a:cxn>
                <a:cxn ang="0">
                  <a:pos x="47" y="3"/>
                </a:cxn>
                <a:cxn ang="0">
                  <a:pos x="78" y="0"/>
                </a:cxn>
              </a:cxnLst>
              <a:rect l="0" t="0" r="r" b="b"/>
              <a:pathLst>
                <a:path w="242" h="247">
                  <a:moveTo>
                    <a:pt x="78" y="0"/>
                  </a:moveTo>
                  <a:cubicBezTo>
                    <a:pt x="78" y="0"/>
                    <a:pt x="77" y="0"/>
                    <a:pt x="77" y="0"/>
                  </a:cubicBezTo>
                  <a:cubicBezTo>
                    <a:pt x="77" y="0"/>
                    <a:pt x="77" y="0"/>
                    <a:pt x="77" y="0"/>
                  </a:cubicBezTo>
                  <a:cubicBezTo>
                    <a:pt x="77" y="0"/>
                    <a:pt x="77" y="0"/>
                    <a:pt x="77" y="0"/>
                  </a:cubicBezTo>
                  <a:cubicBezTo>
                    <a:pt x="76" y="0"/>
                    <a:pt x="76" y="0"/>
                    <a:pt x="76" y="0"/>
                  </a:cubicBezTo>
                  <a:cubicBezTo>
                    <a:pt x="65" y="1"/>
                    <a:pt x="54" y="2"/>
                    <a:pt x="45" y="3"/>
                  </a:cubicBezTo>
                  <a:cubicBezTo>
                    <a:pt x="35" y="5"/>
                    <a:pt x="26" y="6"/>
                    <a:pt x="20" y="8"/>
                  </a:cubicBezTo>
                  <a:cubicBezTo>
                    <a:pt x="13" y="9"/>
                    <a:pt x="7" y="11"/>
                    <a:pt x="4" y="13"/>
                  </a:cubicBezTo>
                  <a:cubicBezTo>
                    <a:pt x="1" y="15"/>
                    <a:pt x="0" y="17"/>
                    <a:pt x="2" y="20"/>
                  </a:cubicBezTo>
                  <a:cubicBezTo>
                    <a:pt x="4" y="22"/>
                    <a:pt x="7" y="24"/>
                    <a:pt x="11" y="26"/>
                  </a:cubicBezTo>
                  <a:cubicBezTo>
                    <a:pt x="15" y="28"/>
                    <a:pt x="20" y="30"/>
                    <a:pt x="26" y="33"/>
                  </a:cubicBezTo>
                  <a:cubicBezTo>
                    <a:pt x="32" y="35"/>
                    <a:pt x="39" y="37"/>
                    <a:pt x="47" y="40"/>
                  </a:cubicBezTo>
                  <a:cubicBezTo>
                    <a:pt x="55" y="42"/>
                    <a:pt x="63" y="45"/>
                    <a:pt x="72" y="48"/>
                  </a:cubicBezTo>
                  <a:cubicBezTo>
                    <a:pt x="81" y="51"/>
                    <a:pt x="92" y="54"/>
                    <a:pt x="102" y="57"/>
                  </a:cubicBezTo>
                  <a:cubicBezTo>
                    <a:pt x="113" y="61"/>
                    <a:pt x="124" y="64"/>
                    <a:pt x="135" y="69"/>
                  </a:cubicBezTo>
                  <a:cubicBezTo>
                    <a:pt x="147" y="73"/>
                    <a:pt x="158" y="77"/>
                    <a:pt x="169" y="82"/>
                  </a:cubicBezTo>
                  <a:cubicBezTo>
                    <a:pt x="180" y="88"/>
                    <a:pt x="191" y="94"/>
                    <a:pt x="200" y="100"/>
                  </a:cubicBezTo>
                  <a:cubicBezTo>
                    <a:pt x="212" y="109"/>
                    <a:pt x="219" y="117"/>
                    <a:pt x="221" y="127"/>
                  </a:cubicBezTo>
                  <a:cubicBezTo>
                    <a:pt x="223" y="137"/>
                    <a:pt x="220" y="148"/>
                    <a:pt x="211" y="159"/>
                  </a:cubicBezTo>
                  <a:cubicBezTo>
                    <a:pt x="200" y="171"/>
                    <a:pt x="183" y="185"/>
                    <a:pt x="159" y="198"/>
                  </a:cubicBezTo>
                  <a:cubicBezTo>
                    <a:pt x="133" y="214"/>
                    <a:pt x="97" y="230"/>
                    <a:pt x="54" y="247"/>
                  </a:cubicBezTo>
                  <a:cubicBezTo>
                    <a:pt x="57" y="247"/>
                    <a:pt x="60" y="247"/>
                    <a:pt x="63" y="247"/>
                  </a:cubicBezTo>
                  <a:cubicBezTo>
                    <a:pt x="66" y="247"/>
                    <a:pt x="68" y="247"/>
                    <a:pt x="71" y="247"/>
                  </a:cubicBezTo>
                  <a:cubicBezTo>
                    <a:pt x="73" y="247"/>
                    <a:pt x="75" y="247"/>
                    <a:pt x="78" y="247"/>
                  </a:cubicBezTo>
                  <a:cubicBezTo>
                    <a:pt x="81" y="247"/>
                    <a:pt x="101" y="247"/>
                    <a:pt x="104" y="247"/>
                  </a:cubicBezTo>
                  <a:cubicBezTo>
                    <a:pt x="146" y="230"/>
                    <a:pt x="161" y="214"/>
                    <a:pt x="186" y="198"/>
                  </a:cubicBezTo>
                  <a:cubicBezTo>
                    <a:pt x="208" y="184"/>
                    <a:pt x="224" y="171"/>
                    <a:pt x="232" y="159"/>
                  </a:cubicBezTo>
                  <a:cubicBezTo>
                    <a:pt x="240" y="148"/>
                    <a:pt x="242" y="137"/>
                    <a:pt x="238" y="127"/>
                  </a:cubicBezTo>
                  <a:cubicBezTo>
                    <a:pt x="235" y="117"/>
                    <a:pt x="227" y="109"/>
                    <a:pt x="214" y="100"/>
                  </a:cubicBezTo>
                  <a:cubicBezTo>
                    <a:pt x="204" y="94"/>
                    <a:pt x="193" y="88"/>
                    <a:pt x="181" y="82"/>
                  </a:cubicBezTo>
                  <a:cubicBezTo>
                    <a:pt x="170" y="77"/>
                    <a:pt x="158" y="73"/>
                    <a:pt x="145" y="69"/>
                  </a:cubicBezTo>
                  <a:cubicBezTo>
                    <a:pt x="134" y="64"/>
                    <a:pt x="122" y="61"/>
                    <a:pt x="111" y="57"/>
                  </a:cubicBezTo>
                  <a:cubicBezTo>
                    <a:pt x="100" y="54"/>
                    <a:pt x="89" y="51"/>
                    <a:pt x="80" y="48"/>
                  </a:cubicBezTo>
                  <a:cubicBezTo>
                    <a:pt x="71" y="45"/>
                    <a:pt x="62" y="42"/>
                    <a:pt x="54" y="40"/>
                  </a:cubicBezTo>
                  <a:cubicBezTo>
                    <a:pt x="46" y="37"/>
                    <a:pt x="38" y="35"/>
                    <a:pt x="32" y="33"/>
                  </a:cubicBezTo>
                  <a:cubicBezTo>
                    <a:pt x="26" y="30"/>
                    <a:pt x="20" y="28"/>
                    <a:pt x="16" y="26"/>
                  </a:cubicBezTo>
                  <a:cubicBezTo>
                    <a:pt x="12" y="24"/>
                    <a:pt x="8" y="22"/>
                    <a:pt x="6" y="20"/>
                  </a:cubicBezTo>
                  <a:cubicBezTo>
                    <a:pt x="4" y="17"/>
                    <a:pt x="5" y="15"/>
                    <a:pt x="8" y="13"/>
                  </a:cubicBezTo>
                  <a:cubicBezTo>
                    <a:pt x="10" y="11"/>
                    <a:pt x="15" y="9"/>
                    <a:pt x="22" y="8"/>
                  </a:cubicBezTo>
                  <a:cubicBezTo>
                    <a:pt x="29" y="6"/>
                    <a:pt x="37" y="5"/>
                    <a:pt x="47" y="3"/>
                  </a:cubicBezTo>
                  <a:cubicBezTo>
                    <a:pt x="56" y="2"/>
                    <a:pt x="66" y="1"/>
                    <a:pt x="78"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58" name="Rectangle 57"/>
          <p:cNvSpPr/>
          <p:nvPr/>
        </p:nvSpPr>
        <p:spPr>
          <a:xfrm>
            <a:off x="533400" y="838200"/>
            <a:ext cx="3200400" cy="276999"/>
          </a:xfrm>
          <a:prstGeom prst="rect">
            <a:avLst/>
          </a:prstGeom>
        </p:spPr>
        <p:txBody>
          <a:bodyPr wrap="square">
            <a:spAutoFit/>
          </a:bodyPr>
          <a:lstStyle/>
          <a:p>
            <a:pPr algn="just" fontAlgn="auto">
              <a:spcBef>
                <a:spcPts val="0"/>
              </a:spcBef>
              <a:spcAft>
                <a:spcPts val="0"/>
              </a:spcAft>
              <a:defRPr/>
            </a:pPr>
            <a:r>
              <a:rPr lang="en-US" altLang="ko-KR" sz="1200" kern="0" dirty="0" smtClean="0">
                <a:solidFill>
                  <a:schemeClr val="bg1">
                    <a:lumMod val="75000"/>
                  </a:schemeClr>
                </a:solidFill>
                <a:latin typeface="+mn-lt"/>
                <a:ea typeface="굴림" charset="-127"/>
                <a:cs typeface="Arial" pitchFamily="34" charset="0"/>
              </a:rPr>
              <a:t> </a:t>
            </a:r>
          </a:p>
        </p:txBody>
      </p:sp>
      <p:sp>
        <p:nvSpPr>
          <p:cNvPr id="46" name="Rectangle 45"/>
          <p:cNvSpPr/>
          <p:nvPr/>
        </p:nvSpPr>
        <p:spPr>
          <a:xfrm>
            <a:off x="304800" y="2206823"/>
            <a:ext cx="184666" cy="461665"/>
          </a:xfrm>
          <a:prstGeom prst="rect">
            <a:avLst/>
          </a:prstGeom>
        </p:spPr>
        <p:txBody>
          <a:bodyPr wrap="none">
            <a:spAutoFit/>
          </a:bodyPr>
          <a:lstStyle/>
          <a:p>
            <a:r>
              <a:rPr lang="en-US" sz="2400" b="1" kern="0" dirty="0" smtClean="0">
                <a:solidFill>
                  <a:srgbClr val="FFFF00"/>
                </a:solidFill>
                <a:effectLst>
                  <a:outerShdw blurRad="38100" dist="38100" dir="2700000" algn="tl">
                    <a:srgbClr val="000000">
                      <a:alpha val="43137"/>
                    </a:srgbClr>
                  </a:outerShdw>
                </a:effectLst>
                <a:ea typeface="굴림" charset="-127"/>
                <a:cs typeface="Arial" pitchFamily="34" charset="0"/>
              </a:rPr>
              <a:t> </a:t>
            </a:r>
          </a:p>
        </p:txBody>
      </p:sp>
      <p:sp>
        <p:nvSpPr>
          <p:cNvPr id="47" name="Rectangle 46"/>
          <p:cNvSpPr/>
          <p:nvPr/>
        </p:nvSpPr>
        <p:spPr>
          <a:xfrm flipH="1">
            <a:off x="5410200" y="914400"/>
            <a:ext cx="3733800" cy="338528"/>
          </a:xfrm>
          <a:prstGeom prst="rect">
            <a:avLst/>
          </a:prstGeom>
          <a:gradFill>
            <a:gsLst>
              <a:gs pos="56000">
                <a:srgbClr val="4D4D4D"/>
              </a:gs>
              <a:gs pos="0">
                <a:srgbClr val="5E5E5E">
                  <a:alpha val="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p:cNvSpPr/>
          <p:nvPr/>
        </p:nvSpPr>
        <p:spPr>
          <a:xfrm flipH="1">
            <a:off x="3367046" y="990600"/>
            <a:ext cx="184666" cy="584776"/>
          </a:xfrm>
          <a:prstGeom prst="rect">
            <a:avLst/>
          </a:prstGeom>
        </p:spPr>
        <p:txBody>
          <a:bodyPr wrap="none">
            <a:spAutoFit/>
          </a:bodyPr>
          <a:lstStyle/>
          <a:p>
            <a:r>
              <a:rPr lang="en-US" sz="3200" b="1" kern="0" dirty="0" smtClean="0">
                <a:solidFill>
                  <a:srgbClr val="3366FF"/>
                </a:solidFill>
                <a:effectLst>
                  <a:outerShdw blurRad="38100" dist="38100" dir="2700000" algn="tl">
                    <a:srgbClr val="000000">
                      <a:alpha val="43137"/>
                    </a:srgbClr>
                  </a:outerShdw>
                </a:effectLst>
                <a:ea typeface="굴림" charset="-127"/>
                <a:cs typeface="Arial" pitchFamily="34" charset="0"/>
              </a:rPr>
              <a:t> </a:t>
            </a:r>
            <a:endParaRPr lang="en-US" sz="3200" b="1" dirty="0">
              <a:solidFill>
                <a:srgbClr val="3366FF"/>
              </a:solidFill>
              <a:effectLst>
                <a:outerShdw blurRad="38100" dist="38100" dir="2700000" algn="tl">
                  <a:srgbClr val="000000">
                    <a:alpha val="43137"/>
                  </a:srgbClr>
                </a:outerShdw>
              </a:effectLst>
            </a:endParaRPr>
          </a:p>
        </p:txBody>
      </p:sp>
      <p:sp>
        <p:nvSpPr>
          <p:cNvPr id="2" name="TextBox 1"/>
          <p:cNvSpPr txBox="1"/>
          <p:nvPr/>
        </p:nvSpPr>
        <p:spPr>
          <a:xfrm>
            <a:off x="228600" y="1524000"/>
            <a:ext cx="8708434" cy="1815882"/>
          </a:xfrm>
          <a:prstGeom prst="rect">
            <a:avLst/>
          </a:prstGeom>
          <a:noFill/>
        </p:spPr>
        <p:txBody>
          <a:bodyPr wrap="none" rtlCol="0">
            <a:spAutoFit/>
          </a:bodyPr>
          <a:lstStyle/>
          <a:p>
            <a:r>
              <a:rPr lang="en-US" sz="3200" dirty="0" smtClean="0">
                <a:solidFill>
                  <a:schemeClr val="bg1">
                    <a:lumMod val="65000"/>
                  </a:schemeClr>
                </a:solidFill>
              </a:rPr>
              <a:t>Shift 1:  Increase Reading of Informational Text</a:t>
            </a:r>
          </a:p>
          <a:p>
            <a:r>
              <a:rPr lang="en-US" sz="3200" dirty="0" smtClean="0">
                <a:solidFill>
                  <a:schemeClr val="bg1">
                    <a:lumMod val="65000"/>
                  </a:schemeClr>
                </a:solidFill>
              </a:rPr>
              <a:t>Shift 2:  Appropriate Text Complexity</a:t>
            </a:r>
          </a:p>
          <a:p>
            <a:r>
              <a:rPr lang="en-US" sz="4800" dirty="0" smtClean="0">
                <a:solidFill>
                  <a:schemeClr val="bg1"/>
                </a:solidFill>
              </a:rPr>
              <a:t>Shift 3:  Academic Vocabulary</a:t>
            </a:r>
            <a:endParaRPr lang="en-US" sz="4800" dirty="0">
              <a:solidFill>
                <a:schemeClr val="bg1"/>
              </a:solidFill>
            </a:endParaRPr>
          </a:p>
        </p:txBody>
      </p:sp>
    </p:spTree>
    <p:extLst>
      <p:ext uri="{BB962C8B-B14F-4D97-AF65-F5344CB8AC3E}">
        <p14:creationId xmlns:p14="http://schemas.microsoft.com/office/powerpoint/2010/main" val="56158383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27" name="AutoShape 64"/>
          <p:cNvSpPr>
            <a:spLocks noChangeArrowheads="1"/>
          </p:cNvSpPr>
          <p:nvPr/>
        </p:nvSpPr>
        <p:spPr bwMode="gray">
          <a:xfrm>
            <a:off x="838200" y="152400"/>
            <a:ext cx="7772400" cy="609600"/>
          </a:xfrm>
          <a:prstGeom prst="roundRect">
            <a:avLst>
              <a:gd name="adj" fmla="val 0"/>
            </a:avLst>
          </a:prstGeom>
          <a:noFill/>
          <a:ln w="38100">
            <a:noFill/>
            <a:round/>
            <a:headEnd/>
            <a:tailEnd/>
          </a:ln>
          <a:effectLst/>
        </p:spPr>
        <p:txBody>
          <a:bodyPr wrap="none" anchor="ctr"/>
          <a:lstStyle/>
          <a:p>
            <a:pPr fontAlgn="auto">
              <a:spcBef>
                <a:spcPts val="0"/>
              </a:spcBef>
              <a:spcAft>
                <a:spcPts val="0"/>
              </a:spcAft>
              <a:defRPr/>
            </a:pPr>
            <a:r>
              <a:rPr lang="en-US" sz="4400" kern="0" dirty="0" smtClean="0">
                <a:solidFill>
                  <a:schemeClr val="bg1"/>
                </a:solidFill>
                <a:latin typeface="+mn-lt"/>
                <a:ea typeface="굴림" charset="-127"/>
                <a:cs typeface="Arial" pitchFamily="34" charset="0"/>
              </a:rPr>
              <a:t>Six “Shifts” of ELA Common Core</a:t>
            </a:r>
          </a:p>
        </p:txBody>
      </p:sp>
      <p:grpSp>
        <p:nvGrpSpPr>
          <p:cNvPr id="4" name="Group 3"/>
          <p:cNvGrpSpPr/>
          <p:nvPr/>
        </p:nvGrpSpPr>
        <p:grpSpPr>
          <a:xfrm>
            <a:off x="-194324" y="2546591"/>
            <a:ext cx="9338324" cy="4343400"/>
            <a:chOff x="3884613" y="3675063"/>
            <a:chExt cx="4710113" cy="925513"/>
          </a:xfrm>
        </p:grpSpPr>
        <p:sp>
          <p:nvSpPr>
            <p:cNvPr id="5" name="Freeform 145"/>
            <p:cNvSpPr>
              <a:spLocks noEditPoints="1"/>
            </p:cNvSpPr>
            <p:nvPr/>
          </p:nvSpPr>
          <p:spPr bwMode="auto">
            <a:xfrm>
              <a:off x="3884613" y="3675063"/>
              <a:ext cx="4710113" cy="925513"/>
            </a:xfrm>
            <a:custGeom>
              <a:avLst/>
              <a:gdLst/>
              <a:ahLst/>
              <a:cxnLst>
                <a:cxn ang="0">
                  <a:pos x="653" y="0"/>
                </a:cxn>
                <a:cxn ang="0">
                  <a:pos x="603" y="3"/>
                </a:cxn>
                <a:cxn ang="0">
                  <a:pos x="521" y="19"/>
                </a:cxn>
                <a:cxn ang="0">
                  <a:pos x="522" y="39"/>
                </a:cxn>
                <a:cxn ang="0">
                  <a:pos x="547" y="69"/>
                </a:cxn>
                <a:cxn ang="0">
                  <a:pos x="499" y="128"/>
                </a:cxn>
                <a:cxn ang="0">
                  <a:pos x="59" y="247"/>
                </a:cxn>
                <a:cxn ang="0">
                  <a:pos x="35" y="247"/>
                </a:cxn>
                <a:cxn ang="0">
                  <a:pos x="389" y="161"/>
                </a:cxn>
                <a:cxn ang="0">
                  <a:pos x="538" y="83"/>
                </a:cxn>
                <a:cxn ang="0">
                  <a:pos x="522" y="48"/>
                </a:cxn>
                <a:cxn ang="0">
                  <a:pos x="511" y="25"/>
                </a:cxn>
                <a:cxn ang="0">
                  <a:pos x="566" y="7"/>
                </a:cxn>
                <a:cxn ang="0">
                  <a:pos x="639" y="0"/>
                </a:cxn>
                <a:cxn ang="0">
                  <a:pos x="638" y="0"/>
                </a:cxn>
                <a:cxn ang="0">
                  <a:pos x="534" y="12"/>
                </a:cxn>
                <a:cxn ang="0">
                  <a:pos x="506" y="32"/>
                </a:cxn>
                <a:cxn ang="0">
                  <a:pos x="524" y="57"/>
                </a:cxn>
                <a:cxn ang="0">
                  <a:pos x="516" y="100"/>
                </a:cxn>
                <a:cxn ang="0">
                  <a:pos x="220" y="200"/>
                </a:cxn>
                <a:cxn ang="0">
                  <a:pos x="292" y="247"/>
                </a:cxn>
                <a:cxn ang="0">
                  <a:pos x="697" y="199"/>
                </a:cxn>
                <a:cxn ang="0">
                  <a:pos x="764" y="100"/>
                </a:cxn>
                <a:cxn ang="0">
                  <a:pos x="677" y="57"/>
                </a:cxn>
                <a:cxn ang="0">
                  <a:pos x="607" y="32"/>
                </a:cxn>
                <a:cxn ang="0">
                  <a:pos x="590" y="13"/>
                </a:cxn>
                <a:cxn ang="0">
                  <a:pos x="666" y="0"/>
                </a:cxn>
                <a:cxn ang="0">
                  <a:pos x="698" y="0"/>
                </a:cxn>
                <a:cxn ang="0">
                  <a:pos x="664" y="18"/>
                </a:cxn>
                <a:cxn ang="0">
                  <a:pos x="1217" y="247"/>
                </a:cxn>
                <a:cxn ang="0">
                  <a:pos x="1194" y="247"/>
                </a:cxn>
                <a:cxn ang="0">
                  <a:pos x="792" y="48"/>
                </a:cxn>
                <a:cxn ang="0">
                  <a:pos x="690" y="0"/>
                </a:cxn>
                <a:cxn ang="0">
                  <a:pos x="671" y="0"/>
                </a:cxn>
                <a:cxn ang="0">
                  <a:pos x="601" y="13"/>
                </a:cxn>
                <a:cxn ang="0">
                  <a:pos x="625" y="33"/>
                </a:cxn>
                <a:cxn ang="0">
                  <a:pos x="704" y="57"/>
                </a:cxn>
                <a:cxn ang="0">
                  <a:pos x="807" y="100"/>
                </a:cxn>
                <a:cxn ang="0">
                  <a:pos x="779" y="198"/>
                </a:cxn>
                <a:cxn ang="0">
                  <a:pos x="664" y="247"/>
                </a:cxn>
                <a:cxn ang="0">
                  <a:pos x="752" y="198"/>
                </a:cxn>
                <a:cxn ang="0">
                  <a:pos x="793" y="100"/>
                </a:cxn>
                <a:cxn ang="0">
                  <a:pos x="695" y="57"/>
                </a:cxn>
                <a:cxn ang="0">
                  <a:pos x="619" y="33"/>
                </a:cxn>
                <a:cxn ang="0">
                  <a:pos x="597" y="13"/>
                </a:cxn>
                <a:cxn ang="0">
                  <a:pos x="669" y="0"/>
                </a:cxn>
                <a:cxn ang="0">
                  <a:pos x="668" y="0"/>
                </a:cxn>
                <a:cxn ang="0">
                  <a:pos x="610" y="7"/>
                </a:cxn>
                <a:cxn ang="0">
                  <a:pos x="598" y="26"/>
                </a:cxn>
                <a:cxn ang="0">
                  <a:pos x="657" y="48"/>
                </a:cxn>
                <a:cxn ang="0">
                  <a:pos x="750" y="82"/>
                </a:cxn>
                <a:cxn ang="0">
                  <a:pos x="781" y="159"/>
                </a:cxn>
                <a:cxn ang="0">
                  <a:pos x="772" y="247"/>
                </a:cxn>
                <a:cxn ang="0">
                  <a:pos x="1241" y="247"/>
                </a:cxn>
                <a:cxn ang="0">
                  <a:pos x="667" y="19"/>
                </a:cxn>
              </a:cxnLst>
              <a:rect l="0" t="0" r="r" b="b"/>
              <a:pathLst>
                <a:path w="1256" h="247">
                  <a:moveTo>
                    <a:pt x="666" y="0"/>
                  </a:moveTo>
                  <a:cubicBezTo>
                    <a:pt x="664" y="0"/>
                    <a:pt x="662" y="0"/>
                    <a:pt x="660" y="0"/>
                  </a:cubicBezTo>
                  <a:cubicBezTo>
                    <a:pt x="657" y="0"/>
                    <a:pt x="655" y="0"/>
                    <a:pt x="653" y="0"/>
                  </a:cubicBezTo>
                  <a:cubicBezTo>
                    <a:pt x="651" y="0"/>
                    <a:pt x="649" y="0"/>
                    <a:pt x="647" y="0"/>
                  </a:cubicBezTo>
                  <a:cubicBezTo>
                    <a:pt x="645" y="0"/>
                    <a:pt x="643" y="0"/>
                    <a:pt x="641" y="0"/>
                  </a:cubicBezTo>
                  <a:cubicBezTo>
                    <a:pt x="628" y="1"/>
                    <a:pt x="615" y="2"/>
                    <a:pt x="603" y="3"/>
                  </a:cubicBezTo>
                  <a:cubicBezTo>
                    <a:pt x="591" y="4"/>
                    <a:pt x="579" y="5"/>
                    <a:pt x="568" y="7"/>
                  </a:cubicBezTo>
                  <a:cubicBezTo>
                    <a:pt x="557" y="8"/>
                    <a:pt x="548" y="10"/>
                    <a:pt x="540" y="12"/>
                  </a:cubicBezTo>
                  <a:cubicBezTo>
                    <a:pt x="531" y="14"/>
                    <a:pt x="525" y="17"/>
                    <a:pt x="521" y="19"/>
                  </a:cubicBezTo>
                  <a:cubicBezTo>
                    <a:pt x="518" y="21"/>
                    <a:pt x="516" y="23"/>
                    <a:pt x="516" y="25"/>
                  </a:cubicBezTo>
                  <a:cubicBezTo>
                    <a:pt x="515" y="27"/>
                    <a:pt x="515" y="30"/>
                    <a:pt x="517" y="32"/>
                  </a:cubicBezTo>
                  <a:cubicBezTo>
                    <a:pt x="518" y="34"/>
                    <a:pt x="520" y="37"/>
                    <a:pt x="522" y="39"/>
                  </a:cubicBezTo>
                  <a:cubicBezTo>
                    <a:pt x="525" y="42"/>
                    <a:pt x="527" y="45"/>
                    <a:pt x="530" y="48"/>
                  </a:cubicBezTo>
                  <a:cubicBezTo>
                    <a:pt x="533" y="51"/>
                    <a:pt x="536" y="54"/>
                    <a:pt x="539" y="58"/>
                  </a:cubicBezTo>
                  <a:cubicBezTo>
                    <a:pt x="543" y="61"/>
                    <a:pt x="545" y="65"/>
                    <a:pt x="547" y="69"/>
                  </a:cubicBezTo>
                  <a:cubicBezTo>
                    <a:pt x="549" y="73"/>
                    <a:pt x="550" y="78"/>
                    <a:pt x="550" y="83"/>
                  </a:cubicBezTo>
                  <a:cubicBezTo>
                    <a:pt x="549" y="88"/>
                    <a:pt x="547" y="94"/>
                    <a:pt x="541" y="100"/>
                  </a:cubicBezTo>
                  <a:cubicBezTo>
                    <a:pt x="534" y="109"/>
                    <a:pt x="519" y="118"/>
                    <a:pt x="499" y="128"/>
                  </a:cubicBezTo>
                  <a:cubicBezTo>
                    <a:pt x="477" y="139"/>
                    <a:pt x="448" y="150"/>
                    <a:pt x="412" y="161"/>
                  </a:cubicBezTo>
                  <a:cubicBezTo>
                    <a:pt x="372" y="174"/>
                    <a:pt x="324" y="187"/>
                    <a:pt x="269" y="200"/>
                  </a:cubicBezTo>
                  <a:cubicBezTo>
                    <a:pt x="208" y="215"/>
                    <a:pt x="138" y="231"/>
                    <a:pt x="59" y="247"/>
                  </a:cubicBezTo>
                  <a:cubicBezTo>
                    <a:pt x="56" y="247"/>
                    <a:pt x="53" y="247"/>
                    <a:pt x="50" y="247"/>
                  </a:cubicBezTo>
                  <a:cubicBezTo>
                    <a:pt x="48" y="247"/>
                    <a:pt x="45" y="247"/>
                    <a:pt x="42" y="247"/>
                  </a:cubicBezTo>
                  <a:cubicBezTo>
                    <a:pt x="40" y="247"/>
                    <a:pt x="37" y="247"/>
                    <a:pt x="35" y="247"/>
                  </a:cubicBezTo>
                  <a:cubicBezTo>
                    <a:pt x="32" y="247"/>
                    <a:pt x="29" y="247"/>
                    <a:pt x="26" y="247"/>
                  </a:cubicBezTo>
                  <a:cubicBezTo>
                    <a:pt x="106" y="231"/>
                    <a:pt x="178" y="215"/>
                    <a:pt x="241" y="200"/>
                  </a:cubicBezTo>
                  <a:cubicBezTo>
                    <a:pt x="298" y="187"/>
                    <a:pt x="348" y="174"/>
                    <a:pt x="389" y="161"/>
                  </a:cubicBezTo>
                  <a:cubicBezTo>
                    <a:pt x="427" y="150"/>
                    <a:pt x="458" y="139"/>
                    <a:pt x="481" y="128"/>
                  </a:cubicBezTo>
                  <a:cubicBezTo>
                    <a:pt x="503" y="118"/>
                    <a:pt x="518" y="109"/>
                    <a:pt x="527" y="100"/>
                  </a:cubicBezTo>
                  <a:cubicBezTo>
                    <a:pt x="533" y="94"/>
                    <a:pt x="536" y="88"/>
                    <a:pt x="538" y="83"/>
                  </a:cubicBezTo>
                  <a:cubicBezTo>
                    <a:pt x="539" y="78"/>
                    <a:pt x="538" y="73"/>
                    <a:pt x="537" y="69"/>
                  </a:cubicBezTo>
                  <a:cubicBezTo>
                    <a:pt x="535" y="65"/>
                    <a:pt x="533" y="61"/>
                    <a:pt x="530" y="57"/>
                  </a:cubicBezTo>
                  <a:cubicBezTo>
                    <a:pt x="528" y="54"/>
                    <a:pt x="525" y="51"/>
                    <a:pt x="522" y="48"/>
                  </a:cubicBezTo>
                  <a:cubicBezTo>
                    <a:pt x="520" y="45"/>
                    <a:pt x="517" y="42"/>
                    <a:pt x="515" y="39"/>
                  </a:cubicBezTo>
                  <a:cubicBezTo>
                    <a:pt x="513" y="37"/>
                    <a:pt x="512" y="34"/>
                    <a:pt x="511" y="32"/>
                  </a:cubicBezTo>
                  <a:cubicBezTo>
                    <a:pt x="510" y="30"/>
                    <a:pt x="510" y="27"/>
                    <a:pt x="511" y="25"/>
                  </a:cubicBezTo>
                  <a:cubicBezTo>
                    <a:pt x="512" y="23"/>
                    <a:pt x="513" y="21"/>
                    <a:pt x="517" y="19"/>
                  </a:cubicBezTo>
                  <a:cubicBezTo>
                    <a:pt x="521" y="17"/>
                    <a:pt x="528" y="14"/>
                    <a:pt x="536" y="12"/>
                  </a:cubicBezTo>
                  <a:cubicBezTo>
                    <a:pt x="545" y="10"/>
                    <a:pt x="555" y="8"/>
                    <a:pt x="566" y="7"/>
                  </a:cubicBezTo>
                  <a:cubicBezTo>
                    <a:pt x="577" y="5"/>
                    <a:pt x="589" y="4"/>
                    <a:pt x="601" y="3"/>
                  </a:cubicBezTo>
                  <a:cubicBezTo>
                    <a:pt x="613" y="2"/>
                    <a:pt x="626" y="0"/>
                    <a:pt x="639" y="0"/>
                  </a:cubicBezTo>
                  <a:cubicBezTo>
                    <a:pt x="639" y="0"/>
                    <a:pt x="639" y="0"/>
                    <a:pt x="639" y="0"/>
                  </a:cubicBezTo>
                  <a:cubicBezTo>
                    <a:pt x="639" y="0"/>
                    <a:pt x="639" y="0"/>
                    <a:pt x="638" y="0"/>
                  </a:cubicBezTo>
                  <a:cubicBezTo>
                    <a:pt x="638" y="0"/>
                    <a:pt x="638" y="0"/>
                    <a:pt x="638" y="0"/>
                  </a:cubicBezTo>
                  <a:cubicBezTo>
                    <a:pt x="638" y="0"/>
                    <a:pt x="638" y="0"/>
                    <a:pt x="638" y="0"/>
                  </a:cubicBezTo>
                  <a:cubicBezTo>
                    <a:pt x="625" y="0"/>
                    <a:pt x="612" y="2"/>
                    <a:pt x="600" y="3"/>
                  </a:cubicBezTo>
                  <a:cubicBezTo>
                    <a:pt x="587" y="4"/>
                    <a:pt x="575" y="5"/>
                    <a:pt x="564" y="7"/>
                  </a:cubicBezTo>
                  <a:cubicBezTo>
                    <a:pt x="553" y="8"/>
                    <a:pt x="542" y="10"/>
                    <a:pt x="534" y="12"/>
                  </a:cubicBezTo>
                  <a:cubicBezTo>
                    <a:pt x="525" y="14"/>
                    <a:pt x="518" y="17"/>
                    <a:pt x="513" y="19"/>
                  </a:cubicBezTo>
                  <a:cubicBezTo>
                    <a:pt x="510" y="21"/>
                    <a:pt x="508" y="23"/>
                    <a:pt x="507" y="25"/>
                  </a:cubicBezTo>
                  <a:cubicBezTo>
                    <a:pt x="506" y="27"/>
                    <a:pt x="506" y="30"/>
                    <a:pt x="506" y="32"/>
                  </a:cubicBezTo>
                  <a:cubicBezTo>
                    <a:pt x="507" y="34"/>
                    <a:pt x="508" y="37"/>
                    <a:pt x="510" y="39"/>
                  </a:cubicBezTo>
                  <a:cubicBezTo>
                    <a:pt x="512" y="42"/>
                    <a:pt x="514" y="45"/>
                    <a:pt x="516" y="48"/>
                  </a:cubicBezTo>
                  <a:cubicBezTo>
                    <a:pt x="519" y="51"/>
                    <a:pt x="521" y="54"/>
                    <a:pt x="524" y="57"/>
                  </a:cubicBezTo>
                  <a:cubicBezTo>
                    <a:pt x="526" y="61"/>
                    <a:pt x="528" y="65"/>
                    <a:pt x="529" y="69"/>
                  </a:cubicBezTo>
                  <a:cubicBezTo>
                    <a:pt x="530" y="73"/>
                    <a:pt x="530" y="78"/>
                    <a:pt x="528" y="83"/>
                  </a:cubicBezTo>
                  <a:cubicBezTo>
                    <a:pt x="527" y="88"/>
                    <a:pt x="523" y="94"/>
                    <a:pt x="516" y="100"/>
                  </a:cubicBezTo>
                  <a:cubicBezTo>
                    <a:pt x="506" y="109"/>
                    <a:pt x="490" y="118"/>
                    <a:pt x="467" y="128"/>
                  </a:cubicBezTo>
                  <a:cubicBezTo>
                    <a:pt x="443" y="139"/>
                    <a:pt x="411" y="150"/>
                    <a:pt x="372" y="161"/>
                  </a:cubicBezTo>
                  <a:cubicBezTo>
                    <a:pt x="329" y="174"/>
                    <a:pt x="278" y="187"/>
                    <a:pt x="220" y="200"/>
                  </a:cubicBezTo>
                  <a:cubicBezTo>
                    <a:pt x="155" y="215"/>
                    <a:pt x="82" y="231"/>
                    <a:pt x="0" y="247"/>
                  </a:cubicBezTo>
                  <a:cubicBezTo>
                    <a:pt x="49" y="247"/>
                    <a:pt x="98" y="247"/>
                    <a:pt x="146" y="247"/>
                  </a:cubicBezTo>
                  <a:cubicBezTo>
                    <a:pt x="195" y="247"/>
                    <a:pt x="243" y="247"/>
                    <a:pt x="292" y="247"/>
                  </a:cubicBezTo>
                  <a:cubicBezTo>
                    <a:pt x="340" y="247"/>
                    <a:pt x="388" y="247"/>
                    <a:pt x="436" y="247"/>
                  </a:cubicBezTo>
                  <a:cubicBezTo>
                    <a:pt x="484" y="247"/>
                    <a:pt x="512" y="247"/>
                    <a:pt x="560" y="247"/>
                  </a:cubicBezTo>
                  <a:cubicBezTo>
                    <a:pt x="608" y="230"/>
                    <a:pt x="667" y="214"/>
                    <a:pt x="697" y="199"/>
                  </a:cubicBezTo>
                  <a:cubicBezTo>
                    <a:pt x="725" y="185"/>
                    <a:pt x="746" y="172"/>
                    <a:pt x="759" y="159"/>
                  </a:cubicBezTo>
                  <a:cubicBezTo>
                    <a:pt x="771" y="148"/>
                    <a:pt x="778" y="137"/>
                    <a:pt x="778" y="127"/>
                  </a:cubicBezTo>
                  <a:cubicBezTo>
                    <a:pt x="778" y="117"/>
                    <a:pt x="774" y="108"/>
                    <a:pt x="764" y="100"/>
                  </a:cubicBezTo>
                  <a:cubicBezTo>
                    <a:pt x="757" y="93"/>
                    <a:pt x="748" y="88"/>
                    <a:pt x="738" y="82"/>
                  </a:cubicBezTo>
                  <a:cubicBezTo>
                    <a:pt x="728" y="77"/>
                    <a:pt x="718" y="73"/>
                    <a:pt x="707" y="68"/>
                  </a:cubicBezTo>
                  <a:cubicBezTo>
                    <a:pt x="697" y="64"/>
                    <a:pt x="687" y="61"/>
                    <a:pt x="677" y="57"/>
                  </a:cubicBezTo>
                  <a:cubicBezTo>
                    <a:pt x="667" y="54"/>
                    <a:pt x="658" y="51"/>
                    <a:pt x="649" y="48"/>
                  </a:cubicBezTo>
                  <a:cubicBezTo>
                    <a:pt x="641" y="45"/>
                    <a:pt x="633" y="42"/>
                    <a:pt x="626" y="40"/>
                  </a:cubicBezTo>
                  <a:cubicBezTo>
                    <a:pt x="619" y="37"/>
                    <a:pt x="613" y="35"/>
                    <a:pt x="607" y="32"/>
                  </a:cubicBezTo>
                  <a:cubicBezTo>
                    <a:pt x="602" y="30"/>
                    <a:pt x="597" y="28"/>
                    <a:pt x="593" y="26"/>
                  </a:cubicBezTo>
                  <a:cubicBezTo>
                    <a:pt x="590" y="24"/>
                    <a:pt x="588" y="22"/>
                    <a:pt x="587" y="20"/>
                  </a:cubicBezTo>
                  <a:cubicBezTo>
                    <a:pt x="585" y="17"/>
                    <a:pt x="587" y="15"/>
                    <a:pt x="590" y="13"/>
                  </a:cubicBezTo>
                  <a:cubicBezTo>
                    <a:pt x="594" y="11"/>
                    <a:pt x="600" y="9"/>
                    <a:pt x="607" y="7"/>
                  </a:cubicBezTo>
                  <a:cubicBezTo>
                    <a:pt x="615" y="6"/>
                    <a:pt x="624" y="4"/>
                    <a:pt x="634" y="3"/>
                  </a:cubicBezTo>
                  <a:cubicBezTo>
                    <a:pt x="643" y="2"/>
                    <a:pt x="654" y="1"/>
                    <a:pt x="666" y="0"/>
                  </a:cubicBezTo>
                  <a:close/>
                  <a:moveTo>
                    <a:pt x="699" y="0"/>
                  </a:moveTo>
                  <a:cubicBezTo>
                    <a:pt x="699" y="0"/>
                    <a:pt x="699" y="0"/>
                    <a:pt x="698" y="0"/>
                  </a:cubicBezTo>
                  <a:cubicBezTo>
                    <a:pt x="698" y="0"/>
                    <a:pt x="698" y="0"/>
                    <a:pt x="698" y="0"/>
                  </a:cubicBezTo>
                  <a:cubicBezTo>
                    <a:pt x="698" y="0"/>
                    <a:pt x="698" y="0"/>
                    <a:pt x="698" y="0"/>
                  </a:cubicBezTo>
                  <a:cubicBezTo>
                    <a:pt x="698" y="0"/>
                    <a:pt x="698" y="0"/>
                    <a:pt x="698" y="0"/>
                  </a:cubicBezTo>
                  <a:cubicBezTo>
                    <a:pt x="653" y="5"/>
                    <a:pt x="646" y="11"/>
                    <a:pt x="664" y="18"/>
                  </a:cubicBezTo>
                  <a:cubicBezTo>
                    <a:pt x="684" y="27"/>
                    <a:pt x="736" y="37"/>
                    <a:pt x="799" y="48"/>
                  </a:cubicBezTo>
                  <a:cubicBezTo>
                    <a:pt x="876" y="63"/>
                    <a:pt x="971" y="80"/>
                    <a:pt x="1049" y="103"/>
                  </a:cubicBezTo>
                  <a:cubicBezTo>
                    <a:pt x="1153" y="134"/>
                    <a:pt x="1239" y="178"/>
                    <a:pt x="1217" y="247"/>
                  </a:cubicBezTo>
                  <a:cubicBezTo>
                    <a:pt x="1214" y="247"/>
                    <a:pt x="1211" y="247"/>
                    <a:pt x="1209" y="247"/>
                  </a:cubicBezTo>
                  <a:cubicBezTo>
                    <a:pt x="1206" y="247"/>
                    <a:pt x="1204" y="247"/>
                    <a:pt x="1201" y="247"/>
                  </a:cubicBezTo>
                  <a:cubicBezTo>
                    <a:pt x="1199" y="247"/>
                    <a:pt x="1196" y="247"/>
                    <a:pt x="1194" y="247"/>
                  </a:cubicBezTo>
                  <a:cubicBezTo>
                    <a:pt x="1191" y="247"/>
                    <a:pt x="1188" y="247"/>
                    <a:pt x="1185" y="247"/>
                  </a:cubicBezTo>
                  <a:cubicBezTo>
                    <a:pt x="1215" y="178"/>
                    <a:pt x="1135" y="134"/>
                    <a:pt x="1034" y="103"/>
                  </a:cubicBezTo>
                  <a:cubicBezTo>
                    <a:pt x="959" y="80"/>
                    <a:pt x="866" y="63"/>
                    <a:pt x="792" y="48"/>
                  </a:cubicBezTo>
                  <a:cubicBezTo>
                    <a:pt x="730" y="37"/>
                    <a:pt x="679" y="27"/>
                    <a:pt x="660" y="18"/>
                  </a:cubicBezTo>
                  <a:cubicBezTo>
                    <a:pt x="644" y="11"/>
                    <a:pt x="651" y="5"/>
                    <a:pt x="696" y="0"/>
                  </a:cubicBezTo>
                  <a:cubicBezTo>
                    <a:pt x="694" y="0"/>
                    <a:pt x="692" y="0"/>
                    <a:pt x="690" y="0"/>
                  </a:cubicBezTo>
                  <a:cubicBezTo>
                    <a:pt x="688" y="0"/>
                    <a:pt x="685" y="0"/>
                    <a:pt x="683" y="0"/>
                  </a:cubicBezTo>
                  <a:cubicBezTo>
                    <a:pt x="681" y="0"/>
                    <a:pt x="679" y="0"/>
                    <a:pt x="677" y="0"/>
                  </a:cubicBezTo>
                  <a:cubicBezTo>
                    <a:pt x="675" y="0"/>
                    <a:pt x="673" y="0"/>
                    <a:pt x="671" y="0"/>
                  </a:cubicBezTo>
                  <a:cubicBezTo>
                    <a:pt x="659" y="1"/>
                    <a:pt x="649" y="2"/>
                    <a:pt x="640" y="3"/>
                  </a:cubicBezTo>
                  <a:cubicBezTo>
                    <a:pt x="630" y="5"/>
                    <a:pt x="622" y="6"/>
                    <a:pt x="615" y="8"/>
                  </a:cubicBezTo>
                  <a:cubicBezTo>
                    <a:pt x="608" y="9"/>
                    <a:pt x="603" y="11"/>
                    <a:pt x="601" y="13"/>
                  </a:cubicBezTo>
                  <a:cubicBezTo>
                    <a:pt x="598" y="15"/>
                    <a:pt x="597" y="17"/>
                    <a:pt x="599" y="20"/>
                  </a:cubicBezTo>
                  <a:cubicBezTo>
                    <a:pt x="601" y="22"/>
                    <a:pt x="605" y="24"/>
                    <a:pt x="609" y="26"/>
                  </a:cubicBezTo>
                  <a:cubicBezTo>
                    <a:pt x="613" y="28"/>
                    <a:pt x="619" y="30"/>
                    <a:pt x="625" y="33"/>
                  </a:cubicBezTo>
                  <a:cubicBezTo>
                    <a:pt x="631" y="35"/>
                    <a:pt x="639" y="37"/>
                    <a:pt x="647" y="40"/>
                  </a:cubicBezTo>
                  <a:cubicBezTo>
                    <a:pt x="655" y="42"/>
                    <a:pt x="664" y="45"/>
                    <a:pt x="673" y="48"/>
                  </a:cubicBezTo>
                  <a:cubicBezTo>
                    <a:pt x="682" y="51"/>
                    <a:pt x="693" y="54"/>
                    <a:pt x="704" y="57"/>
                  </a:cubicBezTo>
                  <a:cubicBezTo>
                    <a:pt x="715" y="61"/>
                    <a:pt x="727" y="64"/>
                    <a:pt x="738" y="69"/>
                  </a:cubicBezTo>
                  <a:cubicBezTo>
                    <a:pt x="751" y="73"/>
                    <a:pt x="763" y="77"/>
                    <a:pt x="774" y="82"/>
                  </a:cubicBezTo>
                  <a:cubicBezTo>
                    <a:pt x="786" y="88"/>
                    <a:pt x="797" y="94"/>
                    <a:pt x="807" y="100"/>
                  </a:cubicBezTo>
                  <a:cubicBezTo>
                    <a:pt x="820" y="109"/>
                    <a:pt x="828" y="117"/>
                    <a:pt x="831" y="127"/>
                  </a:cubicBezTo>
                  <a:cubicBezTo>
                    <a:pt x="835" y="137"/>
                    <a:pt x="833" y="148"/>
                    <a:pt x="825" y="159"/>
                  </a:cubicBezTo>
                  <a:cubicBezTo>
                    <a:pt x="817" y="171"/>
                    <a:pt x="801" y="184"/>
                    <a:pt x="779" y="198"/>
                  </a:cubicBezTo>
                  <a:cubicBezTo>
                    <a:pt x="754" y="214"/>
                    <a:pt x="739" y="230"/>
                    <a:pt x="697" y="247"/>
                  </a:cubicBezTo>
                  <a:cubicBezTo>
                    <a:pt x="694" y="247"/>
                    <a:pt x="674" y="247"/>
                    <a:pt x="671" y="247"/>
                  </a:cubicBezTo>
                  <a:cubicBezTo>
                    <a:pt x="668" y="247"/>
                    <a:pt x="666" y="247"/>
                    <a:pt x="664" y="247"/>
                  </a:cubicBezTo>
                  <a:cubicBezTo>
                    <a:pt x="661" y="247"/>
                    <a:pt x="659" y="247"/>
                    <a:pt x="656" y="247"/>
                  </a:cubicBezTo>
                  <a:cubicBezTo>
                    <a:pt x="653" y="247"/>
                    <a:pt x="650" y="247"/>
                    <a:pt x="647" y="247"/>
                  </a:cubicBezTo>
                  <a:cubicBezTo>
                    <a:pt x="690" y="230"/>
                    <a:pt x="726" y="214"/>
                    <a:pt x="752" y="198"/>
                  </a:cubicBezTo>
                  <a:cubicBezTo>
                    <a:pt x="776" y="185"/>
                    <a:pt x="793" y="171"/>
                    <a:pt x="804" y="159"/>
                  </a:cubicBezTo>
                  <a:cubicBezTo>
                    <a:pt x="813" y="148"/>
                    <a:pt x="816" y="137"/>
                    <a:pt x="814" y="127"/>
                  </a:cubicBezTo>
                  <a:cubicBezTo>
                    <a:pt x="812" y="117"/>
                    <a:pt x="805" y="109"/>
                    <a:pt x="793" y="100"/>
                  </a:cubicBezTo>
                  <a:cubicBezTo>
                    <a:pt x="784" y="94"/>
                    <a:pt x="773" y="88"/>
                    <a:pt x="762" y="82"/>
                  </a:cubicBezTo>
                  <a:cubicBezTo>
                    <a:pt x="751" y="77"/>
                    <a:pt x="740" y="73"/>
                    <a:pt x="728" y="69"/>
                  </a:cubicBezTo>
                  <a:cubicBezTo>
                    <a:pt x="717" y="64"/>
                    <a:pt x="706" y="61"/>
                    <a:pt x="695" y="57"/>
                  </a:cubicBezTo>
                  <a:cubicBezTo>
                    <a:pt x="685" y="54"/>
                    <a:pt x="674" y="51"/>
                    <a:pt x="665" y="48"/>
                  </a:cubicBezTo>
                  <a:cubicBezTo>
                    <a:pt x="656" y="45"/>
                    <a:pt x="648" y="42"/>
                    <a:pt x="640" y="40"/>
                  </a:cubicBezTo>
                  <a:cubicBezTo>
                    <a:pt x="632" y="37"/>
                    <a:pt x="625" y="35"/>
                    <a:pt x="619" y="33"/>
                  </a:cubicBezTo>
                  <a:cubicBezTo>
                    <a:pt x="613" y="30"/>
                    <a:pt x="608" y="28"/>
                    <a:pt x="604" y="26"/>
                  </a:cubicBezTo>
                  <a:cubicBezTo>
                    <a:pt x="600" y="24"/>
                    <a:pt x="597" y="22"/>
                    <a:pt x="595" y="20"/>
                  </a:cubicBezTo>
                  <a:cubicBezTo>
                    <a:pt x="593" y="17"/>
                    <a:pt x="594" y="15"/>
                    <a:pt x="597" y="13"/>
                  </a:cubicBezTo>
                  <a:cubicBezTo>
                    <a:pt x="600" y="11"/>
                    <a:pt x="606" y="9"/>
                    <a:pt x="613" y="8"/>
                  </a:cubicBezTo>
                  <a:cubicBezTo>
                    <a:pt x="619" y="6"/>
                    <a:pt x="628" y="5"/>
                    <a:pt x="638" y="3"/>
                  </a:cubicBezTo>
                  <a:cubicBezTo>
                    <a:pt x="647" y="2"/>
                    <a:pt x="658" y="1"/>
                    <a:pt x="669" y="0"/>
                  </a:cubicBezTo>
                  <a:cubicBezTo>
                    <a:pt x="669" y="0"/>
                    <a:pt x="669" y="0"/>
                    <a:pt x="669" y="0"/>
                  </a:cubicBezTo>
                  <a:cubicBezTo>
                    <a:pt x="669" y="0"/>
                    <a:pt x="668" y="0"/>
                    <a:pt x="668" y="0"/>
                  </a:cubicBezTo>
                  <a:cubicBezTo>
                    <a:pt x="668" y="0"/>
                    <a:pt x="668" y="0"/>
                    <a:pt x="668" y="0"/>
                  </a:cubicBezTo>
                  <a:cubicBezTo>
                    <a:pt x="668" y="0"/>
                    <a:pt x="668" y="0"/>
                    <a:pt x="667" y="0"/>
                  </a:cubicBezTo>
                  <a:cubicBezTo>
                    <a:pt x="656" y="1"/>
                    <a:pt x="645" y="2"/>
                    <a:pt x="636" y="3"/>
                  </a:cubicBezTo>
                  <a:cubicBezTo>
                    <a:pt x="626" y="4"/>
                    <a:pt x="617" y="6"/>
                    <a:pt x="610" y="7"/>
                  </a:cubicBezTo>
                  <a:cubicBezTo>
                    <a:pt x="603" y="9"/>
                    <a:pt x="597" y="11"/>
                    <a:pt x="594" y="13"/>
                  </a:cubicBezTo>
                  <a:cubicBezTo>
                    <a:pt x="590" y="15"/>
                    <a:pt x="589" y="17"/>
                    <a:pt x="591" y="20"/>
                  </a:cubicBezTo>
                  <a:cubicBezTo>
                    <a:pt x="592" y="22"/>
                    <a:pt x="595" y="24"/>
                    <a:pt x="598" y="26"/>
                  </a:cubicBezTo>
                  <a:cubicBezTo>
                    <a:pt x="602" y="28"/>
                    <a:pt x="607" y="30"/>
                    <a:pt x="613" y="33"/>
                  </a:cubicBezTo>
                  <a:cubicBezTo>
                    <a:pt x="619" y="35"/>
                    <a:pt x="626" y="37"/>
                    <a:pt x="633" y="40"/>
                  </a:cubicBezTo>
                  <a:cubicBezTo>
                    <a:pt x="640" y="42"/>
                    <a:pt x="649" y="45"/>
                    <a:pt x="657" y="48"/>
                  </a:cubicBezTo>
                  <a:cubicBezTo>
                    <a:pt x="666" y="51"/>
                    <a:pt x="676" y="54"/>
                    <a:pt x="686" y="57"/>
                  </a:cubicBezTo>
                  <a:cubicBezTo>
                    <a:pt x="696" y="61"/>
                    <a:pt x="707" y="64"/>
                    <a:pt x="718" y="68"/>
                  </a:cubicBezTo>
                  <a:cubicBezTo>
                    <a:pt x="729" y="73"/>
                    <a:pt x="740" y="77"/>
                    <a:pt x="750" y="82"/>
                  </a:cubicBezTo>
                  <a:cubicBezTo>
                    <a:pt x="760" y="88"/>
                    <a:pt x="770" y="94"/>
                    <a:pt x="778" y="100"/>
                  </a:cubicBezTo>
                  <a:cubicBezTo>
                    <a:pt x="789" y="108"/>
                    <a:pt x="795" y="117"/>
                    <a:pt x="796" y="127"/>
                  </a:cubicBezTo>
                  <a:cubicBezTo>
                    <a:pt x="797" y="137"/>
                    <a:pt x="792" y="148"/>
                    <a:pt x="781" y="159"/>
                  </a:cubicBezTo>
                  <a:cubicBezTo>
                    <a:pt x="769" y="172"/>
                    <a:pt x="750" y="185"/>
                    <a:pt x="724" y="198"/>
                  </a:cubicBezTo>
                  <a:cubicBezTo>
                    <a:pt x="696" y="214"/>
                    <a:pt x="658" y="230"/>
                    <a:pt x="613" y="247"/>
                  </a:cubicBezTo>
                  <a:cubicBezTo>
                    <a:pt x="683" y="247"/>
                    <a:pt x="736" y="247"/>
                    <a:pt x="772" y="247"/>
                  </a:cubicBezTo>
                  <a:cubicBezTo>
                    <a:pt x="824" y="247"/>
                    <a:pt x="877" y="247"/>
                    <a:pt x="930" y="247"/>
                  </a:cubicBezTo>
                  <a:cubicBezTo>
                    <a:pt x="982" y="247"/>
                    <a:pt x="1034" y="247"/>
                    <a:pt x="1086" y="247"/>
                  </a:cubicBezTo>
                  <a:cubicBezTo>
                    <a:pt x="1138" y="247"/>
                    <a:pt x="1190" y="247"/>
                    <a:pt x="1241" y="247"/>
                  </a:cubicBezTo>
                  <a:cubicBezTo>
                    <a:pt x="1256" y="177"/>
                    <a:pt x="1167" y="134"/>
                    <a:pt x="1060" y="103"/>
                  </a:cubicBezTo>
                  <a:cubicBezTo>
                    <a:pt x="980" y="80"/>
                    <a:pt x="883" y="63"/>
                    <a:pt x="805" y="48"/>
                  </a:cubicBezTo>
                  <a:cubicBezTo>
                    <a:pt x="741" y="37"/>
                    <a:pt x="687" y="27"/>
                    <a:pt x="667" y="19"/>
                  </a:cubicBezTo>
                  <a:cubicBezTo>
                    <a:pt x="649" y="11"/>
                    <a:pt x="654" y="5"/>
                    <a:pt x="699" y="0"/>
                  </a:cubicBezTo>
                  <a:close/>
                </a:path>
              </a:pathLst>
            </a:custGeom>
            <a:gradFill flip="none" rotWithShape="1">
              <a:gsLst>
                <a:gs pos="0">
                  <a:schemeClr val="tx1">
                    <a:lumMod val="50000"/>
                    <a:alpha val="48000"/>
                  </a:schemeClr>
                </a:gs>
                <a:gs pos="72000">
                  <a:schemeClr val="bg1">
                    <a:lumMod val="65000"/>
                    <a:shade val="67500"/>
                    <a:satMod val="115000"/>
                  </a:schemeClr>
                </a:gs>
                <a:gs pos="100000">
                  <a:schemeClr val="bg1">
                    <a:lumMod val="65000"/>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 name="Freeform 146"/>
            <p:cNvSpPr>
              <a:spLocks/>
            </p:cNvSpPr>
            <p:nvPr/>
          </p:nvSpPr>
          <p:spPr bwMode="auto">
            <a:xfrm>
              <a:off x="3983038" y="3675063"/>
              <a:ext cx="2306638" cy="925513"/>
            </a:xfrm>
            <a:custGeom>
              <a:avLst/>
              <a:gdLst/>
              <a:ahLst/>
              <a:cxnLst>
                <a:cxn ang="0">
                  <a:pos x="615" y="0"/>
                </a:cxn>
                <a:cxn ang="0">
                  <a:pos x="614" y="0"/>
                </a:cxn>
                <a:cxn ang="0">
                  <a:pos x="614" y="0"/>
                </a:cxn>
                <a:cxn ang="0">
                  <a:pos x="613" y="0"/>
                </a:cxn>
                <a:cxn ang="0">
                  <a:pos x="613" y="0"/>
                </a:cxn>
                <a:cxn ang="0">
                  <a:pos x="575" y="3"/>
                </a:cxn>
                <a:cxn ang="0">
                  <a:pos x="540" y="7"/>
                </a:cxn>
                <a:cxn ang="0">
                  <a:pos x="510" y="12"/>
                </a:cxn>
                <a:cxn ang="0">
                  <a:pos x="491" y="19"/>
                </a:cxn>
                <a:cxn ang="0">
                  <a:pos x="485" y="25"/>
                </a:cxn>
                <a:cxn ang="0">
                  <a:pos x="485" y="32"/>
                </a:cxn>
                <a:cxn ang="0">
                  <a:pos x="489" y="39"/>
                </a:cxn>
                <a:cxn ang="0">
                  <a:pos x="496" y="48"/>
                </a:cxn>
                <a:cxn ang="0">
                  <a:pos x="504" y="57"/>
                </a:cxn>
                <a:cxn ang="0">
                  <a:pos x="511" y="69"/>
                </a:cxn>
                <a:cxn ang="0">
                  <a:pos x="512" y="83"/>
                </a:cxn>
                <a:cxn ang="0">
                  <a:pos x="501" y="100"/>
                </a:cxn>
                <a:cxn ang="0">
                  <a:pos x="455" y="128"/>
                </a:cxn>
                <a:cxn ang="0">
                  <a:pos x="363" y="161"/>
                </a:cxn>
                <a:cxn ang="0">
                  <a:pos x="215" y="200"/>
                </a:cxn>
                <a:cxn ang="0">
                  <a:pos x="0" y="247"/>
                </a:cxn>
                <a:cxn ang="0">
                  <a:pos x="9" y="247"/>
                </a:cxn>
                <a:cxn ang="0">
                  <a:pos x="16" y="247"/>
                </a:cxn>
                <a:cxn ang="0">
                  <a:pos x="24" y="247"/>
                </a:cxn>
                <a:cxn ang="0">
                  <a:pos x="33" y="247"/>
                </a:cxn>
                <a:cxn ang="0">
                  <a:pos x="243" y="200"/>
                </a:cxn>
                <a:cxn ang="0">
                  <a:pos x="386" y="161"/>
                </a:cxn>
                <a:cxn ang="0">
                  <a:pos x="473" y="128"/>
                </a:cxn>
                <a:cxn ang="0">
                  <a:pos x="515" y="100"/>
                </a:cxn>
                <a:cxn ang="0">
                  <a:pos x="524" y="83"/>
                </a:cxn>
                <a:cxn ang="0">
                  <a:pos x="521" y="69"/>
                </a:cxn>
                <a:cxn ang="0">
                  <a:pos x="513" y="58"/>
                </a:cxn>
                <a:cxn ang="0">
                  <a:pos x="504" y="48"/>
                </a:cxn>
                <a:cxn ang="0">
                  <a:pos x="496" y="39"/>
                </a:cxn>
                <a:cxn ang="0">
                  <a:pos x="491" y="32"/>
                </a:cxn>
                <a:cxn ang="0">
                  <a:pos x="490" y="25"/>
                </a:cxn>
                <a:cxn ang="0">
                  <a:pos x="495" y="19"/>
                </a:cxn>
                <a:cxn ang="0">
                  <a:pos x="514" y="12"/>
                </a:cxn>
                <a:cxn ang="0">
                  <a:pos x="542" y="7"/>
                </a:cxn>
                <a:cxn ang="0">
                  <a:pos x="577" y="3"/>
                </a:cxn>
                <a:cxn ang="0">
                  <a:pos x="615" y="0"/>
                </a:cxn>
              </a:cxnLst>
              <a:rect l="0" t="0" r="r" b="b"/>
              <a:pathLst>
                <a:path w="615" h="247">
                  <a:moveTo>
                    <a:pt x="615" y="0"/>
                  </a:moveTo>
                  <a:cubicBezTo>
                    <a:pt x="614" y="0"/>
                    <a:pt x="614" y="0"/>
                    <a:pt x="614" y="0"/>
                  </a:cubicBezTo>
                  <a:cubicBezTo>
                    <a:pt x="614" y="0"/>
                    <a:pt x="614" y="0"/>
                    <a:pt x="614" y="0"/>
                  </a:cubicBezTo>
                  <a:cubicBezTo>
                    <a:pt x="614" y="0"/>
                    <a:pt x="614" y="0"/>
                    <a:pt x="613" y="0"/>
                  </a:cubicBezTo>
                  <a:cubicBezTo>
                    <a:pt x="613" y="0"/>
                    <a:pt x="613" y="0"/>
                    <a:pt x="613" y="0"/>
                  </a:cubicBezTo>
                  <a:cubicBezTo>
                    <a:pt x="600" y="0"/>
                    <a:pt x="587" y="2"/>
                    <a:pt x="575" y="3"/>
                  </a:cubicBezTo>
                  <a:cubicBezTo>
                    <a:pt x="563" y="4"/>
                    <a:pt x="551" y="5"/>
                    <a:pt x="540" y="7"/>
                  </a:cubicBezTo>
                  <a:cubicBezTo>
                    <a:pt x="529" y="8"/>
                    <a:pt x="519" y="10"/>
                    <a:pt x="510" y="12"/>
                  </a:cubicBezTo>
                  <a:cubicBezTo>
                    <a:pt x="502" y="14"/>
                    <a:pt x="495" y="17"/>
                    <a:pt x="491" y="19"/>
                  </a:cubicBezTo>
                  <a:cubicBezTo>
                    <a:pt x="487" y="21"/>
                    <a:pt x="486" y="23"/>
                    <a:pt x="485" y="25"/>
                  </a:cubicBezTo>
                  <a:cubicBezTo>
                    <a:pt x="484" y="27"/>
                    <a:pt x="484" y="30"/>
                    <a:pt x="485" y="32"/>
                  </a:cubicBezTo>
                  <a:cubicBezTo>
                    <a:pt x="486" y="34"/>
                    <a:pt x="487" y="37"/>
                    <a:pt x="489" y="39"/>
                  </a:cubicBezTo>
                  <a:cubicBezTo>
                    <a:pt x="491" y="42"/>
                    <a:pt x="494" y="45"/>
                    <a:pt x="496" y="48"/>
                  </a:cubicBezTo>
                  <a:cubicBezTo>
                    <a:pt x="499" y="51"/>
                    <a:pt x="502" y="54"/>
                    <a:pt x="504" y="57"/>
                  </a:cubicBezTo>
                  <a:cubicBezTo>
                    <a:pt x="507" y="61"/>
                    <a:pt x="509" y="65"/>
                    <a:pt x="511" y="69"/>
                  </a:cubicBezTo>
                  <a:cubicBezTo>
                    <a:pt x="512" y="73"/>
                    <a:pt x="513" y="78"/>
                    <a:pt x="512" y="83"/>
                  </a:cubicBezTo>
                  <a:cubicBezTo>
                    <a:pt x="510" y="88"/>
                    <a:pt x="507" y="94"/>
                    <a:pt x="501" y="100"/>
                  </a:cubicBezTo>
                  <a:cubicBezTo>
                    <a:pt x="492" y="109"/>
                    <a:pt x="477" y="118"/>
                    <a:pt x="455" y="128"/>
                  </a:cubicBezTo>
                  <a:cubicBezTo>
                    <a:pt x="432" y="139"/>
                    <a:pt x="401" y="150"/>
                    <a:pt x="363" y="161"/>
                  </a:cubicBezTo>
                  <a:cubicBezTo>
                    <a:pt x="322" y="174"/>
                    <a:pt x="272" y="187"/>
                    <a:pt x="215" y="200"/>
                  </a:cubicBezTo>
                  <a:cubicBezTo>
                    <a:pt x="152" y="215"/>
                    <a:pt x="80" y="231"/>
                    <a:pt x="0" y="247"/>
                  </a:cubicBezTo>
                  <a:cubicBezTo>
                    <a:pt x="3" y="247"/>
                    <a:pt x="6" y="247"/>
                    <a:pt x="9" y="247"/>
                  </a:cubicBezTo>
                  <a:cubicBezTo>
                    <a:pt x="11" y="247"/>
                    <a:pt x="14" y="247"/>
                    <a:pt x="16" y="247"/>
                  </a:cubicBezTo>
                  <a:cubicBezTo>
                    <a:pt x="19" y="247"/>
                    <a:pt x="22" y="247"/>
                    <a:pt x="24" y="247"/>
                  </a:cubicBezTo>
                  <a:cubicBezTo>
                    <a:pt x="27" y="247"/>
                    <a:pt x="30" y="247"/>
                    <a:pt x="33" y="247"/>
                  </a:cubicBezTo>
                  <a:cubicBezTo>
                    <a:pt x="112" y="231"/>
                    <a:pt x="182" y="215"/>
                    <a:pt x="243" y="200"/>
                  </a:cubicBezTo>
                  <a:cubicBezTo>
                    <a:pt x="298" y="187"/>
                    <a:pt x="346" y="174"/>
                    <a:pt x="386" y="161"/>
                  </a:cubicBezTo>
                  <a:cubicBezTo>
                    <a:pt x="422" y="150"/>
                    <a:pt x="451" y="139"/>
                    <a:pt x="473" y="128"/>
                  </a:cubicBezTo>
                  <a:cubicBezTo>
                    <a:pt x="493" y="118"/>
                    <a:pt x="508" y="109"/>
                    <a:pt x="515" y="100"/>
                  </a:cubicBezTo>
                  <a:cubicBezTo>
                    <a:pt x="521" y="94"/>
                    <a:pt x="523" y="88"/>
                    <a:pt x="524" y="83"/>
                  </a:cubicBezTo>
                  <a:cubicBezTo>
                    <a:pt x="524" y="78"/>
                    <a:pt x="523" y="73"/>
                    <a:pt x="521" y="69"/>
                  </a:cubicBezTo>
                  <a:cubicBezTo>
                    <a:pt x="519" y="65"/>
                    <a:pt x="517" y="61"/>
                    <a:pt x="513" y="58"/>
                  </a:cubicBezTo>
                  <a:cubicBezTo>
                    <a:pt x="510" y="54"/>
                    <a:pt x="507" y="51"/>
                    <a:pt x="504" y="48"/>
                  </a:cubicBezTo>
                  <a:cubicBezTo>
                    <a:pt x="501" y="45"/>
                    <a:pt x="499" y="42"/>
                    <a:pt x="496" y="39"/>
                  </a:cubicBezTo>
                  <a:cubicBezTo>
                    <a:pt x="494" y="37"/>
                    <a:pt x="492" y="34"/>
                    <a:pt x="491" y="32"/>
                  </a:cubicBezTo>
                  <a:cubicBezTo>
                    <a:pt x="489" y="30"/>
                    <a:pt x="489" y="27"/>
                    <a:pt x="490" y="25"/>
                  </a:cubicBezTo>
                  <a:cubicBezTo>
                    <a:pt x="490" y="23"/>
                    <a:pt x="492" y="21"/>
                    <a:pt x="495" y="19"/>
                  </a:cubicBezTo>
                  <a:cubicBezTo>
                    <a:pt x="499" y="17"/>
                    <a:pt x="505" y="14"/>
                    <a:pt x="514" y="12"/>
                  </a:cubicBezTo>
                  <a:cubicBezTo>
                    <a:pt x="522" y="10"/>
                    <a:pt x="531" y="8"/>
                    <a:pt x="542" y="7"/>
                  </a:cubicBezTo>
                  <a:cubicBezTo>
                    <a:pt x="553" y="5"/>
                    <a:pt x="565" y="4"/>
                    <a:pt x="577" y="3"/>
                  </a:cubicBezTo>
                  <a:cubicBezTo>
                    <a:pt x="589" y="2"/>
                    <a:pt x="602" y="1"/>
                    <a:pt x="615"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Freeform 147"/>
            <p:cNvSpPr>
              <a:spLocks/>
            </p:cNvSpPr>
            <p:nvPr/>
          </p:nvSpPr>
          <p:spPr bwMode="auto">
            <a:xfrm>
              <a:off x="6300788" y="3675063"/>
              <a:ext cx="2230438" cy="925513"/>
            </a:xfrm>
            <a:custGeom>
              <a:avLst/>
              <a:gdLst/>
              <a:ahLst/>
              <a:cxnLst>
                <a:cxn ang="0">
                  <a:pos x="54" y="0"/>
                </a:cxn>
                <a:cxn ang="0">
                  <a:pos x="53" y="0"/>
                </a:cxn>
                <a:cxn ang="0">
                  <a:pos x="53" y="0"/>
                </a:cxn>
                <a:cxn ang="0">
                  <a:pos x="52" y="0"/>
                </a:cxn>
                <a:cxn ang="0">
                  <a:pos x="52" y="0"/>
                </a:cxn>
                <a:cxn ang="0">
                  <a:pos x="16" y="18"/>
                </a:cxn>
                <a:cxn ang="0">
                  <a:pos x="148" y="48"/>
                </a:cxn>
                <a:cxn ang="0">
                  <a:pos x="390" y="103"/>
                </a:cxn>
                <a:cxn ang="0">
                  <a:pos x="541" y="247"/>
                </a:cxn>
                <a:cxn ang="0">
                  <a:pos x="550" y="247"/>
                </a:cxn>
                <a:cxn ang="0">
                  <a:pos x="557" y="247"/>
                </a:cxn>
                <a:cxn ang="0">
                  <a:pos x="565" y="247"/>
                </a:cxn>
                <a:cxn ang="0">
                  <a:pos x="573" y="247"/>
                </a:cxn>
                <a:cxn ang="0">
                  <a:pos x="405" y="103"/>
                </a:cxn>
                <a:cxn ang="0">
                  <a:pos x="155" y="48"/>
                </a:cxn>
                <a:cxn ang="0">
                  <a:pos x="20" y="18"/>
                </a:cxn>
                <a:cxn ang="0">
                  <a:pos x="54" y="0"/>
                </a:cxn>
              </a:cxnLst>
              <a:rect l="0" t="0" r="r" b="b"/>
              <a:pathLst>
                <a:path w="595" h="247">
                  <a:moveTo>
                    <a:pt x="54" y="0"/>
                  </a:moveTo>
                  <a:cubicBezTo>
                    <a:pt x="53" y="0"/>
                    <a:pt x="53" y="0"/>
                    <a:pt x="53" y="0"/>
                  </a:cubicBezTo>
                  <a:cubicBezTo>
                    <a:pt x="53" y="0"/>
                    <a:pt x="53" y="0"/>
                    <a:pt x="53" y="0"/>
                  </a:cubicBezTo>
                  <a:cubicBezTo>
                    <a:pt x="53" y="0"/>
                    <a:pt x="52" y="0"/>
                    <a:pt x="52" y="0"/>
                  </a:cubicBezTo>
                  <a:cubicBezTo>
                    <a:pt x="52" y="0"/>
                    <a:pt x="52" y="0"/>
                    <a:pt x="52" y="0"/>
                  </a:cubicBezTo>
                  <a:cubicBezTo>
                    <a:pt x="7" y="5"/>
                    <a:pt x="0" y="11"/>
                    <a:pt x="16" y="18"/>
                  </a:cubicBezTo>
                  <a:cubicBezTo>
                    <a:pt x="35" y="27"/>
                    <a:pt x="86" y="37"/>
                    <a:pt x="148" y="48"/>
                  </a:cubicBezTo>
                  <a:cubicBezTo>
                    <a:pt x="222" y="63"/>
                    <a:pt x="315" y="80"/>
                    <a:pt x="390" y="103"/>
                  </a:cubicBezTo>
                  <a:cubicBezTo>
                    <a:pt x="491" y="134"/>
                    <a:pt x="571" y="178"/>
                    <a:pt x="541" y="247"/>
                  </a:cubicBezTo>
                  <a:cubicBezTo>
                    <a:pt x="544" y="247"/>
                    <a:pt x="547" y="247"/>
                    <a:pt x="550" y="247"/>
                  </a:cubicBezTo>
                  <a:cubicBezTo>
                    <a:pt x="552" y="247"/>
                    <a:pt x="555" y="247"/>
                    <a:pt x="557" y="247"/>
                  </a:cubicBezTo>
                  <a:cubicBezTo>
                    <a:pt x="560" y="247"/>
                    <a:pt x="562" y="247"/>
                    <a:pt x="565" y="247"/>
                  </a:cubicBezTo>
                  <a:cubicBezTo>
                    <a:pt x="567" y="247"/>
                    <a:pt x="570" y="247"/>
                    <a:pt x="573" y="247"/>
                  </a:cubicBezTo>
                  <a:cubicBezTo>
                    <a:pt x="595" y="178"/>
                    <a:pt x="509" y="134"/>
                    <a:pt x="405" y="103"/>
                  </a:cubicBezTo>
                  <a:cubicBezTo>
                    <a:pt x="327" y="80"/>
                    <a:pt x="232" y="63"/>
                    <a:pt x="155" y="48"/>
                  </a:cubicBezTo>
                  <a:cubicBezTo>
                    <a:pt x="92" y="37"/>
                    <a:pt x="40" y="27"/>
                    <a:pt x="20" y="18"/>
                  </a:cubicBezTo>
                  <a:cubicBezTo>
                    <a:pt x="2" y="11"/>
                    <a:pt x="9" y="5"/>
                    <a:pt x="54"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48"/>
            <p:cNvSpPr>
              <a:spLocks/>
            </p:cNvSpPr>
            <p:nvPr/>
          </p:nvSpPr>
          <p:spPr bwMode="auto">
            <a:xfrm>
              <a:off x="5984875" y="3675063"/>
              <a:ext cx="889000" cy="925513"/>
            </a:xfrm>
            <a:custGeom>
              <a:avLst/>
              <a:gdLst/>
              <a:ahLst/>
              <a:cxnLst>
                <a:cxn ang="0">
                  <a:pos x="107" y="0"/>
                </a:cxn>
                <a:cxn ang="0">
                  <a:pos x="107" y="0"/>
                </a:cxn>
                <a:cxn ang="0">
                  <a:pos x="107" y="0"/>
                </a:cxn>
                <a:cxn ang="0">
                  <a:pos x="106" y="0"/>
                </a:cxn>
                <a:cxn ang="0">
                  <a:pos x="106" y="0"/>
                </a:cxn>
                <a:cxn ang="0">
                  <a:pos x="74" y="3"/>
                </a:cxn>
                <a:cxn ang="0">
                  <a:pos x="47" y="7"/>
                </a:cxn>
                <a:cxn ang="0">
                  <a:pos x="30" y="13"/>
                </a:cxn>
                <a:cxn ang="0">
                  <a:pos x="27" y="20"/>
                </a:cxn>
                <a:cxn ang="0">
                  <a:pos x="33" y="26"/>
                </a:cxn>
                <a:cxn ang="0">
                  <a:pos x="47" y="32"/>
                </a:cxn>
                <a:cxn ang="0">
                  <a:pos x="66" y="40"/>
                </a:cxn>
                <a:cxn ang="0">
                  <a:pos x="89" y="48"/>
                </a:cxn>
                <a:cxn ang="0">
                  <a:pos x="117" y="57"/>
                </a:cxn>
                <a:cxn ang="0">
                  <a:pos x="147" y="68"/>
                </a:cxn>
                <a:cxn ang="0">
                  <a:pos x="178" y="82"/>
                </a:cxn>
                <a:cxn ang="0">
                  <a:pos x="204" y="100"/>
                </a:cxn>
                <a:cxn ang="0">
                  <a:pos x="218" y="127"/>
                </a:cxn>
                <a:cxn ang="0">
                  <a:pos x="199" y="159"/>
                </a:cxn>
                <a:cxn ang="0">
                  <a:pos x="137" y="199"/>
                </a:cxn>
                <a:cxn ang="0">
                  <a:pos x="0" y="247"/>
                </a:cxn>
                <a:cxn ang="0">
                  <a:pos x="29" y="247"/>
                </a:cxn>
                <a:cxn ang="0">
                  <a:pos x="36" y="247"/>
                </a:cxn>
                <a:cxn ang="0">
                  <a:pos x="44" y="247"/>
                </a:cxn>
                <a:cxn ang="0">
                  <a:pos x="53" y="247"/>
                </a:cxn>
                <a:cxn ang="0">
                  <a:pos x="53" y="247"/>
                </a:cxn>
                <a:cxn ang="0">
                  <a:pos x="53" y="247"/>
                </a:cxn>
                <a:cxn ang="0">
                  <a:pos x="53" y="247"/>
                </a:cxn>
                <a:cxn ang="0">
                  <a:pos x="53" y="247"/>
                </a:cxn>
                <a:cxn ang="0">
                  <a:pos x="164" y="198"/>
                </a:cxn>
                <a:cxn ang="0">
                  <a:pos x="221" y="159"/>
                </a:cxn>
                <a:cxn ang="0">
                  <a:pos x="236" y="127"/>
                </a:cxn>
                <a:cxn ang="0">
                  <a:pos x="218" y="100"/>
                </a:cxn>
                <a:cxn ang="0">
                  <a:pos x="190" y="82"/>
                </a:cxn>
                <a:cxn ang="0">
                  <a:pos x="158" y="68"/>
                </a:cxn>
                <a:cxn ang="0">
                  <a:pos x="126" y="57"/>
                </a:cxn>
                <a:cxn ang="0">
                  <a:pos x="97" y="48"/>
                </a:cxn>
                <a:cxn ang="0">
                  <a:pos x="73" y="40"/>
                </a:cxn>
                <a:cxn ang="0">
                  <a:pos x="53" y="33"/>
                </a:cxn>
                <a:cxn ang="0">
                  <a:pos x="38" y="26"/>
                </a:cxn>
                <a:cxn ang="0">
                  <a:pos x="31" y="20"/>
                </a:cxn>
                <a:cxn ang="0">
                  <a:pos x="34" y="13"/>
                </a:cxn>
                <a:cxn ang="0">
                  <a:pos x="50" y="7"/>
                </a:cxn>
                <a:cxn ang="0">
                  <a:pos x="76" y="3"/>
                </a:cxn>
                <a:cxn ang="0">
                  <a:pos x="107" y="0"/>
                </a:cxn>
              </a:cxnLst>
              <a:rect l="0" t="0" r="r" b="b"/>
              <a:pathLst>
                <a:path w="237" h="247">
                  <a:moveTo>
                    <a:pt x="107" y="0"/>
                  </a:moveTo>
                  <a:cubicBezTo>
                    <a:pt x="107" y="0"/>
                    <a:pt x="107" y="0"/>
                    <a:pt x="107" y="0"/>
                  </a:cubicBezTo>
                  <a:cubicBezTo>
                    <a:pt x="107" y="0"/>
                    <a:pt x="107" y="0"/>
                    <a:pt x="107" y="0"/>
                  </a:cubicBezTo>
                  <a:cubicBezTo>
                    <a:pt x="107" y="0"/>
                    <a:pt x="106" y="0"/>
                    <a:pt x="106" y="0"/>
                  </a:cubicBezTo>
                  <a:cubicBezTo>
                    <a:pt x="106" y="0"/>
                    <a:pt x="106" y="0"/>
                    <a:pt x="106" y="0"/>
                  </a:cubicBezTo>
                  <a:cubicBezTo>
                    <a:pt x="94" y="1"/>
                    <a:pt x="83" y="2"/>
                    <a:pt x="74" y="3"/>
                  </a:cubicBezTo>
                  <a:cubicBezTo>
                    <a:pt x="64" y="4"/>
                    <a:pt x="55" y="6"/>
                    <a:pt x="47" y="7"/>
                  </a:cubicBezTo>
                  <a:cubicBezTo>
                    <a:pt x="40" y="9"/>
                    <a:pt x="34" y="11"/>
                    <a:pt x="30" y="13"/>
                  </a:cubicBezTo>
                  <a:cubicBezTo>
                    <a:pt x="27" y="15"/>
                    <a:pt x="25" y="17"/>
                    <a:pt x="27" y="20"/>
                  </a:cubicBezTo>
                  <a:cubicBezTo>
                    <a:pt x="28" y="22"/>
                    <a:pt x="30" y="24"/>
                    <a:pt x="33" y="26"/>
                  </a:cubicBezTo>
                  <a:cubicBezTo>
                    <a:pt x="37" y="28"/>
                    <a:pt x="42" y="30"/>
                    <a:pt x="47" y="32"/>
                  </a:cubicBezTo>
                  <a:cubicBezTo>
                    <a:pt x="53" y="35"/>
                    <a:pt x="59" y="37"/>
                    <a:pt x="66" y="40"/>
                  </a:cubicBezTo>
                  <a:cubicBezTo>
                    <a:pt x="73" y="42"/>
                    <a:pt x="81" y="45"/>
                    <a:pt x="89" y="48"/>
                  </a:cubicBezTo>
                  <a:cubicBezTo>
                    <a:pt x="98" y="51"/>
                    <a:pt x="107" y="54"/>
                    <a:pt x="117" y="57"/>
                  </a:cubicBezTo>
                  <a:cubicBezTo>
                    <a:pt x="127" y="61"/>
                    <a:pt x="137" y="64"/>
                    <a:pt x="147" y="68"/>
                  </a:cubicBezTo>
                  <a:cubicBezTo>
                    <a:pt x="158" y="73"/>
                    <a:pt x="168" y="77"/>
                    <a:pt x="178" y="82"/>
                  </a:cubicBezTo>
                  <a:cubicBezTo>
                    <a:pt x="188" y="88"/>
                    <a:pt x="197" y="93"/>
                    <a:pt x="204" y="100"/>
                  </a:cubicBezTo>
                  <a:cubicBezTo>
                    <a:pt x="214" y="108"/>
                    <a:pt x="218" y="117"/>
                    <a:pt x="218" y="127"/>
                  </a:cubicBezTo>
                  <a:cubicBezTo>
                    <a:pt x="218" y="137"/>
                    <a:pt x="211" y="148"/>
                    <a:pt x="199" y="159"/>
                  </a:cubicBezTo>
                  <a:cubicBezTo>
                    <a:pt x="186" y="172"/>
                    <a:pt x="165" y="185"/>
                    <a:pt x="137" y="199"/>
                  </a:cubicBezTo>
                  <a:cubicBezTo>
                    <a:pt x="107" y="214"/>
                    <a:pt x="48" y="230"/>
                    <a:pt x="0" y="247"/>
                  </a:cubicBezTo>
                  <a:cubicBezTo>
                    <a:pt x="3" y="247"/>
                    <a:pt x="26" y="247"/>
                    <a:pt x="29" y="247"/>
                  </a:cubicBezTo>
                  <a:cubicBezTo>
                    <a:pt x="31" y="247"/>
                    <a:pt x="34" y="247"/>
                    <a:pt x="36" y="247"/>
                  </a:cubicBezTo>
                  <a:cubicBezTo>
                    <a:pt x="39" y="247"/>
                    <a:pt x="41" y="247"/>
                    <a:pt x="44" y="247"/>
                  </a:cubicBezTo>
                  <a:cubicBezTo>
                    <a:pt x="47" y="247"/>
                    <a:pt x="49" y="247"/>
                    <a:pt x="53" y="247"/>
                  </a:cubicBezTo>
                  <a:cubicBezTo>
                    <a:pt x="53" y="247"/>
                    <a:pt x="53" y="247"/>
                    <a:pt x="53" y="247"/>
                  </a:cubicBezTo>
                  <a:cubicBezTo>
                    <a:pt x="53" y="247"/>
                    <a:pt x="53" y="247"/>
                    <a:pt x="53" y="247"/>
                  </a:cubicBezTo>
                  <a:cubicBezTo>
                    <a:pt x="53" y="247"/>
                    <a:pt x="53" y="247"/>
                    <a:pt x="53" y="247"/>
                  </a:cubicBezTo>
                  <a:cubicBezTo>
                    <a:pt x="53" y="247"/>
                    <a:pt x="53" y="247"/>
                    <a:pt x="53" y="247"/>
                  </a:cubicBezTo>
                  <a:cubicBezTo>
                    <a:pt x="98" y="230"/>
                    <a:pt x="136" y="214"/>
                    <a:pt x="164" y="198"/>
                  </a:cubicBezTo>
                  <a:cubicBezTo>
                    <a:pt x="190" y="185"/>
                    <a:pt x="209" y="172"/>
                    <a:pt x="221" y="159"/>
                  </a:cubicBezTo>
                  <a:cubicBezTo>
                    <a:pt x="232" y="148"/>
                    <a:pt x="237" y="137"/>
                    <a:pt x="236" y="127"/>
                  </a:cubicBezTo>
                  <a:cubicBezTo>
                    <a:pt x="235" y="117"/>
                    <a:pt x="229" y="108"/>
                    <a:pt x="218" y="100"/>
                  </a:cubicBezTo>
                  <a:cubicBezTo>
                    <a:pt x="210" y="94"/>
                    <a:pt x="200" y="88"/>
                    <a:pt x="190" y="82"/>
                  </a:cubicBezTo>
                  <a:cubicBezTo>
                    <a:pt x="180" y="77"/>
                    <a:pt x="169" y="73"/>
                    <a:pt x="158" y="68"/>
                  </a:cubicBezTo>
                  <a:cubicBezTo>
                    <a:pt x="147" y="64"/>
                    <a:pt x="136" y="61"/>
                    <a:pt x="126" y="57"/>
                  </a:cubicBezTo>
                  <a:cubicBezTo>
                    <a:pt x="116" y="54"/>
                    <a:pt x="106" y="51"/>
                    <a:pt x="97" y="48"/>
                  </a:cubicBezTo>
                  <a:cubicBezTo>
                    <a:pt x="89" y="45"/>
                    <a:pt x="80" y="42"/>
                    <a:pt x="73" y="40"/>
                  </a:cubicBezTo>
                  <a:cubicBezTo>
                    <a:pt x="66" y="37"/>
                    <a:pt x="59" y="35"/>
                    <a:pt x="53" y="33"/>
                  </a:cubicBezTo>
                  <a:cubicBezTo>
                    <a:pt x="47" y="30"/>
                    <a:pt x="42" y="28"/>
                    <a:pt x="38" y="26"/>
                  </a:cubicBezTo>
                  <a:cubicBezTo>
                    <a:pt x="35" y="24"/>
                    <a:pt x="32" y="22"/>
                    <a:pt x="31" y="20"/>
                  </a:cubicBezTo>
                  <a:cubicBezTo>
                    <a:pt x="29" y="17"/>
                    <a:pt x="30" y="15"/>
                    <a:pt x="34" y="13"/>
                  </a:cubicBezTo>
                  <a:cubicBezTo>
                    <a:pt x="37" y="11"/>
                    <a:pt x="43" y="9"/>
                    <a:pt x="50" y="7"/>
                  </a:cubicBezTo>
                  <a:cubicBezTo>
                    <a:pt x="57" y="6"/>
                    <a:pt x="66" y="4"/>
                    <a:pt x="76" y="3"/>
                  </a:cubicBezTo>
                  <a:cubicBezTo>
                    <a:pt x="85" y="2"/>
                    <a:pt x="96" y="1"/>
                    <a:pt x="107"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149"/>
            <p:cNvSpPr>
              <a:spLocks/>
            </p:cNvSpPr>
            <p:nvPr/>
          </p:nvSpPr>
          <p:spPr bwMode="auto">
            <a:xfrm>
              <a:off x="6108700" y="3675063"/>
              <a:ext cx="908050" cy="925513"/>
            </a:xfrm>
            <a:custGeom>
              <a:avLst/>
              <a:gdLst/>
              <a:ahLst/>
              <a:cxnLst>
                <a:cxn ang="0">
                  <a:pos x="78" y="0"/>
                </a:cxn>
                <a:cxn ang="0">
                  <a:pos x="77" y="0"/>
                </a:cxn>
                <a:cxn ang="0">
                  <a:pos x="77" y="0"/>
                </a:cxn>
                <a:cxn ang="0">
                  <a:pos x="77" y="0"/>
                </a:cxn>
                <a:cxn ang="0">
                  <a:pos x="76" y="0"/>
                </a:cxn>
                <a:cxn ang="0">
                  <a:pos x="45" y="3"/>
                </a:cxn>
                <a:cxn ang="0">
                  <a:pos x="20" y="8"/>
                </a:cxn>
                <a:cxn ang="0">
                  <a:pos x="4" y="13"/>
                </a:cxn>
                <a:cxn ang="0">
                  <a:pos x="2" y="20"/>
                </a:cxn>
                <a:cxn ang="0">
                  <a:pos x="11" y="26"/>
                </a:cxn>
                <a:cxn ang="0">
                  <a:pos x="26" y="33"/>
                </a:cxn>
                <a:cxn ang="0">
                  <a:pos x="47" y="40"/>
                </a:cxn>
                <a:cxn ang="0">
                  <a:pos x="72" y="48"/>
                </a:cxn>
                <a:cxn ang="0">
                  <a:pos x="102" y="57"/>
                </a:cxn>
                <a:cxn ang="0">
                  <a:pos x="135" y="69"/>
                </a:cxn>
                <a:cxn ang="0">
                  <a:pos x="169" y="82"/>
                </a:cxn>
                <a:cxn ang="0">
                  <a:pos x="200" y="100"/>
                </a:cxn>
                <a:cxn ang="0">
                  <a:pos x="221" y="127"/>
                </a:cxn>
                <a:cxn ang="0">
                  <a:pos x="211" y="159"/>
                </a:cxn>
                <a:cxn ang="0">
                  <a:pos x="159" y="198"/>
                </a:cxn>
                <a:cxn ang="0">
                  <a:pos x="54" y="247"/>
                </a:cxn>
                <a:cxn ang="0">
                  <a:pos x="63" y="247"/>
                </a:cxn>
                <a:cxn ang="0">
                  <a:pos x="71" y="247"/>
                </a:cxn>
                <a:cxn ang="0">
                  <a:pos x="78" y="247"/>
                </a:cxn>
                <a:cxn ang="0">
                  <a:pos x="104" y="247"/>
                </a:cxn>
                <a:cxn ang="0">
                  <a:pos x="186" y="198"/>
                </a:cxn>
                <a:cxn ang="0">
                  <a:pos x="232" y="159"/>
                </a:cxn>
                <a:cxn ang="0">
                  <a:pos x="238" y="127"/>
                </a:cxn>
                <a:cxn ang="0">
                  <a:pos x="214" y="100"/>
                </a:cxn>
                <a:cxn ang="0">
                  <a:pos x="181" y="82"/>
                </a:cxn>
                <a:cxn ang="0">
                  <a:pos x="145" y="69"/>
                </a:cxn>
                <a:cxn ang="0">
                  <a:pos x="111" y="57"/>
                </a:cxn>
                <a:cxn ang="0">
                  <a:pos x="80" y="48"/>
                </a:cxn>
                <a:cxn ang="0">
                  <a:pos x="54" y="40"/>
                </a:cxn>
                <a:cxn ang="0">
                  <a:pos x="32" y="33"/>
                </a:cxn>
                <a:cxn ang="0">
                  <a:pos x="16" y="26"/>
                </a:cxn>
                <a:cxn ang="0">
                  <a:pos x="6" y="20"/>
                </a:cxn>
                <a:cxn ang="0">
                  <a:pos x="8" y="13"/>
                </a:cxn>
                <a:cxn ang="0">
                  <a:pos x="22" y="8"/>
                </a:cxn>
                <a:cxn ang="0">
                  <a:pos x="47" y="3"/>
                </a:cxn>
                <a:cxn ang="0">
                  <a:pos x="78" y="0"/>
                </a:cxn>
              </a:cxnLst>
              <a:rect l="0" t="0" r="r" b="b"/>
              <a:pathLst>
                <a:path w="242" h="247">
                  <a:moveTo>
                    <a:pt x="78" y="0"/>
                  </a:moveTo>
                  <a:cubicBezTo>
                    <a:pt x="78" y="0"/>
                    <a:pt x="77" y="0"/>
                    <a:pt x="77" y="0"/>
                  </a:cubicBezTo>
                  <a:cubicBezTo>
                    <a:pt x="77" y="0"/>
                    <a:pt x="77" y="0"/>
                    <a:pt x="77" y="0"/>
                  </a:cubicBezTo>
                  <a:cubicBezTo>
                    <a:pt x="77" y="0"/>
                    <a:pt x="77" y="0"/>
                    <a:pt x="77" y="0"/>
                  </a:cubicBezTo>
                  <a:cubicBezTo>
                    <a:pt x="76" y="0"/>
                    <a:pt x="76" y="0"/>
                    <a:pt x="76" y="0"/>
                  </a:cubicBezTo>
                  <a:cubicBezTo>
                    <a:pt x="65" y="1"/>
                    <a:pt x="54" y="2"/>
                    <a:pt x="45" y="3"/>
                  </a:cubicBezTo>
                  <a:cubicBezTo>
                    <a:pt x="35" y="5"/>
                    <a:pt x="26" y="6"/>
                    <a:pt x="20" y="8"/>
                  </a:cubicBezTo>
                  <a:cubicBezTo>
                    <a:pt x="13" y="9"/>
                    <a:pt x="7" y="11"/>
                    <a:pt x="4" y="13"/>
                  </a:cubicBezTo>
                  <a:cubicBezTo>
                    <a:pt x="1" y="15"/>
                    <a:pt x="0" y="17"/>
                    <a:pt x="2" y="20"/>
                  </a:cubicBezTo>
                  <a:cubicBezTo>
                    <a:pt x="4" y="22"/>
                    <a:pt x="7" y="24"/>
                    <a:pt x="11" y="26"/>
                  </a:cubicBezTo>
                  <a:cubicBezTo>
                    <a:pt x="15" y="28"/>
                    <a:pt x="20" y="30"/>
                    <a:pt x="26" y="33"/>
                  </a:cubicBezTo>
                  <a:cubicBezTo>
                    <a:pt x="32" y="35"/>
                    <a:pt x="39" y="37"/>
                    <a:pt x="47" y="40"/>
                  </a:cubicBezTo>
                  <a:cubicBezTo>
                    <a:pt x="55" y="42"/>
                    <a:pt x="63" y="45"/>
                    <a:pt x="72" y="48"/>
                  </a:cubicBezTo>
                  <a:cubicBezTo>
                    <a:pt x="81" y="51"/>
                    <a:pt x="92" y="54"/>
                    <a:pt x="102" y="57"/>
                  </a:cubicBezTo>
                  <a:cubicBezTo>
                    <a:pt x="113" y="61"/>
                    <a:pt x="124" y="64"/>
                    <a:pt x="135" y="69"/>
                  </a:cubicBezTo>
                  <a:cubicBezTo>
                    <a:pt x="147" y="73"/>
                    <a:pt x="158" y="77"/>
                    <a:pt x="169" y="82"/>
                  </a:cubicBezTo>
                  <a:cubicBezTo>
                    <a:pt x="180" y="88"/>
                    <a:pt x="191" y="94"/>
                    <a:pt x="200" y="100"/>
                  </a:cubicBezTo>
                  <a:cubicBezTo>
                    <a:pt x="212" y="109"/>
                    <a:pt x="219" y="117"/>
                    <a:pt x="221" y="127"/>
                  </a:cubicBezTo>
                  <a:cubicBezTo>
                    <a:pt x="223" y="137"/>
                    <a:pt x="220" y="148"/>
                    <a:pt x="211" y="159"/>
                  </a:cubicBezTo>
                  <a:cubicBezTo>
                    <a:pt x="200" y="171"/>
                    <a:pt x="183" y="185"/>
                    <a:pt x="159" y="198"/>
                  </a:cubicBezTo>
                  <a:cubicBezTo>
                    <a:pt x="133" y="214"/>
                    <a:pt x="97" y="230"/>
                    <a:pt x="54" y="247"/>
                  </a:cubicBezTo>
                  <a:cubicBezTo>
                    <a:pt x="57" y="247"/>
                    <a:pt x="60" y="247"/>
                    <a:pt x="63" y="247"/>
                  </a:cubicBezTo>
                  <a:cubicBezTo>
                    <a:pt x="66" y="247"/>
                    <a:pt x="68" y="247"/>
                    <a:pt x="71" y="247"/>
                  </a:cubicBezTo>
                  <a:cubicBezTo>
                    <a:pt x="73" y="247"/>
                    <a:pt x="75" y="247"/>
                    <a:pt x="78" y="247"/>
                  </a:cubicBezTo>
                  <a:cubicBezTo>
                    <a:pt x="81" y="247"/>
                    <a:pt x="101" y="247"/>
                    <a:pt x="104" y="247"/>
                  </a:cubicBezTo>
                  <a:cubicBezTo>
                    <a:pt x="146" y="230"/>
                    <a:pt x="161" y="214"/>
                    <a:pt x="186" y="198"/>
                  </a:cubicBezTo>
                  <a:cubicBezTo>
                    <a:pt x="208" y="184"/>
                    <a:pt x="224" y="171"/>
                    <a:pt x="232" y="159"/>
                  </a:cubicBezTo>
                  <a:cubicBezTo>
                    <a:pt x="240" y="148"/>
                    <a:pt x="242" y="137"/>
                    <a:pt x="238" y="127"/>
                  </a:cubicBezTo>
                  <a:cubicBezTo>
                    <a:pt x="235" y="117"/>
                    <a:pt x="227" y="109"/>
                    <a:pt x="214" y="100"/>
                  </a:cubicBezTo>
                  <a:cubicBezTo>
                    <a:pt x="204" y="94"/>
                    <a:pt x="193" y="88"/>
                    <a:pt x="181" y="82"/>
                  </a:cubicBezTo>
                  <a:cubicBezTo>
                    <a:pt x="170" y="77"/>
                    <a:pt x="158" y="73"/>
                    <a:pt x="145" y="69"/>
                  </a:cubicBezTo>
                  <a:cubicBezTo>
                    <a:pt x="134" y="64"/>
                    <a:pt x="122" y="61"/>
                    <a:pt x="111" y="57"/>
                  </a:cubicBezTo>
                  <a:cubicBezTo>
                    <a:pt x="100" y="54"/>
                    <a:pt x="89" y="51"/>
                    <a:pt x="80" y="48"/>
                  </a:cubicBezTo>
                  <a:cubicBezTo>
                    <a:pt x="71" y="45"/>
                    <a:pt x="62" y="42"/>
                    <a:pt x="54" y="40"/>
                  </a:cubicBezTo>
                  <a:cubicBezTo>
                    <a:pt x="46" y="37"/>
                    <a:pt x="38" y="35"/>
                    <a:pt x="32" y="33"/>
                  </a:cubicBezTo>
                  <a:cubicBezTo>
                    <a:pt x="26" y="30"/>
                    <a:pt x="20" y="28"/>
                    <a:pt x="16" y="26"/>
                  </a:cubicBezTo>
                  <a:cubicBezTo>
                    <a:pt x="12" y="24"/>
                    <a:pt x="8" y="22"/>
                    <a:pt x="6" y="20"/>
                  </a:cubicBezTo>
                  <a:cubicBezTo>
                    <a:pt x="4" y="17"/>
                    <a:pt x="5" y="15"/>
                    <a:pt x="8" y="13"/>
                  </a:cubicBezTo>
                  <a:cubicBezTo>
                    <a:pt x="10" y="11"/>
                    <a:pt x="15" y="9"/>
                    <a:pt x="22" y="8"/>
                  </a:cubicBezTo>
                  <a:cubicBezTo>
                    <a:pt x="29" y="6"/>
                    <a:pt x="37" y="5"/>
                    <a:pt x="47" y="3"/>
                  </a:cubicBezTo>
                  <a:cubicBezTo>
                    <a:pt x="56" y="2"/>
                    <a:pt x="66" y="1"/>
                    <a:pt x="78"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58" name="Rectangle 57"/>
          <p:cNvSpPr/>
          <p:nvPr/>
        </p:nvSpPr>
        <p:spPr>
          <a:xfrm>
            <a:off x="533400" y="838200"/>
            <a:ext cx="3200400" cy="276999"/>
          </a:xfrm>
          <a:prstGeom prst="rect">
            <a:avLst/>
          </a:prstGeom>
        </p:spPr>
        <p:txBody>
          <a:bodyPr wrap="square">
            <a:spAutoFit/>
          </a:bodyPr>
          <a:lstStyle/>
          <a:p>
            <a:pPr algn="just" fontAlgn="auto">
              <a:spcBef>
                <a:spcPts val="0"/>
              </a:spcBef>
              <a:spcAft>
                <a:spcPts val="0"/>
              </a:spcAft>
              <a:defRPr/>
            </a:pPr>
            <a:r>
              <a:rPr lang="en-US" altLang="ko-KR" sz="1200" kern="0" dirty="0" smtClean="0">
                <a:solidFill>
                  <a:schemeClr val="bg1">
                    <a:lumMod val="75000"/>
                  </a:schemeClr>
                </a:solidFill>
                <a:latin typeface="+mn-lt"/>
                <a:ea typeface="굴림" charset="-127"/>
                <a:cs typeface="Arial" pitchFamily="34" charset="0"/>
              </a:rPr>
              <a:t> </a:t>
            </a:r>
          </a:p>
        </p:txBody>
      </p:sp>
      <p:sp>
        <p:nvSpPr>
          <p:cNvPr id="46" name="Rectangle 45"/>
          <p:cNvSpPr/>
          <p:nvPr/>
        </p:nvSpPr>
        <p:spPr>
          <a:xfrm>
            <a:off x="304800" y="2206823"/>
            <a:ext cx="184666" cy="461665"/>
          </a:xfrm>
          <a:prstGeom prst="rect">
            <a:avLst/>
          </a:prstGeom>
        </p:spPr>
        <p:txBody>
          <a:bodyPr wrap="none">
            <a:spAutoFit/>
          </a:bodyPr>
          <a:lstStyle/>
          <a:p>
            <a:r>
              <a:rPr lang="en-US" sz="2400" b="1" kern="0" dirty="0" smtClean="0">
                <a:solidFill>
                  <a:srgbClr val="FFFF00"/>
                </a:solidFill>
                <a:effectLst>
                  <a:outerShdw blurRad="38100" dist="38100" dir="2700000" algn="tl">
                    <a:srgbClr val="000000">
                      <a:alpha val="43137"/>
                    </a:srgbClr>
                  </a:outerShdw>
                </a:effectLst>
                <a:ea typeface="굴림" charset="-127"/>
                <a:cs typeface="Arial" pitchFamily="34" charset="0"/>
              </a:rPr>
              <a:t> </a:t>
            </a:r>
          </a:p>
        </p:txBody>
      </p:sp>
      <p:sp>
        <p:nvSpPr>
          <p:cNvPr id="47" name="Rectangle 46"/>
          <p:cNvSpPr/>
          <p:nvPr/>
        </p:nvSpPr>
        <p:spPr>
          <a:xfrm flipH="1">
            <a:off x="5410200" y="914400"/>
            <a:ext cx="3733800" cy="338528"/>
          </a:xfrm>
          <a:prstGeom prst="rect">
            <a:avLst/>
          </a:prstGeom>
          <a:gradFill>
            <a:gsLst>
              <a:gs pos="56000">
                <a:srgbClr val="4D4D4D"/>
              </a:gs>
              <a:gs pos="0">
                <a:srgbClr val="5E5E5E">
                  <a:alpha val="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p:cNvSpPr/>
          <p:nvPr/>
        </p:nvSpPr>
        <p:spPr>
          <a:xfrm flipH="1">
            <a:off x="3367046" y="990600"/>
            <a:ext cx="184666" cy="584776"/>
          </a:xfrm>
          <a:prstGeom prst="rect">
            <a:avLst/>
          </a:prstGeom>
        </p:spPr>
        <p:txBody>
          <a:bodyPr wrap="none">
            <a:spAutoFit/>
          </a:bodyPr>
          <a:lstStyle/>
          <a:p>
            <a:r>
              <a:rPr lang="en-US" sz="3200" b="1" kern="0" dirty="0" smtClean="0">
                <a:solidFill>
                  <a:srgbClr val="3366FF"/>
                </a:solidFill>
                <a:effectLst>
                  <a:outerShdw blurRad="38100" dist="38100" dir="2700000" algn="tl">
                    <a:srgbClr val="000000">
                      <a:alpha val="43137"/>
                    </a:srgbClr>
                  </a:outerShdw>
                </a:effectLst>
                <a:ea typeface="굴림" charset="-127"/>
                <a:cs typeface="Arial" pitchFamily="34" charset="0"/>
              </a:rPr>
              <a:t> </a:t>
            </a:r>
            <a:endParaRPr lang="en-US" sz="3200" b="1" dirty="0">
              <a:solidFill>
                <a:srgbClr val="3366FF"/>
              </a:solidFill>
              <a:effectLst>
                <a:outerShdw blurRad="38100" dist="38100" dir="2700000" algn="tl">
                  <a:srgbClr val="000000">
                    <a:alpha val="43137"/>
                  </a:srgbClr>
                </a:outerShdw>
              </a:effectLst>
            </a:endParaRPr>
          </a:p>
        </p:txBody>
      </p:sp>
      <p:sp>
        <p:nvSpPr>
          <p:cNvPr id="2" name="TextBox 1"/>
          <p:cNvSpPr txBox="1"/>
          <p:nvPr/>
        </p:nvSpPr>
        <p:spPr>
          <a:xfrm>
            <a:off x="228600" y="1524000"/>
            <a:ext cx="8708434" cy="3785652"/>
          </a:xfrm>
          <a:prstGeom prst="rect">
            <a:avLst/>
          </a:prstGeom>
          <a:noFill/>
        </p:spPr>
        <p:txBody>
          <a:bodyPr wrap="none" rtlCol="0">
            <a:spAutoFit/>
          </a:bodyPr>
          <a:lstStyle/>
          <a:p>
            <a:r>
              <a:rPr lang="en-US" sz="3200" dirty="0" smtClean="0">
                <a:solidFill>
                  <a:schemeClr val="bg1">
                    <a:lumMod val="65000"/>
                  </a:schemeClr>
                </a:solidFill>
              </a:rPr>
              <a:t>Shift 1:  Increase Reading of Informational Text</a:t>
            </a:r>
          </a:p>
          <a:p>
            <a:r>
              <a:rPr lang="en-US" sz="3200" dirty="0" smtClean="0">
                <a:solidFill>
                  <a:schemeClr val="bg1">
                    <a:lumMod val="65000"/>
                  </a:schemeClr>
                </a:solidFill>
              </a:rPr>
              <a:t>Shift 2:  Text Complexity</a:t>
            </a:r>
          </a:p>
          <a:p>
            <a:r>
              <a:rPr lang="en-US" sz="3200" dirty="0" smtClean="0">
                <a:solidFill>
                  <a:schemeClr val="bg1">
                    <a:lumMod val="65000"/>
                  </a:schemeClr>
                </a:solidFill>
              </a:rPr>
              <a:t>Shift 3:  Academic Vocabulary</a:t>
            </a:r>
          </a:p>
          <a:p>
            <a:r>
              <a:rPr lang="en-US" sz="4800" dirty="0" smtClean="0">
                <a:solidFill>
                  <a:schemeClr val="bg1"/>
                </a:solidFill>
              </a:rPr>
              <a:t>Shift 4:  High Quality Text-</a:t>
            </a:r>
          </a:p>
          <a:p>
            <a:r>
              <a:rPr lang="en-US" sz="4800" dirty="0">
                <a:solidFill>
                  <a:schemeClr val="bg1"/>
                </a:solidFill>
              </a:rPr>
              <a:t> </a:t>
            </a:r>
            <a:r>
              <a:rPr lang="en-US" sz="4800" dirty="0" smtClean="0">
                <a:solidFill>
                  <a:schemeClr val="bg1"/>
                </a:solidFill>
              </a:rPr>
              <a:t>            Dependent Questions</a:t>
            </a:r>
          </a:p>
          <a:p>
            <a:r>
              <a:rPr lang="en-US" sz="4800" dirty="0">
                <a:solidFill>
                  <a:schemeClr val="bg1"/>
                </a:solidFill>
              </a:rPr>
              <a:t> </a:t>
            </a:r>
            <a:r>
              <a:rPr lang="en-US" sz="4800" dirty="0" smtClean="0">
                <a:solidFill>
                  <a:schemeClr val="bg1"/>
                </a:solidFill>
              </a:rPr>
              <a:t>            and Answers/Tasks</a:t>
            </a:r>
            <a:endParaRPr lang="en-US" sz="4800" dirty="0">
              <a:solidFill>
                <a:schemeClr val="bg1"/>
              </a:solidFill>
            </a:endParaRPr>
          </a:p>
        </p:txBody>
      </p:sp>
    </p:spTree>
    <p:extLst>
      <p:ext uri="{BB962C8B-B14F-4D97-AF65-F5344CB8AC3E}">
        <p14:creationId xmlns:p14="http://schemas.microsoft.com/office/powerpoint/2010/main" val="361242569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67"/>
          <p:cNvGrpSpPr/>
          <p:nvPr/>
        </p:nvGrpSpPr>
        <p:grpSpPr>
          <a:xfrm>
            <a:off x="-128910" y="1981200"/>
            <a:ext cx="9240803" cy="5109987"/>
            <a:chOff x="-50800" y="1450858"/>
            <a:chExt cx="9240803" cy="5640323"/>
          </a:xfrm>
        </p:grpSpPr>
        <p:sp>
          <p:nvSpPr>
            <p:cNvPr id="4250" name="Freeform 154"/>
            <p:cNvSpPr>
              <a:spLocks/>
            </p:cNvSpPr>
            <p:nvPr/>
          </p:nvSpPr>
          <p:spPr bwMode="auto">
            <a:xfrm>
              <a:off x="-50800" y="1486023"/>
              <a:ext cx="9240803" cy="5481311"/>
            </a:xfrm>
            <a:custGeom>
              <a:avLst/>
              <a:gdLst/>
              <a:ahLst/>
              <a:cxnLst>
                <a:cxn ang="0">
                  <a:pos x="5885" y="2554"/>
                </a:cxn>
                <a:cxn ang="0">
                  <a:pos x="7" y="0"/>
                </a:cxn>
                <a:cxn ang="0">
                  <a:pos x="0" y="301"/>
                </a:cxn>
                <a:cxn ang="0">
                  <a:pos x="5880" y="3585"/>
                </a:cxn>
                <a:cxn ang="0">
                  <a:pos x="5885" y="2554"/>
                </a:cxn>
              </a:cxnLst>
              <a:rect l="0" t="0" r="r" b="b"/>
              <a:pathLst>
                <a:path w="5885" h="3585">
                  <a:moveTo>
                    <a:pt x="5885" y="2554"/>
                  </a:moveTo>
                  <a:lnTo>
                    <a:pt x="7" y="0"/>
                  </a:lnTo>
                  <a:lnTo>
                    <a:pt x="0" y="301"/>
                  </a:lnTo>
                  <a:lnTo>
                    <a:pt x="5880" y="3585"/>
                  </a:lnTo>
                  <a:lnTo>
                    <a:pt x="5885" y="2554"/>
                  </a:lnTo>
                  <a:close/>
                </a:path>
              </a:pathLst>
            </a:custGeom>
            <a:gradFill flip="none" rotWithShape="1">
              <a:gsLst>
                <a:gs pos="0">
                  <a:schemeClr val="tx1">
                    <a:lumMod val="50000"/>
                  </a:schemeClr>
                </a:gs>
                <a:gs pos="50000">
                  <a:srgbClr val="808080">
                    <a:shade val="67500"/>
                    <a:satMod val="115000"/>
                  </a:srgbClr>
                </a:gs>
                <a:gs pos="100000">
                  <a:srgbClr val="808080">
                    <a:shade val="100000"/>
                    <a:satMod val="115000"/>
                  </a:srgb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51" name="Freeform 155"/>
            <p:cNvSpPr>
              <a:spLocks/>
            </p:cNvSpPr>
            <p:nvPr/>
          </p:nvSpPr>
          <p:spPr bwMode="auto">
            <a:xfrm>
              <a:off x="-50800" y="1609870"/>
              <a:ext cx="9240803" cy="5481311"/>
            </a:xfrm>
            <a:custGeom>
              <a:avLst/>
              <a:gdLst/>
              <a:ahLst/>
              <a:cxnLst>
                <a:cxn ang="0">
                  <a:pos x="0" y="2551"/>
                </a:cxn>
                <a:cxn ang="0">
                  <a:pos x="5880" y="0"/>
                </a:cxn>
                <a:cxn ang="0">
                  <a:pos x="5885" y="301"/>
                </a:cxn>
                <a:cxn ang="0">
                  <a:pos x="5" y="3585"/>
                </a:cxn>
                <a:cxn ang="0">
                  <a:pos x="0" y="2551"/>
                </a:cxn>
              </a:cxnLst>
              <a:rect l="0" t="0" r="r" b="b"/>
              <a:pathLst>
                <a:path w="5885" h="3585">
                  <a:moveTo>
                    <a:pt x="0" y="2551"/>
                  </a:moveTo>
                  <a:lnTo>
                    <a:pt x="5880" y="0"/>
                  </a:lnTo>
                  <a:lnTo>
                    <a:pt x="5885" y="301"/>
                  </a:lnTo>
                  <a:lnTo>
                    <a:pt x="5" y="3585"/>
                  </a:lnTo>
                  <a:lnTo>
                    <a:pt x="0" y="2551"/>
                  </a:lnTo>
                  <a:close/>
                </a:path>
              </a:pathLst>
            </a:custGeom>
            <a:gradFill flip="none" rotWithShape="1">
              <a:gsLst>
                <a:gs pos="0">
                  <a:schemeClr val="tx1">
                    <a:lumMod val="50000"/>
                  </a:schemeClr>
                </a:gs>
                <a:gs pos="80000">
                  <a:srgbClr val="808080">
                    <a:shade val="67500"/>
                    <a:satMod val="115000"/>
                  </a:srgbClr>
                </a:gs>
                <a:gs pos="100000">
                  <a:srgbClr val="808080">
                    <a:shade val="100000"/>
                    <a:satMod val="115000"/>
                  </a:srgb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52" name="Freeform 156"/>
            <p:cNvSpPr>
              <a:spLocks/>
            </p:cNvSpPr>
            <p:nvPr/>
          </p:nvSpPr>
          <p:spPr bwMode="auto">
            <a:xfrm>
              <a:off x="-47660" y="1450858"/>
              <a:ext cx="9234523" cy="5346764"/>
            </a:xfrm>
            <a:custGeom>
              <a:avLst/>
              <a:gdLst/>
              <a:ahLst/>
              <a:cxnLst>
                <a:cxn ang="0">
                  <a:pos x="5881" y="79"/>
                </a:cxn>
                <a:cxn ang="0">
                  <a:pos x="3039" y="1245"/>
                </a:cxn>
                <a:cxn ang="0">
                  <a:pos x="0" y="0"/>
                </a:cxn>
                <a:cxn ang="0">
                  <a:pos x="0" y="300"/>
                </a:cxn>
                <a:cxn ang="0">
                  <a:pos x="2328" y="1534"/>
                </a:cxn>
                <a:cxn ang="0">
                  <a:pos x="23" y="2479"/>
                </a:cxn>
                <a:cxn ang="0">
                  <a:pos x="5" y="3497"/>
                </a:cxn>
                <a:cxn ang="0">
                  <a:pos x="3017" y="1900"/>
                </a:cxn>
                <a:cxn ang="0">
                  <a:pos x="5878" y="3419"/>
                </a:cxn>
                <a:cxn ang="0">
                  <a:pos x="5858" y="2398"/>
                </a:cxn>
                <a:cxn ang="0">
                  <a:pos x="3723" y="1524"/>
                </a:cxn>
                <a:cxn ang="0">
                  <a:pos x="5881" y="378"/>
                </a:cxn>
                <a:cxn ang="0">
                  <a:pos x="5881" y="79"/>
                </a:cxn>
              </a:cxnLst>
              <a:rect l="0" t="0" r="r" b="b"/>
              <a:pathLst>
                <a:path w="5881" h="3497">
                  <a:moveTo>
                    <a:pt x="5881" y="79"/>
                  </a:moveTo>
                  <a:lnTo>
                    <a:pt x="3039" y="1245"/>
                  </a:lnTo>
                  <a:lnTo>
                    <a:pt x="0" y="0"/>
                  </a:lnTo>
                  <a:lnTo>
                    <a:pt x="0" y="300"/>
                  </a:lnTo>
                  <a:lnTo>
                    <a:pt x="2328" y="1534"/>
                  </a:lnTo>
                  <a:lnTo>
                    <a:pt x="23" y="2479"/>
                  </a:lnTo>
                  <a:lnTo>
                    <a:pt x="5" y="3497"/>
                  </a:lnTo>
                  <a:lnTo>
                    <a:pt x="3017" y="1900"/>
                  </a:lnTo>
                  <a:lnTo>
                    <a:pt x="5878" y="3419"/>
                  </a:lnTo>
                  <a:lnTo>
                    <a:pt x="5858" y="2398"/>
                  </a:lnTo>
                  <a:lnTo>
                    <a:pt x="3723" y="1524"/>
                  </a:lnTo>
                  <a:lnTo>
                    <a:pt x="5881" y="378"/>
                  </a:lnTo>
                  <a:lnTo>
                    <a:pt x="5881" y="79"/>
                  </a:lnTo>
                  <a:close/>
                </a:path>
              </a:pathLst>
            </a:custGeom>
            <a:gradFill flip="none" rotWithShape="1">
              <a:gsLst>
                <a:gs pos="0">
                  <a:schemeClr val="tx1">
                    <a:lumMod val="50000"/>
                  </a:schemeClr>
                </a:gs>
                <a:gs pos="100000">
                  <a:schemeClr val="bg1">
                    <a:lumMod val="50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53" name="Freeform 157"/>
            <p:cNvSpPr>
              <a:spLocks/>
            </p:cNvSpPr>
            <p:nvPr/>
          </p:nvSpPr>
          <p:spPr bwMode="auto">
            <a:xfrm>
              <a:off x="7724979" y="5120356"/>
              <a:ext cx="1265605" cy="678857"/>
            </a:xfrm>
            <a:custGeom>
              <a:avLst/>
              <a:gdLst/>
              <a:ahLst/>
              <a:cxnLst>
                <a:cxn ang="0">
                  <a:pos x="806" y="339"/>
                </a:cxn>
                <a:cxn ang="0">
                  <a:pos x="734" y="444"/>
                </a:cxn>
                <a:cxn ang="0">
                  <a:pos x="0" y="96"/>
                </a:cxn>
                <a:cxn ang="0">
                  <a:pos x="65" y="0"/>
                </a:cxn>
                <a:cxn ang="0">
                  <a:pos x="806" y="339"/>
                </a:cxn>
              </a:cxnLst>
              <a:rect l="0" t="0" r="r" b="b"/>
              <a:pathLst>
                <a:path w="806" h="444">
                  <a:moveTo>
                    <a:pt x="806" y="339"/>
                  </a:moveTo>
                  <a:lnTo>
                    <a:pt x="734" y="444"/>
                  </a:lnTo>
                  <a:lnTo>
                    <a:pt x="0" y="96"/>
                  </a:lnTo>
                  <a:lnTo>
                    <a:pt x="65" y="0"/>
                  </a:lnTo>
                  <a:lnTo>
                    <a:pt x="806" y="33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54" name="Freeform 158"/>
            <p:cNvSpPr>
              <a:spLocks/>
            </p:cNvSpPr>
            <p:nvPr/>
          </p:nvSpPr>
          <p:spPr bwMode="auto">
            <a:xfrm>
              <a:off x="5707233" y="4247321"/>
              <a:ext cx="1301721" cy="645220"/>
            </a:xfrm>
            <a:custGeom>
              <a:avLst/>
              <a:gdLst/>
              <a:ahLst/>
              <a:cxnLst>
                <a:cxn ang="0">
                  <a:pos x="95" y="0"/>
                </a:cxn>
                <a:cxn ang="0">
                  <a:pos x="829" y="336"/>
                </a:cxn>
                <a:cxn ang="0">
                  <a:pos x="809" y="365"/>
                </a:cxn>
                <a:cxn ang="0">
                  <a:pos x="769" y="422"/>
                </a:cxn>
                <a:cxn ang="0">
                  <a:pos x="0" y="56"/>
                </a:cxn>
                <a:cxn ang="0">
                  <a:pos x="70" y="17"/>
                </a:cxn>
                <a:cxn ang="0">
                  <a:pos x="95" y="0"/>
                </a:cxn>
              </a:cxnLst>
              <a:rect l="0" t="0" r="r" b="b"/>
              <a:pathLst>
                <a:path w="829" h="422">
                  <a:moveTo>
                    <a:pt x="95" y="0"/>
                  </a:moveTo>
                  <a:lnTo>
                    <a:pt x="829" y="336"/>
                  </a:lnTo>
                  <a:lnTo>
                    <a:pt x="809" y="365"/>
                  </a:lnTo>
                  <a:lnTo>
                    <a:pt x="769" y="422"/>
                  </a:lnTo>
                  <a:lnTo>
                    <a:pt x="0" y="56"/>
                  </a:lnTo>
                  <a:lnTo>
                    <a:pt x="70" y="17"/>
                  </a:lnTo>
                  <a:lnTo>
                    <a:pt x="95"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55" name="Freeform 159"/>
            <p:cNvSpPr>
              <a:spLocks/>
            </p:cNvSpPr>
            <p:nvPr/>
          </p:nvSpPr>
          <p:spPr bwMode="auto">
            <a:xfrm>
              <a:off x="2981314" y="3034857"/>
              <a:ext cx="1097591" cy="490796"/>
            </a:xfrm>
            <a:custGeom>
              <a:avLst/>
              <a:gdLst/>
              <a:ahLst/>
              <a:cxnLst>
                <a:cxn ang="0">
                  <a:pos x="699" y="277"/>
                </a:cxn>
                <a:cxn ang="0">
                  <a:pos x="626" y="319"/>
                </a:cxn>
                <a:cxn ang="0">
                  <a:pos x="624" y="321"/>
                </a:cxn>
                <a:cxn ang="0">
                  <a:pos x="0" y="25"/>
                </a:cxn>
                <a:cxn ang="0">
                  <a:pos x="92" y="0"/>
                </a:cxn>
                <a:cxn ang="0">
                  <a:pos x="699" y="277"/>
                </a:cxn>
              </a:cxnLst>
              <a:rect l="0" t="0" r="r" b="b"/>
              <a:pathLst>
                <a:path w="699" h="321">
                  <a:moveTo>
                    <a:pt x="699" y="277"/>
                  </a:moveTo>
                  <a:lnTo>
                    <a:pt x="626" y="319"/>
                  </a:lnTo>
                  <a:lnTo>
                    <a:pt x="624" y="321"/>
                  </a:lnTo>
                  <a:lnTo>
                    <a:pt x="0" y="25"/>
                  </a:lnTo>
                  <a:lnTo>
                    <a:pt x="92" y="0"/>
                  </a:lnTo>
                  <a:lnTo>
                    <a:pt x="699" y="27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56" name="Freeform 160"/>
            <p:cNvSpPr>
              <a:spLocks/>
            </p:cNvSpPr>
            <p:nvPr/>
          </p:nvSpPr>
          <p:spPr bwMode="auto">
            <a:xfrm>
              <a:off x="1798931" y="2498193"/>
              <a:ext cx="841643" cy="353189"/>
            </a:xfrm>
            <a:custGeom>
              <a:avLst/>
              <a:gdLst/>
              <a:ahLst/>
              <a:cxnLst>
                <a:cxn ang="0">
                  <a:pos x="74" y="0"/>
                </a:cxn>
                <a:cxn ang="0">
                  <a:pos x="536" y="211"/>
                </a:cxn>
                <a:cxn ang="0">
                  <a:pos x="454" y="231"/>
                </a:cxn>
                <a:cxn ang="0">
                  <a:pos x="0" y="17"/>
                </a:cxn>
                <a:cxn ang="0">
                  <a:pos x="20" y="12"/>
                </a:cxn>
                <a:cxn ang="0">
                  <a:pos x="74" y="0"/>
                </a:cxn>
              </a:cxnLst>
              <a:rect l="0" t="0" r="r" b="b"/>
              <a:pathLst>
                <a:path w="536" h="231">
                  <a:moveTo>
                    <a:pt x="74" y="0"/>
                  </a:moveTo>
                  <a:lnTo>
                    <a:pt x="536" y="211"/>
                  </a:lnTo>
                  <a:lnTo>
                    <a:pt x="454" y="231"/>
                  </a:lnTo>
                  <a:lnTo>
                    <a:pt x="0" y="17"/>
                  </a:lnTo>
                  <a:lnTo>
                    <a:pt x="20" y="12"/>
                  </a:lnTo>
                  <a:lnTo>
                    <a:pt x="74"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57" name="Freeform 161"/>
            <p:cNvSpPr>
              <a:spLocks/>
            </p:cNvSpPr>
            <p:nvPr/>
          </p:nvSpPr>
          <p:spPr bwMode="auto">
            <a:xfrm>
              <a:off x="897619" y="2085375"/>
              <a:ext cx="544870" cy="224757"/>
            </a:xfrm>
            <a:custGeom>
              <a:avLst/>
              <a:gdLst/>
              <a:ahLst/>
              <a:cxnLst>
                <a:cxn ang="0">
                  <a:pos x="17" y="10"/>
                </a:cxn>
                <a:cxn ang="0">
                  <a:pos x="52" y="0"/>
                </a:cxn>
                <a:cxn ang="0">
                  <a:pos x="52" y="0"/>
                </a:cxn>
                <a:cxn ang="0">
                  <a:pos x="347" y="133"/>
                </a:cxn>
                <a:cxn ang="0">
                  <a:pos x="334" y="135"/>
                </a:cxn>
                <a:cxn ang="0">
                  <a:pos x="289" y="145"/>
                </a:cxn>
                <a:cxn ang="0">
                  <a:pos x="282" y="147"/>
                </a:cxn>
                <a:cxn ang="0">
                  <a:pos x="0" y="15"/>
                </a:cxn>
                <a:cxn ang="0">
                  <a:pos x="5" y="12"/>
                </a:cxn>
                <a:cxn ang="0">
                  <a:pos x="17" y="10"/>
                </a:cxn>
              </a:cxnLst>
              <a:rect l="0" t="0" r="r" b="b"/>
              <a:pathLst>
                <a:path w="347" h="147">
                  <a:moveTo>
                    <a:pt x="17" y="10"/>
                  </a:moveTo>
                  <a:lnTo>
                    <a:pt x="52" y="0"/>
                  </a:lnTo>
                  <a:lnTo>
                    <a:pt x="52" y="0"/>
                  </a:lnTo>
                  <a:lnTo>
                    <a:pt x="347" y="133"/>
                  </a:lnTo>
                  <a:lnTo>
                    <a:pt x="334" y="135"/>
                  </a:lnTo>
                  <a:lnTo>
                    <a:pt x="289" y="145"/>
                  </a:lnTo>
                  <a:lnTo>
                    <a:pt x="282" y="147"/>
                  </a:lnTo>
                  <a:lnTo>
                    <a:pt x="0" y="15"/>
                  </a:lnTo>
                  <a:lnTo>
                    <a:pt x="5" y="12"/>
                  </a:lnTo>
                  <a:lnTo>
                    <a:pt x="17" y="1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58" name="Freeform 162"/>
            <p:cNvSpPr>
              <a:spLocks/>
            </p:cNvSpPr>
            <p:nvPr/>
          </p:nvSpPr>
          <p:spPr bwMode="auto">
            <a:xfrm>
              <a:off x="121925" y="1710779"/>
              <a:ext cx="500903" cy="232402"/>
            </a:xfrm>
            <a:custGeom>
              <a:avLst/>
              <a:gdLst/>
              <a:ahLst/>
              <a:cxnLst>
                <a:cxn ang="0">
                  <a:pos x="307" y="145"/>
                </a:cxn>
                <a:cxn ang="0">
                  <a:pos x="294" y="147"/>
                </a:cxn>
                <a:cxn ang="0">
                  <a:pos x="294" y="147"/>
                </a:cxn>
                <a:cxn ang="0">
                  <a:pos x="272" y="152"/>
                </a:cxn>
                <a:cxn ang="0">
                  <a:pos x="0" y="24"/>
                </a:cxn>
                <a:cxn ang="0">
                  <a:pos x="12" y="0"/>
                </a:cxn>
                <a:cxn ang="0">
                  <a:pos x="319" y="140"/>
                </a:cxn>
                <a:cxn ang="0">
                  <a:pos x="312" y="142"/>
                </a:cxn>
                <a:cxn ang="0">
                  <a:pos x="307" y="145"/>
                </a:cxn>
              </a:cxnLst>
              <a:rect l="0" t="0" r="r" b="b"/>
              <a:pathLst>
                <a:path w="319" h="152">
                  <a:moveTo>
                    <a:pt x="307" y="145"/>
                  </a:moveTo>
                  <a:lnTo>
                    <a:pt x="294" y="147"/>
                  </a:lnTo>
                  <a:lnTo>
                    <a:pt x="294" y="147"/>
                  </a:lnTo>
                  <a:lnTo>
                    <a:pt x="272" y="152"/>
                  </a:lnTo>
                  <a:lnTo>
                    <a:pt x="0" y="24"/>
                  </a:lnTo>
                  <a:lnTo>
                    <a:pt x="12" y="0"/>
                  </a:lnTo>
                  <a:lnTo>
                    <a:pt x="319" y="140"/>
                  </a:lnTo>
                  <a:lnTo>
                    <a:pt x="312" y="142"/>
                  </a:lnTo>
                  <a:lnTo>
                    <a:pt x="307" y="14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59" name="Freeform 163"/>
            <p:cNvSpPr>
              <a:spLocks/>
            </p:cNvSpPr>
            <p:nvPr/>
          </p:nvSpPr>
          <p:spPr bwMode="auto">
            <a:xfrm>
              <a:off x="153330" y="5244201"/>
              <a:ext cx="1260895" cy="675800"/>
            </a:xfrm>
            <a:custGeom>
              <a:avLst/>
              <a:gdLst/>
              <a:ahLst/>
              <a:cxnLst>
                <a:cxn ang="0">
                  <a:pos x="0" y="336"/>
                </a:cxn>
                <a:cxn ang="0">
                  <a:pos x="72" y="442"/>
                </a:cxn>
                <a:cxn ang="0">
                  <a:pos x="803" y="94"/>
                </a:cxn>
                <a:cxn ang="0">
                  <a:pos x="738" y="0"/>
                </a:cxn>
                <a:cxn ang="0">
                  <a:pos x="0" y="336"/>
                </a:cxn>
              </a:cxnLst>
              <a:rect l="0" t="0" r="r" b="b"/>
              <a:pathLst>
                <a:path w="803" h="442">
                  <a:moveTo>
                    <a:pt x="0" y="336"/>
                  </a:moveTo>
                  <a:lnTo>
                    <a:pt x="72" y="442"/>
                  </a:lnTo>
                  <a:lnTo>
                    <a:pt x="803" y="94"/>
                  </a:lnTo>
                  <a:lnTo>
                    <a:pt x="738" y="0"/>
                  </a:lnTo>
                  <a:lnTo>
                    <a:pt x="0" y="33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60" name="Freeform 164"/>
            <p:cNvSpPr>
              <a:spLocks/>
            </p:cNvSpPr>
            <p:nvPr/>
          </p:nvSpPr>
          <p:spPr bwMode="auto">
            <a:xfrm>
              <a:off x="2131820" y="4366579"/>
              <a:ext cx="1300150" cy="645221"/>
            </a:xfrm>
            <a:custGeom>
              <a:avLst/>
              <a:gdLst/>
              <a:ahLst/>
              <a:cxnLst>
                <a:cxn ang="0">
                  <a:pos x="733" y="0"/>
                </a:cxn>
                <a:cxn ang="0">
                  <a:pos x="0" y="336"/>
                </a:cxn>
                <a:cxn ang="0">
                  <a:pos x="22" y="366"/>
                </a:cxn>
                <a:cxn ang="0">
                  <a:pos x="60" y="422"/>
                </a:cxn>
                <a:cxn ang="0">
                  <a:pos x="828" y="57"/>
                </a:cxn>
                <a:cxn ang="0">
                  <a:pos x="761" y="17"/>
                </a:cxn>
                <a:cxn ang="0">
                  <a:pos x="733" y="0"/>
                </a:cxn>
              </a:cxnLst>
              <a:rect l="0" t="0" r="r" b="b"/>
              <a:pathLst>
                <a:path w="828" h="422">
                  <a:moveTo>
                    <a:pt x="733" y="0"/>
                  </a:moveTo>
                  <a:lnTo>
                    <a:pt x="0" y="336"/>
                  </a:lnTo>
                  <a:lnTo>
                    <a:pt x="22" y="366"/>
                  </a:lnTo>
                  <a:lnTo>
                    <a:pt x="60" y="422"/>
                  </a:lnTo>
                  <a:lnTo>
                    <a:pt x="828" y="57"/>
                  </a:lnTo>
                  <a:lnTo>
                    <a:pt x="761" y="17"/>
                  </a:lnTo>
                  <a:lnTo>
                    <a:pt x="733"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61" name="Freeform 165"/>
            <p:cNvSpPr>
              <a:spLocks/>
            </p:cNvSpPr>
            <p:nvPr/>
          </p:nvSpPr>
          <p:spPr bwMode="auto">
            <a:xfrm>
              <a:off x="5065009" y="3158703"/>
              <a:ext cx="1092880" cy="487738"/>
            </a:xfrm>
            <a:custGeom>
              <a:avLst/>
              <a:gdLst/>
              <a:ahLst/>
              <a:cxnLst>
                <a:cxn ang="0">
                  <a:pos x="0" y="275"/>
                </a:cxn>
                <a:cxn ang="0">
                  <a:pos x="70" y="316"/>
                </a:cxn>
                <a:cxn ang="0">
                  <a:pos x="73" y="319"/>
                </a:cxn>
                <a:cxn ang="0">
                  <a:pos x="696" y="22"/>
                </a:cxn>
                <a:cxn ang="0">
                  <a:pos x="607" y="0"/>
                </a:cxn>
                <a:cxn ang="0">
                  <a:pos x="0" y="275"/>
                </a:cxn>
              </a:cxnLst>
              <a:rect l="0" t="0" r="r" b="b"/>
              <a:pathLst>
                <a:path w="696" h="319">
                  <a:moveTo>
                    <a:pt x="0" y="275"/>
                  </a:moveTo>
                  <a:lnTo>
                    <a:pt x="70" y="316"/>
                  </a:lnTo>
                  <a:lnTo>
                    <a:pt x="73" y="319"/>
                  </a:lnTo>
                  <a:lnTo>
                    <a:pt x="696" y="22"/>
                  </a:lnTo>
                  <a:lnTo>
                    <a:pt x="607" y="0"/>
                  </a:lnTo>
                  <a:lnTo>
                    <a:pt x="0" y="27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62" name="Freeform 166"/>
            <p:cNvSpPr>
              <a:spLocks/>
            </p:cNvSpPr>
            <p:nvPr/>
          </p:nvSpPr>
          <p:spPr bwMode="auto">
            <a:xfrm>
              <a:off x="6503340" y="2618980"/>
              <a:ext cx="838503" cy="356246"/>
            </a:xfrm>
            <a:custGeom>
              <a:avLst/>
              <a:gdLst/>
              <a:ahLst/>
              <a:cxnLst>
                <a:cxn ang="0">
                  <a:pos x="459" y="0"/>
                </a:cxn>
                <a:cxn ang="0">
                  <a:pos x="0" y="211"/>
                </a:cxn>
                <a:cxn ang="0">
                  <a:pos x="82" y="233"/>
                </a:cxn>
                <a:cxn ang="0">
                  <a:pos x="534" y="17"/>
                </a:cxn>
                <a:cxn ang="0">
                  <a:pos x="516" y="12"/>
                </a:cxn>
                <a:cxn ang="0">
                  <a:pos x="459" y="0"/>
                </a:cxn>
              </a:cxnLst>
              <a:rect l="0" t="0" r="r" b="b"/>
              <a:pathLst>
                <a:path w="534" h="233">
                  <a:moveTo>
                    <a:pt x="459" y="0"/>
                  </a:moveTo>
                  <a:lnTo>
                    <a:pt x="0" y="211"/>
                  </a:lnTo>
                  <a:lnTo>
                    <a:pt x="82" y="233"/>
                  </a:lnTo>
                  <a:lnTo>
                    <a:pt x="534" y="17"/>
                  </a:lnTo>
                  <a:lnTo>
                    <a:pt x="516" y="12"/>
                  </a:lnTo>
                  <a:lnTo>
                    <a:pt x="459"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63" name="Freeform 167"/>
            <p:cNvSpPr>
              <a:spLocks/>
            </p:cNvSpPr>
            <p:nvPr/>
          </p:nvSpPr>
          <p:spPr bwMode="auto">
            <a:xfrm>
              <a:off x="7701425" y="2206161"/>
              <a:ext cx="544870" cy="224757"/>
            </a:xfrm>
            <a:custGeom>
              <a:avLst/>
              <a:gdLst/>
              <a:ahLst/>
              <a:cxnLst>
                <a:cxn ang="0">
                  <a:pos x="330" y="10"/>
                </a:cxn>
                <a:cxn ang="0">
                  <a:pos x="295" y="0"/>
                </a:cxn>
                <a:cxn ang="0">
                  <a:pos x="292" y="0"/>
                </a:cxn>
                <a:cxn ang="0">
                  <a:pos x="0" y="132"/>
                </a:cxn>
                <a:cxn ang="0">
                  <a:pos x="10" y="135"/>
                </a:cxn>
                <a:cxn ang="0">
                  <a:pos x="55" y="144"/>
                </a:cxn>
                <a:cxn ang="0">
                  <a:pos x="65" y="147"/>
                </a:cxn>
                <a:cxn ang="0">
                  <a:pos x="347" y="14"/>
                </a:cxn>
                <a:cxn ang="0">
                  <a:pos x="342" y="12"/>
                </a:cxn>
                <a:cxn ang="0">
                  <a:pos x="330" y="10"/>
                </a:cxn>
              </a:cxnLst>
              <a:rect l="0" t="0" r="r" b="b"/>
              <a:pathLst>
                <a:path w="347" h="147">
                  <a:moveTo>
                    <a:pt x="330" y="10"/>
                  </a:moveTo>
                  <a:lnTo>
                    <a:pt x="295" y="0"/>
                  </a:lnTo>
                  <a:lnTo>
                    <a:pt x="292" y="0"/>
                  </a:lnTo>
                  <a:lnTo>
                    <a:pt x="0" y="132"/>
                  </a:lnTo>
                  <a:lnTo>
                    <a:pt x="10" y="135"/>
                  </a:lnTo>
                  <a:lnTo>
                    <a:pt x="55" y="144"/>
                  </a:lnTo>
                  <a:lnTo>
                    <a:pt x="65" y="147"/>
                  </a:lnTo>
                  <a:lnTo>
                    <a:pt x="347" y="14"/>
                  </a:lnTo>
                  <a:lnTo>
                    <a:pt x="342" y="12"/>
                  </a:lnTo>
                  <a:lnTo>
                    <a:pt x="330" y="1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64" name="Freeform 168"/>
            <p:cNvSpPr>
              <a:spLocks/>
            </p:cNvSpPr>
            <p:nvPr/>
          </p:nvSpPr>
          <p:spPr bwMode="auto">
            <a:xfrm>
              <a:off x="8521085" y="1830040"/>
              <a:ext cx="500903" cy="236989"/>
            </a:xfrm>
            <a:custGeom>
              <a:avLst/>
              <a:gdLst/>
              <a:ahLst/>
              <a:cxnLst>
                <a:cxn ang="0">
                  <a:pos x="12" y="145"/>
                </a:cxn>
                <a:cxn ang="0">
                  <a:pos x="22" y="148"/>
                </a:cxn>
                <a:cxn ang="0">
                  <a:pos x="25" y="148"/>
                </a:cxn>
                <a:cxn ang="0">
                  <a:pos x="47" y="155"/>
                </a:cxn>
                <a:cxn ang="0">
                  <a:pos x="319" y="25"/>
                </a:cxn>
                <a:cxn ang="0">
                  <a:pos x="307" y="0"/>
                </a:cxn>
                <a:cxn ang="0">
                  <a:pos x="0" y="140"/>
                </a:cxn>
                <a:cxn ang="0">
                  <a:pos x="5" y="143"/>
                </a:cxn>
                <a:cxn ang="0">
                  <a:pos x="12" y="145"/>
                </a:cxn>
              </a:cxnLst>
              <a:rect l="0" t="0" r="r" b="b"/>
              <a:pathLst>
                <a:path w="319" h="155">
                  <a:moveTo>
                    <a:pt x="12" y="145"/>
                  </a:moveTo>
                  <a:lnTo>
                    <a:pt x="22" y="148"/>
                  </a:lnTo>
                  <a:lnTo>
                    <a:pt x="25" y="148"/>
                  </a:lnTo>
                  <a:lnTo>
                    <a:pt x="47" y="155"/>
                  </a:lnTo>
                  <a:lnTo>
                    <a:pt x="319" y="25"/>
                  </a:lnTo>
                  <a:lnTo>
                    <a:pt x="307" y="0"/>
                  </a:lnTo>
                  <a:lnTo>
                    <a:pt x="0" y="140"/>
                  </a:lnTo>
                  <a:lnTo>
                    <a:pt x="5" y="143"/>
                  </a:lnTo>
                  <a:lnTo>
                    <a:pt x="12" y="14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169" name="AutoShape 64"/>
          <p:cNvSpPr>
            <a:spLocks noChangeArrowheads="1"/>
          </p:cNvSpPr>
          <p:nvPr/>
        </p:nvSpPr>
        <p:spPr bwMode="gray">
          <a:xfrm>
            <a:off x="533400" y="304800"/>
            <a:ext cx="8610600" cy="609600"/>
          </a:xfrm>
          <a:prstGeom prst="roundRect">
            <a:avLst>
              <a:gd name="adj" fmla="val 0"/>
            </a:avLst>
          </a:prstGeom>
          <a:noFill/>
          <a:ln w="38100">
            <a:noFill/>
            <a:round/>
            <a:headEnd/>
            <a:tailEnd/>
          </a:ln>
          <a:effectLst/>
        </p:spPr>
        <p:txBody>
          <a:bodyPr wrap="none" anchor="ctr"/>
          <a:lstStyle/>
          <a:p>
            <a:pPr fontAlgn="auto">
              <a:spcBef>
                <a:spcPts val="0"/>
              </a:spcBef>
              <a:spcAft>
                <a:spcPts val="0"/>
              </a:spcAft>
              <a:defRPr/>
            </a:pPr>
            <a:r>
              <a:rPr lang="en-US" sz="3200" b="1" kern="0" dirty="0" smtClean="0">
                <a:solidFill>
                  <a:schemeClr val="bg1"/>
                </a:solidFill>
                <a:latin typeface="+mn-lt"/>
                <a:ea typeface="굴림" charset="-127"/>
                <a:cs typeface="Arial" pitchFamily="34" charset="0"/>
              </a:rPr>
              <a:t>What Does this look like for Students, Teachers </a:t>
            </a:r>
          </a:p>
          <a:p>
            <a:pPr fontAlgn="auto">
              <a:spcBef>
                <a:spcPts val="0"/>
              </a:spcBef>
              <a:spcAft>
                <a:spcPts val="0"/>
              </a:spcAft>
              <a:defRPr/>
            </a:pPr>
            <a:r>
              <a:rPr lang="en-US" sz="3200" b="1" kern="0" dirty="0" smtClean="0">
                <a:solidFill>
                  <a:schemeClr val="bg1"/>
                </a:solidFill>
                <a:latin typeface="+mn-lt"/>
                <a:ea typeface="굴림" charset="-127"/>
                <a:cs typeface="Arial" pitchFamily="34" charset="0"/>
              </a:rPr>
              <a:t>And Principals </a:t>
            </a:r>
            <a:endParaRPr lang="en-US" sz="3200" kern="0" dirty="0" smtClean="0">
              <a:solidFill>
                <a:schemeClr val="bg1"/>
              </a:solidFill>
              <a:latin typeface="+mn-lt"/>
              <a:ea typeface="굴림" charset="-127"/>
              <a:cs typeface="Arial" pitchFamily="34" charset="0"/>
            </a:endParaRPr>
          </a:p>
        </p:txBody>
      </p:sp>
      <p:grpSp>
        <p:nvGrpSpPr>
          <p:cNvPr id="63" name="Group 62"/>
          <p:cNvGrpSpPr/>
          <p:nvPr/>
        </p:nvGrpSpPr>
        <p:grpSpPr>
          <a:xfrm rot="21403774">
            <a:off x="2967061" y="1236675"/>
            <a:ext cx="3386138" cy="3577357"/>
            <a:chOff x="1230313" y="2593975"/>
            <a:chExt cx="2530475" cy="2963863"/>
          </a:xfrm>
        </p:grpSpPr>
        <p:sp>
          <p:nvSpPr>
            <p:cNvPr id="65" name="Freeform 7"/>
            <p:cNvSpPr>
              <a:spLocks/>
            </p:cNvSpPr>
            <p:nvPr/>
          </p:nvSpPr>
          <p:spPr bwMode="auto">
            <a:xfrm>
              <a:off x="3105150" y="2879725"/>
              <a:ext cx="655638" cy="2449513"/>
            </a:xfrm>
            <a:custGeom>
              <a:avLst/>
              <a:gdLst/>
              <a:ahLst/>
              <a:cxnLst>
                <a:cxn ang="0">
                  <a:pos x="0" y="0"/>
                </a:cxn>
                <a:cxn ang="0">
                  <a:pos x="52" y="0"/>
                </a:cxn>
                <a:cxn ang="0">
                  <a:pos x="413" y="1543"/>
                </a:cxn>
                <a:cxn ang="0">
                  <a:pos x="361" y="1543"/>
                </a:cxn>
                <a:cxn ang="0">
                  <a:pos x="0" y="0"/>
                </a:cxn>
              </a:cxnLst>
              <a:rect l="0" t="0" r="r" b="b"/>
              <a:pathLst>
                <a:path w="413" h="1543">
                  <a:moveTo>
                    <a:pt x="0" y="0"/>
                  </a:moveTo>
                  <a:lnTo>
                    <a:pt x="52" y="0"/>
                  </a:lnTo>
                  <a:lnTo>
                    <a:pt x="413" y="1543"/>
                  </a:lnTo>
                  <a:lnTo>
                    <a:pt x="361" y="1543"/>
                  </a:lnTo>
                  <a:lnTo>
                    <a:pt x="0" y="0"/>
                  </a:lnTo>
                  <a:close/>
                </a:path>
              </a:pathLst>
            </a:custGeom>
            <a:solidFill>
              <a:srgbClr val="FDBB6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6" name="Freeform 8"/>
            <p:cNvSpPr>
              <a:spLocks/>
            </p:cNvSpPr>
            <p:nvPr/>
          </p:nvSpPr>
          <p:spPr bwMode="auto">
            <a:xfrm>
              <a:off x="3006725" y="2835275"/>
              <a:ext cx="671513" cy="2493963"/>
            </a:xfrm>
            <a:custGeom>
              <a:avLst/>
              <a:gdLst/>
              <a:ahLst/>
              <a:cxnLst>
                <a:cxn ang="0">
                  <a:pos x="0" y="0"/>
                </a:cxn>
                <a:cxn ang="0">
                  <a:pos x="62" y="28"/>
                </a:cxn>
                <a:cxn ang="0">
                  <a:pos x="423" y="1571"/>
                </a:cxn>
                <a:cxn ang="0">
                  <a:pos x="340" y="1554"/>
                </a:cxn>
                <a:cxn ang="0">
                  <a:pos x="0" y="0"/>
                </a:cxn>
              </a:cxnLst>
              <a:rect l="0" t="0" r="r" b="b"/>
              <a:pathLst>
                <a:path w="423" h="1571">
                  <a:moveTo>
                    <a:pt x="0" y="0"/>
                  </a:moveTo>
                  <a:lnTo>
                    <a:pt x="62" y="28"/>
                  </a:lnTo>
                  <a:lnTo>
                    <a:pt x="423" y="1571"/>
                  </a:lnTo>
                  <a:lnTo>
                    <a:pt x="340" y="1554"/>
                  </a:lnTo>
                  <a:lnTo>
                    <a:pt x="0" y="0"/>
                  </a:lnTo>
                  <a:close/>
                </a:path>
              </a:pathLst>
            </a:custGeom>
            <a:solidFill>
              <a:srgbClr val="CB752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7" name="Freeform 9"/>
            <p:cNvSpPr>
              <a:spLocks/>
            </p:cNvSpPr>
            <p:nvPr/>
          </p:nvSpPr>
          <p:spPr bwMode="auto">
            <a:xfrm>
              <a:off x="2913063" y="3424238"/>
              <a:ext cx="390525" cy="1746250"/>
            </a:xfrm>
            <a:custGeom>
              <a:avLst/>
              <a:gdLst/>
              <a:ahLst/>
              <a:cxnLst>
                <a:cxn ang="0">
                  <a:pos x="213" y="0"/>
                </a:cxn>
                <a:cxn ang="0">
                  <a:pos x="246" y="0"/>
                </a:cxn>
                <a:cxn ang="0">
                  <a:pos x="26" y="1100"/>
                </a:cxn>
                <a:cxn ang="0">
                  <a:pos x="0" y="1100"/>
                </a:cxn>
                <a:cxn ang="0">
                  <a:pos x="213" y="0"/>
                </a:cxn>
              </a:cxnLst>
              <a:rect l="0" t="0" r="r" b="b"/>
              <a:pathLst>
                <a:path w="246" h="1100">
                  <a:moveTo>
                    <a:pt x="213" y="0"/>
                  </a:moveTo>
                  <a:lnTo>
                    <a:pt x="246" y="0"/>
                  </a:lnTo>
                  <a:lnTo>
                    <a:pt x="26" y="1100"/>
                  </a:lnTo>
                  <a:lnTo>
                    <a:pt x="0" y="1100"/>
                  </a:lnTo>
                  <a:lnTo>
                    <a:pt x="213" y="0"/>
                  </a:lnTo>
                  <a:close/>
                </a:path>
              </a:pathLst>
            </a:custGeom>
            <a:solidFill>
              <a:srgbClr val="FDBB6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8" name="Freeform 10"/>
            <p:cNvSpPr>
              <a:spLocks/>
            </p:cNvSpPr>
            <p:nvPr/>
          </p:nvSpPr>
          <p:spPr bwMode="auto">
            <a:xfrm>
              <a:off x="2797175" y="3389313"/>
              <a:ext cx="454025" cy="1781175"/>
            </a:xfrm>
            <a:custGeom>
              <a:avLst/>
              <a:gdLst/>
              <a:ahLst/>
              <a:cxnLst>
                <a:cxn ang="0">
                  <a:pos x="213" y="0"/>
                </a:cxn>
                <a:cxn ang="0">
                  <a:pos x="286" y="22"/>
                </a:cxn>
                <a:cxn ang="0">
                  <a:pos x="73" y="1122"/>
                </a:cxn>
                <a:cxn ang="0">
                  <a:pos x="0" y="1108"/>
                </a:cxn>
                <a:cxn ang="0">
                  <a:pos x="213" y="0"/>
                </a:cxn>
              </a:cxnLst>
              <a:rect l="0" t="0" r="r" b="b"/>
              <a:pathLst>
                <a:path w="286" h="1122">
                  <a:moveTo>
                    <a:pt x="213" y="0"/>
                  </a:moveTo>
                  <a:lnTo>
                    <a:pt x="286" y="22"/>
                  </a:lnTo>
                  <a:lnTo>
                    <a:pt x="73" y="1122"/>
                  </a:lnTo>
                  <a:lnTo>
                    <a:pt x="0" y="1108"/>
                  </a:lnTo>
                  <a:lnTo>
                    <a:pt x="213" y="0"/>
                  </a:lnTo>
                  <a:close/>
                </a:path>
              </a:pathLst>
            </a:custGeom>
            <a:solidFill>
              <a:srgbClr val="CB752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9" name="Freeform 11"/>
            <p:cNvSpPr>
              <a:spLocks/>
            </p:cNvSpPr>
            <p:nvPr/>
          </p:nvSpPr>
          <p:spPr bwMode="auto">
            <a:xfrm>
              <a:off x="1409700" y="4578350"/>
              <a:ext cx="1544638" cy="38100"/>
            </a:xfrm>
            <a:custGeom>
              <a:avLst/>
              <a:gdLst/>
              <a:ahLst/>
              <a:cxnLst>
                <a:cxn ang="0">
                  <a:pos x="0" y="14"/>
                </a:cxn>
                <a:cxn ang="0">
                  <a:pos x="961" y="0"/>
                </a:cxn>
                <a:cxn ang="0">
                  <a:pos x="973" y="10"/>
                </a:cxn>
                <a:cxn ang="0">
                  <a:pos x="12" y="24"/>
                </a:cxn>
                <a:cxn ang="0">
                  <a:pos x="0" y="14"/>
                </a:cxn>
              </a:cxnLst>
              <a:rect l="0" t="0" r="r" b="b"/>
              <a:pathLst>
                <a:path w="973" h="24">
                  <a:moveTo>
                    <a:pt x="0" y="14"/>
                  </a:moveTo>
                  <a:lnTo>
                    <a:pt x="961" y="0"/>
                  </a:lnTo>
                  <a:lnTo>
                    <a:pt x="973" y="10"/>
                  </a:lnTo>
                  <a:lnTo>
                    <a:pt x="12" y="24"/>
                  </a:lnTo>
                  <a:lnTo>
                    <a:pt x="0" y="14"/>
                  </a:lnTo>
                  <a:close/>
                </a:path>
              </a:pathLst>
            </a:custGeom>
            <a:solidFill>
              <a:srgbClr val="FDBB6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0" name="Freeform 12"/>
            <p:cNvSpPr>
              <a:spLocks/>
            </p:cNvSpPr>
            <p:nvPr/>
          </p:nvSpPr>
          <p:spPr bwMode="auto">
            <a:xfrm>
              <a:off x="1387475" y="4594225"/>
              <a:ext cx="1566863" cy="187325"/>
            </a:xfrm>
            <a:custGeom>
              <a:avLst/>
              <a:gdLst/>
              <a:ahLst/>
              <a:cxnLst>
                <a:cxn ang="0">
                  <a:pos x="26" y="14"/>
                </a:cxn>
                <a:cxn ang="0">
                  <a:pos x="987" y="0"/>
                </a:cxn>
                <a:cxn ang="0">
                  <a:pos x="971" y="87"/>
                </a:cxn>
                <a:cxn ang="0">
                  <a:pos x="0" y="118"/>
                </a:cxn>
                <a:cxn ang="0">
                  <a:pos x="26" y="14"/>
                </a:cxn>
              </a:cxnLst>
              <a:rect l="0" t="0" r="r" b="b"/>
              <a:pathLst>
                <a:path w="987" h="118">
                  <a:moveTo>
                    <a:pt x="26" y="14"/>
                  </a:moveTo>
                  <a:lnTo>
                    <a:pt x="987" y="0"/>
                  </a:lnTo>
                  <a:lnTo>
                    <a:pt x="971" y="87"/>
                  </a:lnTo>
                  <a:lnTo>
                    <a:pt x="0" y="118"/>
                  </a:lnTo>
                  <a:lnTo>
                    <a:pt x="26" y="14"/>
                  </a:lnTo>
                  <a:close/>
                </a:path>
              </a:pathLst>
            </a:custGeom>
            <a:solidFill>
              <a:srgbClr val="CB752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1" name="Freeform 13"/>
            <p:cNvSpPr>
              <a:spLocks/>
            </p:cNvSpPr>
            <p:nvPr/>
          </p:nvSpPr>
          <p:spPr bwMode="auto">
            <a:xfrm>
              <a:off x="1296988" y="3221038"/>
              <a:ext cx="315913" cy="2070100"/>
            </a:xfrm>
            <a:custGeom>
              <a:avLst/>
              <a:gdLst/>
              <a:ahLst/>
              <a:cxnLst>
                <a:cxn ang="0">
                  <a:pos x="154" y="0"/>
                </a:cxn>
                <a:cxn ang="0">
                  <a:pos x="199" y="5"/>
                </a:cxn>
                <a:cxn ang="0">
                  <a:pos x="38" y="1302"/>
                </a:cxn>
                <a:cxn ang="0">
                  <a:pos x="0" y="1304"/>
                </a:cxn>
                <a:cxn ang="0">
                  <a:pos x="154" y="0"/>
                </a:cxn>
              </a:cxnLst>
              <a:rect l="0" t="0" r="r" b="b"/>
              <a:pathLst>
                <a:path w="199" h="1304">
                  <a:moveTo>
                    <a:pt x="154" y="0"/>
                  </a:moveTo>
                  <a:lnTo>
                    <a:pt x="199" y="5"/>
                  </a:lnTo>
                  <a:lnTo>
                    <a:pt x="38" y="1302"/>
                  </a:lnTo>
                  <a:lnTo>
                    <a:pt x="0" y="1304"/>
                  </a:lnTo>
                  <a:lnTo>
                    <a:pt x="154" y="0"/>
                  </a:lnTo>
                  <a:close/>
                </a:path>
              </a:pathLst>
            </a:custGeom>
            <a:solidFill>
              <a:srgbClr val="FDBB6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2" name="Freeform 14"/>
            <p:cNvSpPr>
              <a:spLocks/>
            </p:cNvSpPr>
            <p:nvPr/>
          </p:nvSpPr>
          <p:spPr bwMode="auto">
            <a:xfrm>
              <a:off x="1233488" y="3187700"/>
              <a:ext cx="307975" cy="2103438"/>
            </a:xfrm>
            <a:custGeom>
              <a:avLst/>
              <a:gdLst/>
              <a:ahLst/>
              <a:cxnLst>
                <a:cxn ang="0">
                  <a:pos x="120" y="0"/>
                </a:cxn>
                <a:cxn ang="0">
                  <a:pos x="194" y="21"/>
                </a:cxn>
                <a:cxn ang="0">
                  <a:pos x="40" y="1325"/>
                </a:cxn>
                <a:cxn ang="0">
                  <a:pos x="0" y="1306"/>
                </a:cxn>
                <a:cxn ang="0">
                  <a:pos x="120" y="0"/>
                </a:cxn>
              </a:cxnLst>
              <a:rect l="0" t="0" r="r" b="b"/>
              <a:pathLst>
                <a:path w="194" h="1325">
                  <a:moveTo>
                    <a:pt x="120" y="0"/>
                  </a:moveTo>
                  <a:lnTo>
                    <a:pt x="194" y="21"/>
                  </a:lnTo>
                  <a:lnTo>
                    <a:pt x="40" y="1325"/>
                  </a:lnTo>
                  <a:lnTo>
                    <a:pt x="0" y="1306"/>
                  </a:lnTo>
                  <a:lnTo>
                    <a:pt x="120" y="0"/>
                  </a:lnTo>
                  <a:close/>
                </a:path>
              </a:pathLst>
            </a:custGeom>
            <a:solidFill>
              <a:srgbClr val="CB752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 name="Freeform 15"/>
            <p:cNvSpPr>
              <a:spLocks/>
            </p:cNvSpPr>
            <p:nvPr/>
          </p:nvSpPr>
          <p:spPr bwMode="auto">
            <a:xfrm>
              <a:off x="1409700" y="2717800"/>
              <a:ext cx="314325" cy="2840038"/>
            </a:xfrm>
            <a:custGeom>
              <a:avLst/>
              <a:gdLst/>
              <a:ahLst/>
              <a:cxnLst>
                <a:cxn ang="0">
                  <a:pos x="0" y="0"/>
                </a:cxn>
                <a:cxn ang="0">
                  <a:pos x="54" y="0"/>
                </a:cxn>
                <a:cxn ang="0">
                  <a:pos x="198" y="1789"/>
                </a:cxn>
                <a:cxn ang="0">
                  <a:pos x="146" y="1789"/>
                </a:cxn>
                <a:cxn ang="0">
                  <a:pos x="0" y="0"/>
                </a:cxn>
              </a:cxnLst>
              <a:rect l="0" t="0" r="r" b="b"/>
              <a:pathLst>
                <a:path w="198" h="1789">
                  <a:moveTo>
                    <a:pt x="0" y="0"/>
                  </a:moveTo>
                  <a:lnTo>
                    <a:pt x="54" y="0"/>
                  </a:lnTo>
                  <a:lnTo>
                    <a:pt x="198" y="1789"/>
                  </a:lnTo>
                  <a:lnTo>
                    <a:pt x="146" y="1789"/>
                  </a:lnTo>
                  <a:lnTo>
                    <a:pt x="0" y="0"/>
                  </a:lnTo>
                  <a:close/>
                </a:path>
              </a:pathLst>
            </a:custGeom>
            <a:solidFill>
              <a:srgbClr val="FDBB6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4" name="Freeform 16"/>
            <p:cNvSpPr>
              <a:spLocks/>
            </p:cNvSpPr>
            <p:nvPr/>
          </p:nvSpPr>
          <p:spPr bwMode="auto">
            <a:xfrm>
              <a:off x="1323975" y="2662238"/>
              <a:ext cx="317500" cy="2895600"/>
            </a:xfrm>
            <a:custGeom>
              <a:avLst/>
              <a:gdLst/>
              <a:ahLst/>
              <a:cxnLst>
                <a:cxn ang="0">
                  <a:pos x="0" y="0"/>
                </a:cxn>
                <a:cxn ang="0">
                  <a:pos x="54" y="35"/>
                </a:cxn>
                <a:cxn ang="0">
                  <a:pos x="200" y="1824"/>
                </a:cxn>
                <a:cxn ang="0">
                  <a:pos x="144" y="1788"/>
                </a:cxn>
                <a:cxn ang="0">
                  <a:pos x="0" y="0"/>
                </a:cxn>
              </a:cxnLst>
              <a:rect l="0" t="0" r="r" b="b"/>
              <a:pathLst>
                <a:path w="200" h="1824">
                  <a:moveTo>
                    <a:pt x="0" y="0"/>
                  </a:moveTo>
                  <a:lnTo>
                    <a:pt x="54" y="35"/>
                  </a:lnTo>
                  <a:lnTo>
                    <a:pt x="200" y="1824"/>
                  </a:lnTo>
                  <a:lnTo>
                    <a:pt x="144" y="1788"/>
                  </a:lnTo>
                  <a:lnTo>
                    <a:pt x="0" y="0"/>
                  </a:lnTo>
                  <a:close/>
                </a:path>
              </a:pathLst>
            </a:custGeom>
            <a:solidFill>
              <a:srgbClr val="CB752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5" name="Freeform 17"/>
            <p:cNvSpPr>
              <a:spLocks/>
            </p:cNvSpPr>
            <p:nvPr/>
          </p:nvSpPr>
          <p:spPr bwMode="auto">
            <a:xfrm>
              <a:off x="1657350" y="4657725"/>
              <a:ext cx="1833563" cy="273050"/>
            </a:xfrm>
            <a:custGeom>
              <a:avLst/>
              <a:gdLst/>
              <a:ahLst/>
              <a:cxnLst>
                <a:cxn ang="0">
                  <a:pos x="0" y="28"/>
                </a:cxn>
                <a:cxn ang="0">
                  <a:pos x="1129" y="0"/>
                </a:cxn>
                <a:cxn ang="0">
                  <a:pos x="1155" y="118"/>
                </a:cxn>
                <a:cxn ang="0">
                  <a:pos x="12" y="172"/>
                </a:cxn>
                <a:cxn ang="0">
                  <a:pos x="0" y="28"/>
                </a:cxn>
              </a:cxnLst>
              <a:rect l="0" t="0" r="r" b="b"/>
              <a:pathLst>
                <a:path w="1155" h="172">
                  <a:moveTo>
                    <a:pt x="0" y="28"/>
                  </a:moveTo>
                  <a:lnTo>
                    <a:pt x="1129" y="0"/>
                  </a:lnTo>
                  <a:lnTo>
                    <a:pt x="1155" y="118"/>
                  </a:lnTo>
                  <a:lnTo>
                    <a:pt x="12" y="172"/>
                  </a:lnTo>
                  <a:lnTo>
                    <a:pt x="0" y="28"/>
                  </a:lnTo>
                  <a:close/>
                </a:path>
              </a:pathLst>
            </a:custGeom>
            <a:solidFill>
              <a:srgbClr val="FDBB6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6" name="Freeform 18"/>
            <p:cNvSpPr>
              <a:spLocks/>
            </p:cNvSpPr>
            <p:nvPr/>
          </p:nvSpPr>
          <p:spPr bwMode="auto">
            <a:xfrm>
              <a:off x="1382713" y="4000500"/>
              <a:ext cx="2246313" cy="487363"/>
            </a:xfrm>
            <a:custGeom>
              <a:avLst/>
              <a:gdLst/>
              <a:ahLst/>
              <a:cxnLst>
                <a:cxn ang="0">
                  <a:pos x="22" y="300"/>
                </a:cxn>
                <a:cxn ang="0">
                  <a:pos x="1408" y="307"/>
                </a:cxn>
                <a:cxn ang="0">
                  <a:pos x="1415" y="300"/>
                </a:cxn>
                <a:cxn ang="0">
                  <a:pos x="1347" y="69"/>
                </a:cxn>
                <a:cxn ang="0">
                  <a:pos x="8" y="0"/>
                </a:cxn>
                <a:cxn ang="0">
                  <a:pos x="0" y="5"/>
                </a:cxn>
                <a:cxn ang="0">
                  <a:pos x="22" y="300"/>
                </a:cxn>
              </a:cxnLst>
              <a:rect l="0" t="0" r="r" b="b"/>
              <a:pathLst>
                <a:path w="1415" h="307">
                  <a:moveTo>
                    <a:pt x="22" y="300"/>
                  </a:moveTo>
                  <a:lnTo>
                    <a:pt x="1408" y="307"/>
                  </a:lnTo>
                  <a:lnTo>
                    <a:pt x="1415" y="300"/>
                  </a:lnTo>
                  <a:lnTo>
                    <a:pt x="1347" y="69"/>
                  </a:lnTo>
                  <a:lnTo>
                    <a:pt x="8" y="0"/>
                  </a:lnTo>
                  <a:lnTo>
                    <a:pt x="0" y="5"/>
                  </a:lnTo>
                  <a:lnTo>
                    <a:pt x="22" y="300"/>
                  </a:lnTo>
                  <a:close/>
                </a:path>
              </a:pathLst>
            </a:custGeom>
            <a:solidFill>
              <a:srgbClr val="CB752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7" name="Freeform 19"/>
            <p:cNvSpPr>
              <a:spLocks/>
            </p:cNvSpPr>
            <p:nvPr/>
          </p:nvSpPr>
          <p:spPr bwMode="auto">
            <a:xfrm>
              <a:off x="1390650" y="4000500"/>
              <a:ext cx="2238375" cy="476250"/>
            </a:xfrm>
            <a:custGeom>
              <a:avLst/>
              <a:gdLst/>
              <a:ahLst/>
              <a:cxnLst>
                <a:cxn ang="0">
                  <a:pos x="21" y="296"/>
                </a:cxn>
                <a:cxn ang="0">
                  <a:pos x="1410" y="300"/>
                </a:cxn>
                <a:cxn ang="0">
                  <a:pos x="1349" y="62"/>
                </a:cxn>
                <a:cxn ang="0">
                  <a:pos x="0" y="0"/>
                </a:cxn>
                <a:cxn ang="0">
                  <a:pos x="21" y="296"/>
                </a:cxn>
              </a:cxnLst>
              <a:rect l="0" t="0" r="r" b="b"/>
              <a:pathLst>
                <a:path w="1410" h="300">
                  <a:moveTo>
                    <a:pt x="21" y="296"/>
                  </a:moveTo>
                  <a:lnTo>
                    <a:pt x="1410" y="300"/>
                  </a:lnTo>
                  <a:lnTo>
                    <a:pt x="1349" y="62"/>
                  </a:lnTo>
                  <a:lnTo>
                    <a:pt x="0" y="0"/>
                  </a:lnTo>
                  <a:lnTo>
                    <a:pt x="21" y="296"/>
                  </a:lnTo>
                  <a:close/>
                </a:path>
              </a:pathLst>
            </a:custGeom>
            <a:solidFill>
              <a:srgbClr val="F1C91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8" name="Freeform 20"/>
            <p:cNvSpPr>
              <a:spLocks/>
            </p:cNvSpPr>
            <p:nvPr/>
          </p:nvSpPr>
          <p:spPr bwMode="auto">
            <a:xfrm>
              <a:off x="2144713" y="4041775"/>
              <a:ext cx="319088" cy="431800"/>
            </a:xfrm>
            <a:custGeom>
              <a:avLst/>
              <a:gdLst/>
              <a:ahLst/>
              <a:cxnLst>
                <a:cxn ang="0">
                  <a:pos x="201" y="5"/>
                </a:cxn>
                <a:cxn ang="0">
                  <a:pos x="132" y="0"/>
                </a:cxn>
                <a:cxn ang="0">
                  <a:pos x="0" y="272"/>
                </a:cxn>
                <a:cxn ang="0">
                  <a:pos x="71" y="272"/>
                </a:cxn>
                <a:cxn ang="0">
                  <a:pos x="201" y="5"/>
                </a:cxn>
              </a:cxnLst>
              <a:rect l="0" t="0" r="r" b="b"/>
              <a:pathLst>
                <a:path w="201" h="272">
                  <a:moveTo>
                    <a:pt x="201" y="5"/>
                  </a:moveTo>
                  <a:lnTo>
                    <a:pt x="132" y="0"/>
                  </a:lnTo>
                  <a:lnTo>
                    <a:pt x="0" y="272"/>
                  </a:lnTo>
                  <a:lnTo>
                    <a:pt x="71" y="272"/>
                  </a:lnTo>
                  <a:lnTo>
                    <a:pt x="201" y="5"/>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9" name="Freeform 21"/>
            <p:cNvSpPr>
              <a:spLocks/>
            </p:cNvSpPr>
            <p:nvPr/>
          </p:nvSpPr>
          <p:spPr bwMode="auto">
            <a:xfrm>
              <a:off x="1935163" y="4035425"/>
              <a:ext cx="325438" cy="434975"/>
            </a:xfrm>
            <a:custGeom>
              <a:avLst/>
              <a:gdLst/>
              <a:ahLst/>
              <a:cxnLst>
                <a:cxn ang="0">
                  <a:pos x="205" y="2"/>
                </a:cxn>
                <a:cxn ang="0">
                  <a:pos x="134" y="0"/>
                </a:cxn>
                <a:cxn ang="0">
                  <a:pos x="0" y="274"/>
                </a:cxn>
                <a:cxn ang="0">
                  <a:pos x="71" y="274"/>
                </a:cxn>
                <a:cxn ang="0">
                  <a:pos x="205" y="2"/>
                </a:cxn>
              </a:cxnLst>
              <a:rect l="0" t="0" r="r" b="b"/>
              <a:pathLst>
                <a:path w="205" h="274">
                  <a:moveTo>
                    <a:pt x="205" y="2"/>
                  </a:moveTo>
                  <a:lnTo>
                    <a:pt x="134" y="0"/>
                  </a:lnTo>
                  <a:lnTo>
                    <a:pt x="0" y="274"/>
                  </a:lnTo>
                  <a:lnTo>
                    <a:pt x="71" y="274"/>
                  </a:lnTo>
                  <a:lnTo>
                    <a:pt x="205" y="2"/>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0" name="Freeform 22"/>
            <p:cNvSpPr>
              <a:spLocks/>
            </p:cNvSpPr>
            <p:nvPr/>
          </p:nvSpPr>
          <p:spPr bwMode="auto">
            <a:xfrm>
              <a:off x="2351088" y="4052888"/>
              <a:ext cx="319088" cy="420688"/>
            </a:xfrm>
            <a:custGeom>
              <a:avLst/>
              <a:gdLst/>
              <a:ahLst/>
              <a:cxnLst>
                <a:cxn ang="0">
                  <a:pos x="201" y="3"/>
                </a:cxn>
                <a:cxn ang="0">
                  <a:pos x="130" y="0"/>
                </a:cxn>
                <a:cxn ang="0">
                  <a:pos x="0" y="265"/>
                </a:cxn>
                <a:cxn ang="0">
                  <a:pos x="73" y="265"/>
                </a:cxn>
                <a:cxn ang="0">
                  <a:pos x="201" y="3"/>
                </a:cxn>
              </a:cxnLst>
              <a:rect l="0" t="0" r="r" b="b"/>
              <a:pathLst>
                <a:path w="201" h="265">
                  <a:moveTo>
                    <a:pt x="201" y="3"/>
                  </a:moveTo>
                  <a:lnTo>
                    <a:pt x="130" y="0"/>
                  </a:lnTo>
                  <a:lnTo>
                    <a:pt x="0" y="265"/>
                  </a:lnTo>
                  <a:lnTo>
                    <a:pt x="73" y="265"/>
                  </a:lnTo>
                  <a:lnTo>
                    <a:pt x="201" y="3"/>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1" name="Freeform 23"/>
            <p:cNvSpPr>
              <a:spLocks/>
            </p:cNvSpPr>
            <p:nvPr/>
          </p:nvSpPr>
          <p:spPr bwMode="auto">
            <a:xfrm>
              <a:off x="1514475" y="4016375"/>
              <a:ext cx="338138" cy="454025"/>
            </a:xfrm>
            <a:custGeom>
              <a:avLst/>
              <a:gdLst/>
              <a:ahLst/>
              <a:cxnLst>
                <a:cxn ang="0">
                  <a:pos x="0" y="286"/>
                </a:cxn>
                <a:cxn ang="0">
                  <a:pos x="73" y="286"/>
                </a:cxn>
                <a:cxn ang="0">
                  <a:pos x="213" y="2"/>
                </a:cxn>
                <a:cxn ang="0">
                  <a:pos x="142" y="0"/>
                </a:cxn>
                <a:cxn ang="0">
                  <a:pos x="0" y="286"/>
                </a:cxn>
              </a:cxnLst>
              <a:rect l="0" t="0" r="r" b="b"/>
              <a:pathLst>
                <a:path w="213" h="286">
                  <a:moveTo>
                    <a:pt x="0" y="286"/>
                  </a:moveTo>
                  <a:lnTo>
                    <a:pt x="73" y="286"/>
                  </a:lnTo>
                  <a:lnTo>
                    <a:pt x="213" y="2"/>
                  </a:lnTo>
                  <a:lnTo>
                    <a:pt x="142" y="0"/>
                  </a:lnTo>
                  <a:lnTo>
                    <a:pt x="0" y="286"/>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2" name="Freeform 24"/>
            <p:cNvSpPr>
              <a:spLocks/>
            </p:cNvSpPr>
            <p:nvPr/>
          </p:nvSpPr>
          <p:spPr bwMode="auto">
            <a:xfrm>
              <a:off x="1724025" y="4024313"/>
              <a:ext cx="330200" cy="446088"/>
            </a:xfrm>
            <a:custGeom>
              <a:avLst/>
              <a:gdLst/>
              <a:ahLst/>
              <a:cxnLst>
                <a:cxn ang="0">
                  <a:pos x="208" y="4"/>
                </a:cxn>
                <a:cxn ang="0">
                  <a:pos x="140" y="0"/>
                </a:cxn>
                <a:cxn ang="0">
                  <a:pos x="0" y="281"/>
                </a:cxn>
                <a:cxn ang="0">
                  <a:pos x="71" y="281"/>
                </a:cxn>
                <a:cxn ang="0">
                  <a:pos x="208" y="4"/>
                </a:cxn>
              </a:cxnLst>
              <a:rect l="0" t="0" r="r" b="b"/>
              <a:pathLst>
                <a:path w="208" h="281">
                  <a:moveTo>
                    <a:pt x="208" y="4"/>
                  </a:moveTo>
                  <a:lnTo>
                    <a:pt x="140" y="0"/>
                  </a:lnTo>
                  <a:lnTo>
                    <a:pt x="0" y="281"/>
                  </a:lnTo>
                  <a:lnTo>
                    <a:pt x="71" y="281"/>
                  </a:lnTo>
                  <a:lnTo>
                    <a:pt x="208" y="4"/>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3" name="Freeform 25"/>
            <p:cNvSpPr>
              <a:spLocks/>
            </p:cNvSpPr>
            <p:nvPr/>
          </p:nvSpPr>
          <p:spPr bwMode="auto">
            <a:xfrm>
              <a:off x="2560638" y="4065588"/>
              <a:ext cx="315913" cy="407988"/>
            </a:xfrm>
            <a:custGeom>
              <a:avLst/>
              <a:gdLst/>
              <a:ahLst/>
              <a:cxnLst>
                <a:cxn ang="0">
                  <a:pos x="199" y="2"/>
                </a:cxn>
                <a:cxn ang="0">
                  <a:pos x="128" y="0"/>
                </a:cxn>
                <a:cxn ang="0">
                  <a:pos x="0" y="257"/>
                </a:cxn>
                <a:cxn ang="0">
                  <a:pos x="71" y="257"/>
                </a:cxn>
                <a:cxn ang="0">
                  <a:pos x="199" y="2"/>
                </a:cxn>
              </a:cxnLst>
              <a:rect l="0" t="0" r="r" b="b"/>
              <a:pathLst>
                <a:path w="199" h="257">
                  <a:moveTo>
                    <a:pt x="199" y="2"/>
                  </a:moveTo>
                  <a:lnTo>
                    <a:pt x="128" y="0"/>
                  </a:lnTo>
                  <a:lnTo>
                    <a:pt x="0" y="257"/>
                  </a:lnTo>
                  <a:lnTo>
                    <a:pt x="71" y="257"/>
                  </a:lnTo>
                  <a:lnTo>
                    <a:pt x="199" y="2"/>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4" name="Freeform 26"/>
            <p:cNvSpPr>
              <a:spLocks/>
            </p:cNvSpPr>
            <p:nvPr/>
          </p:nvSpPr>
          <p:spPr bwMode="auto">
            <a:xfrm>
              <a:off x="3397250" y="4170363"/>
              <a:ext cx="190500" cy="306388"/>
            </a:xfrm>
            <a:custGeom>
              <a:avLst/>
              <a:gdLst/>
              <a:ahLst/>
              <a:cxnLst>
                <a:cxn ang="0">
                  <a:pos x="120" y="94"/>
                </a:cxn>
                <a:cxn ang="0">
                  <a:pos x="97" y="0"/>
                </a:cxn>
                <a:cxn ang="0">
                  <a:pos x="0" y="193"/>
                </a:cxn>
                <a:cxn ang="0">
                  <a:pos x="71" y="193"/>
                </a:cxn>
                <a:cxn ang="0">
                  <a:pos x="120" y="94"/>
                </a:cxn>
              </a:cxnLst>
              <a:rect l="0" t="0" r="r" b="b"/>
              <a:pathLst>
                <a:path w="120" h="193">
                  <a:moveTo>
                    <a:pt x="120" y="94"/>
                  </a:moveTo>
                  <a:lnTo>
                    <a:pt x="97" y="0"/>
                  </a:lnTo>
                  <a:lnTo>
                    <a:pt x="0" y="193"/>
                  </a:lnTo>
                  <a:lnTo>
                    <a:pt x="71" y="193"/>
                  </a:lnTo>
                  <a:lnTo>
                    <a:pt x="120" y="94"/>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5" name="Freeform 27"/>
            <p:cNvSpPr>
              <a:spLocks/>
            </p:cNvSpPr>
            <p:nvPr/>
          </p:nvSpPr>
          <p:spPr bwMode="auto">
            <a:xfrm>
              <a:off x="1409700" y="4005263"/>
              <a:ext cx="236538" cy="454025"/>
            </a:xfrm>
            <a:custGeom>
              <a:avLst/>
              <a:gdLst/>
              <a:ahLst/>
              <a:cxnLst>
                <a:cxn ang="0">
                  <a:pos x="9" y="286"/>
                </a:cxn>
                <a:cxn ang="0">
                  <a:pos x="149" y="4"/>
                </a:cxn>
                <a:cxn ang="0">
                  <a:pos x="78" y="0"/>
                </a:cxn>
                <a:cxn ang="0">
                  <a:pos x="0" y="158"/>
                </a:cxn>
                <a:cxn ang="0">
                  <a:pos x="9" y="286"/>
                </a:cxn>
              </a:cxnLst>
              <a:rect l="0" t="0" r="r" b="b"/>
              <a:pathLst>
                <a:path w="149" h="286">
                  <a:moveTo>
                    <a:pt x="9" y="286"/>
                  </a:moveTo>
                  <a:lnTo>
                    <a:pt x="149" y="4"/>
                  </a:lnTo>
                  <a:lnTo>
                    <a:pt x="78" y="0"/>
                  </a:lnTo>
                  <a:lnTo>
                    <a:pt x="0" y="158"/>
                  </a:lnTo>
                  <a:lnTo>
                    <a:pt x="9" y="286"/>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6" name="Freeform 28"/>
            <p:cNvSpPr>
              <a:spLocks/>
            </p:cNvSpPr>
            <p:nvPr/>
          </p:nvSpPr>
          <p:spPr bwMode="auto">
            <a:xfrm>
              <a:off x="2770188" y="4071938"/>
              <a:ext cx="307975" cy="401638"/>
            </a:xfrm>
            <a:custGeom>
              <a:avLst/>
              <a:gdLst/>
              <a:ahLst/>
              <a:cxnLst>
                <a:cxn ang="0">
                  <a:pos x="194" y="5"/>
                </a:cxn>
                <a:cxn ang="0">
                  <a:pos x="126" y="0"/>
                </a:cxn>
                <a:cxn ang="0">
                  <a:pos x="0" y="253"/>
                </a:cxn>
                <a:cxn ang="0">
                  <a:pos x="71" y="253"/>
                </a:cxn>
                <a:cxn ang="0">
                  <a:pos x="194" y="5"/>
                </a:cxn>
              </a:cxnLst>
              <a:rect l="0" t="0" r="r" b="b"/>
              <a:pathLst>
                <a:path w="194" h="253">
                  <a:moveTo>
                    <a:pt x="194" y="5"/>
                  </a:moveTo>
                  <a:lnTo>
                    <a:pt x="126" y="0"/>
                  </a:lnTo>
                  <a:lnTo>
                    <a:pt x="0" y="253"/>
                  </a:lnTo>
                  <a:lnTo>
                    <a:pt x="71" y="253"/>
                  </a:lnTo>
                  <a:lnTo>
                    <a:pt x="194" y="5"/>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7" name="Freeform 29"/>
            <p:cNvSpPr>
              <a:spLocks/>
            </p:cNvSpPr>
            <p:nvPr/>
          </p:nvSpPr>
          <p:spPr bwMode="auto">
            <a:xfrm>
              <a:off x="3187700" y="4090988"/>
              <a:ext cx="303213" cy="385763"/>
            </a:xfrm>
            <a:custGeom>
              <a:avLst/>
              <a:gdLst/>
              <a:ahLst/>
              <a:cxnLst>
                <a:cxn ang="0">
                  <a:pos x="191" y="5"/>
                </a:cxn>
                <a:cxn ang="0">
                  <a:pos x="120" y="0"/>
                </a:cxn>
                <a:cxn ang="0">
                  <a:pos x="0" y="243"/>
                </a:cxn>
                <a:cxn ang="0">
                  <a:pos x="73" y="243"/>
                </a:cxn>
                <a:cxn ang="0">
                  <a:pos x="191" y="5"/>
                </a:cxn>
              </a:cxnLst>
              <a:rect l="0" t="0" r="r" b="b"/>
              <a:pathLst>
                <a:path w="191" h="243">
                  <a:moveTo>
                    <a:pt x="191" y="5"/>
                  </a:moveTo>
                  <a:lnTo>
                    <a:pt x="120" y="0"/>
                  </a:lnTo>
                  <a:lnTo>
                    <a:pt x="0" y="243"/>
                  </a:lnTo>
                  <a:lnTo>
                    <a:pt x="73" y="243"/>
                  </a:lnTo>
                  <a:lnTo>
                    <a:pt x="191" y="5"/>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8" name="Freeform 30"/>
            <p:cNvSpPr>
              <a:spLocks/>
            </p:cNvSpPr>
            <p:nvPr/>
          </p:nvSpPr>
          <p:spPr bwMode="auto">
            <a:xfrm>
              <a:off x="2981325" y="4083050"/>
              <a:ext cx="303213" cy="393700"/>
            </a:xfrm>
            <a:custGeom>
              <a:avLst/>
              <a:gdLst/>
              <a:ahLst/>
              <a:cxnLst>
                <a:cxn ang="0">
                  <a:pos x="191" y="3"/>
                </a:cxn>
                <a:cxn ang="0">
                  <a:pos x="120" y="0"/>
                </a:cxn>
                <a:cxn ang="0">
                  <a:pos x="0" y="246"/>
                </a:cxn>
                <a:cxn ang="0">
                  <a:pos x="71" y="248"/>
                </a:cxn>
                <a:cxn ang="0">
                  <a:pos x="191" y="3"/>
                </a:cxn>
              </a:cxnLst>
              <a:rect l="0" t="0" r="r" b="b"/>
              <a:pathLst>
                <a:path w="191" h="248">
                  <a:moveTo>
                    <a:pt x="191" y="3"/>
                  </a:moveTo>
                  <a:lnTo>
                    <a:pt x="120" y="0"/>
                  </a:lnTo>
                  <a:lnTo>
                    <a:pt x="0" y="246"/>
                  </a:lnTo>
                  <a:lnTo>
                    <a:pt x="71" y="248"/>
                  </a:lnTo>
                  <a:lnTo>
                    <a:pt x="191" y="3"/>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9" name="Freeform 31"/>
            <p:cNvSpPr>
              <a:spLocks/>
            </p:cNvSpPr>
            <p:nvPr/>
          </p:nvSpPr>
          <p:spPr bwMode="auto">
            <a:xfrm>
              <a:off x="1289050" y="3179763"/>
              <a:ext cx="2232025" cy="566738"/>
            </a:xfrm>
            <a:custGeom>
              <a:avLst/>
              <a:gdLst/>
              <a:ahLst/>
              <a:cxnLst>
                <a:cxn ang="0">
                  <a:pos x="12" y="302"/>
                </a:cxn>
                <a:cxn ang="0">
                  <a:pos x="1399" y="357"/>
                </a:cxn>
                <a:cxn ang="0">
                  <a:pos x="1406" y="352"/>
                </a:cxn>
                <a:cxn ang="0">
                  <a:pos x="1344" y="116"/>
                </a:cxn>
                <a:cxn ang="0">
                  <a:pos x="10" y="0"/>
                </a:cxn>
                <a:cxn ang="0">
                  <a:pos x="0" y="7"/>
                </a:cxn>
                <a:cxn ang="0">
                  <a:pos x="12" y="302"/>
                </a:cxn>
              </a:cxnLst>
              <a:rect l="0" t="0" r="r" b="b"/>
              <a:pathLst>
                <a:path w="1406" h="357">
                  <a:moveTo>
                    <a:pt x="12" y="302"/>
                  </a:moveTo>
                  <a:lnTo>
                    <a:pt x="1399" y="357"/>
                  </a:lnTo>
                  <a:lnTo>
                    <a:pt x="1406" y="352"/>
                  </a:lnTo>
                  <a:lnTo>
                    <a:pt x="1344" y="116"/>
                  </a:lnTo>
                  <a:lnTo>
                    <a:pt x="10" y="0"/>
                  </a:lnTo>
                  <a:lnTo>
                    <a:pt x="0" y="7"/>
                  </a:lnTo>
                  <a:lnTo>
                    <a:pt x="12" y="302"/>
                  </a:lnTo>
                  <a:close/>
                </a:path>
              </a:pathLst>
            </a:custGeom>
            <a:solidFill>
              <a:srgbClr val="CB752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0" name="Freeform 32"/>
            <p:cNvSpPr>
              <a:spLocks/>
            </p:cNvSpPr>
            <p:nvPr/>
          </p:nvSpPr>
          <p:spPr bwMode="auto">
            <a:xfrm>
              <a:off x="1300163" y="3179763"/>
              <a:ext cx="2220913" cy="558800"/>
            </a:xfrm>
            <a:custGeom>
              <a:avLst/>
              <a:gdLst/>
              <a:ahLst/>
              <a:cxnLst>
                <a:cxn ang="0">
                  <a:pos x="12" y="298"/>
                </a:cxn>
                <a:cxn ang="0">
                  <a:pos x="1399" y="352"/>
                </a:cxn>
                <a:cxn ang="0">
                  <a:pos x="1344" y="111"/>
                </a:cxn>
                <a:cxn ang="0">
                  <a:pos x="0" y="0"/>
                </a:cxn>
                <a:cxn ang="0">
                  <a:pos x="12" y="298"/>
                </a:cxn>
              </a:cxnLst>
              <a:rect l="0" t="0" r="r" b="b"/>
              <a:pathLst>
                <a:path w="1399" h="352">
                  <a:moveTo>
                    <a:pt x="12" y="298"/>
                  </a:moveTo>
                  <a:lnTo>
                    <a:pt x="1399" y="352"/>
                  </a:lnTo>
                  <a:lnTo>
                    <a:pt x="1344" y="111"/>
                  </a:lnTo>
                  <a:lnTo>
                    <a:pt x="0" y="0"/>
                  </a:lnTo>
                  <a:lnTo>
                    <a:pt x="12" y="298"/>
                  </a:lnTo>
                  <a:close/>
                </a:path>
              </a:pathLst>
            </a:custGeom>
            <a:solidFill>
              <a:srgbClr val="F1C91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1" name="Freeform 33"/>
            <p:cNvSpPr>
              <a:spLocks/>
            </p:cNvSpPr>
            <p:nvPr/>
          </p:nvSpPr>
          <p:spPr bwMode="auto">
            <a:xfrm>
              <a:off x="2035175" y="3259138"/>
              <a:ext cx="334963" cy="423863"/>
            </a:xfrm>
            <a:custGeom>
              <a:avLst/>
              <a:gdLst/>
              <a:ahLst/>
              <a:cxnLst>
                <a:cxn ang="0">
                  <a:pos x="211" y="7"/>
                </a:cxn>
                <a:cxn ang="0">
                  <a:pos x="142" y="0"/>
                </a:cxn>
                <a:cxn ang="0">
                  <a:pos x="0" y="264"/>
                </a:cxn>
                <a:cxn ang="0">
                  <a:pos x="71" y="267"/>
                </a:cxn>
                <a:cxn ang="0">
                  <a:pos x="211" y="7"/>
                </a:cxn>
              </a:cxnLst>
              <a:rect l="0" t="0" r="r" b="b"/>
              <a:pathLst>
                <a:path w="211" h="267">
                  <a:moveTo>
                    <a:pt x="211" y="7"/>
                  </a:moveTo>
                  <a:lnTo>
                    <a:pt x="142" y="0"/>
                  </a:lnTo>
                  <a:lnTo>
                    <a:pt x="0" y="264"/>
                  </a:lnTo>
                  <a:lnTo>
                    <a:pt x="71" y="267"/>
                  </a:lnTo>
                  <a:lnTo>
                    <a:pt x="211" y="7"/>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2" name="Freeform 34"/>
            <p:cNvSpPr>
              <a:spLocks/>
            </p:cNvSpPr>
            <p:nvPr/>
          </p:nvSpPr>
          <p:spPr bwMode="auto">
            <a:xfrm>
              <a:off x="1825625" y="3243263"/>
              <a:ext cx="341313" cy="431800"/>
            </a:xfrm>
            <a:custGeom>
              <a:avLst/>
              <a:gdLst/>
              <a:ahLst/>
              <a:cxnLst>
                <a:cxn ang="0">
                  <a:pos x="215" y="5"/>
                </a:cxn>
                <a:cxn ang="0">
                  <a:pos x="144" y="0"/>
                </a:cxn>
                <a:cxn ang="0">
                  <a:pos x="0" y="269"/>
                </a:cxn>
                <a:cxn ang="0">
                  <a:pos x="71" y="272"/>
                </a:cxn>
                <a:cxn ang="0">
                  <a:pos x="215" y="5"/>
                </a:cxn>
              </a:cxnLst>
              <a:rect l="0" t="0" r="r" b="b"/>
              <a:pathLst>
                <a:path w="215" h="272">
                  <a:moveTo>
                    <a:pt x="215" y="5"/>
                  </a:moveTo>
                  <a:lnTo>
                    <a:pt x="144" y="0"/>
                  </a:lnTo>
                  <a:lnTo>
                    <a:pt x="0" y="269"/>
                  </a:lnTo>
                  <a:lnTo>
                    <a:pt x="71" y="272"/>
                  </a:lnTo>
                  <a:lnTo>
                    <a:pt x="215" y="5"/>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3" name="Freeform 35"/>
            <p:cNvSpPr>
              <a:spLocks/>
            </p:cNvSpPr>
            <p:nvPr/>
          </p:nvSpPr>
          <p:spPr bwMode="auto">
            <a:xfrm>
              <a:off x="2241550" y="3276600"/>
              <a:ext cx="334963" cy="417513"/>
            </a:xfrm>
            <a:custGeom>
              <a:avLst/>
              <a:gdLst/>
              <a:ahLst/>
              <a:cxnLst>
                <a:cxn ang="0">
                  <a:pos x="211" y="5"/>
                </a:cxn>
                <a:cxn ang="0">
                  <a:pos x="140" y="0"/>
                </a:cxn>
                <a:cxn ang="0">
                  <a:pos x="0" y="258"/>
                </a:cxn>
                <a:cxn ang="0">
                  <a:pos x="74" y="263"/>
                </a:cxn>
                <a:cxn ang="0">
                  <a:pos x="211" y="5"/>
                </a:cxn>
              </a:cxnLst>
              <a:rect l="0" t="0" r="r" b="b"/>
              <a:pathLst>
                <a:path w="211" h="263">
                  <a:moveTo>
                    <a:pt x="211" y="5"/>
                  </a:moveTo>
                  <a:lnTo>
                    <a:pt x="140" y="0"/>
                  </a:lnTo>
                  <a:lnTo>
                    <a:pt x="0" y="258"/>
                  </a:lnTo>
                  <a:lnTo>
                    <a:pt x="74" y="263"/>
                  </a:lnTo>
                  <a:lnTo>
                    <a:pt x="211" y="5"/>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4" name="Freeform 36"/>
            <p:cNvSpPr>
              <a:spLocks/>
            </p:cNvSpPr>
            <p:nvPr/>
          </p:nvSpPr>
          <p:spPr bwMode="auto">
            <a:xfrm>
              <a:off x="1409700" y="3209925"/>
              <a:ext cx="349250" cy="449263"/>
            </a:xfrm>
            <a:custGeom>
              <a:avLst/>
              <a:gdLst/>
              <a:ahLst/>
              <a:cxnLst>
                <a:cxn ang="0">
                  <a:pos x="0" y="281"/>
                </a:cxn>
                <a:cxn ang="0">
                  <a:pos x="71" y="283"/>
                </a:cxn>
                <a:cxn ang="0">
                  <a:pos x="220" y="5"/>
                </a:cxn>
                <a:cxn ang="0">
                  <a:pos x="149" y="0"/>
                </a:cxn>
                <a:cxn ang="0">
                  <a:pos x="0" y="281"/>
                </a:cxn>
              </a:cxnLst>
              <a:rect l="0" t="0" r="r" b="b"/>
              <a:pathLst>
                <a:path w="220" h="283">
                  <a:moveTo>
                    <a:pt x="0" y="281"/>
                  </a:moveTo>
                  <a:lnTo>
                    <a:pt x="71" y="283"/>
                  </a:lnTo>
                  <a:lnTo>
                    <a:pt x="220" y="5"/>
                  </a:lnTo>
                  <a:lnTo>
                    <a:pt x="149" y="0"/>
                  </a:lnTo>
                  <a:lnTo>
                    <a:pt x="0" y="281"/>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5" name="Freeform 37"/>
            <p:cNvSpPr>
              <a:spLocks/>
            </p:cNvSpPr>
            <p:nvPr/>
          </p:nvSpPr>
          <p:spPr bwMode="auto">
            <a:xfrm>
              <a:off x="1616075" y="3224213"/>
              <a:ext cx="349250" cy="442913"/>
            </a:xfrm>
            <a:custGeom>
              <a:avLst/>
              <a:gdLst/>
              <a:ahLst/>
              <a:cxnLst>
                <a:cxn ang="0">
                  <a:pos x="220" y="7"/>
                </a:cxn>
                <a:cxn ang="0">
                  <a:pos x="149" y="0"/>
                </a:cxn>
                <a:cxn ang="0">
                  <a:pos x="0" y="277"/>
                </a:cxn>
                <a:cxn ang="0">
                  <a:pos x="73" y="279"/>
                </a:cxn>
                <a:cxn ang="0">
                  <a:pos x="220" y="7"/>
                </a:cxn>
              </a:cxnLst>
              <a:rect l="0" t="0" r="r" b="b"/>
              <a:pathLst>
                <a:path w="220" h="279">
                  <a:moveTo>
                    <a:pt x="220" y="7"/>
                  </a:moveTo>
                  <a:lnTo>
                    <a:pt x="149" y="0"/>
                  </a:lnTo>
                  <a:lnTo>
                    <a:pt x="0" y="277"/>
                  </a:lnTo>
                  <a:lnTo>
                    <a:pt x="73" y="279"/>
                  </a:lnTo>
                  <a:lnTo>
                    <a:pt x="220" y="7"/>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6" name="Freeform 38"/>
            <p:cNvSpPr>
              <a:spLocks/>
            </p:cNvSpPr>
            <p:nvPr/>
          </p:nvSpPr>
          <p:spPr bwMode="auto">
            <a:xfrm>
              <a:off x="2452688" y="3292475"/>
              <a:ext cx="325438" cy="407988"/>
            </a:xfrm>
            <a:custGeom>
              <a:avLst/>
              <a:gdLst/>
              <a:ahLst/>
              <a:cxnLst>
                <a:cxn ang="0">
                  <a:pos x="205" y="7"/>
                </a:cxn>
                <a:cxn ang="0">
                  <a:pos x="137" y="0"/>
                </a:cxn>
                <a:cxn ang="0">
                  <a:pos x="0" y="255"/>
                </a:cxn>
                <a:cxn ang="0">
                  <a:pos x="70" y="257"/>
                </a:cxn>
                <a:cxn ang="0">
                  <a:pos x="205" y="7"/>
                </a:cxn>
              </a:cxnLst>
              <a:rect l="0" t="0" r="r" b="b"/>
              <a:pathLst>
                <a:path w="205" h="257">
                  <a:moveTo>
                    <a:pt x="205" y="7"/>
                  </a:moveTo>
                  <a:lnTo>
                    <a:pt x="137" y="0"/>
                  </a:lnTo>
                  <a:lnTo>
                    <a:pt x="0" y="255"/>
                  </a:lnTo>
                  <a:lnTo>
                    <a:pt x="70" y="257"/>
                  </a:lnTo>
                  <a:lnTo>
                    <a:pt x="205" y="7"/>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7" name="Freeform 39"/>
            <p:cNvSpPr>
              <a:spLocks/>
            </p:cNvSpPr>
            <p:nvPr/>
          </p:nvSpPr>
          <p:spPr bwMode="auto">
            <a:xfrm>
              <a:off x="3287713" y="3427413"/>
              <a:ext cx="195263" cy="303213"/>
            </a:xfrm>
            <a:custGeom>
              <a:avLst/>
              <a:gdLst/>
              <a:ahLst/>
              <a:cxnLst>
                <a:cxn ang="0">
                  <a:pos x="123" y="94"/>
                </a:cxn>
                <a:cxn ang="0">
                  <a:pos x="102" y="0"/>
                </a:cxn>
                <a:cxn ang="0">
                  <a:pos x="0" y="189"/>
                </a:cxn>
                <a:cxn ang="0">
                  <a:pos x="71" y="191"/>
                </a:cxn>
                <a:cxn ang="0">
                  <a:pos x="123" y="94"/>
                </a:cxn>
              </a:cxnLst>
              <a:rect l="0" t="0" r="r" b="b"/>
              <a:pathLst>
                <a:path w="123" h="191">
                  <a:moveTo>
                    <a:pt x="123" y="94"/>
                  </a:moveTo>
                  <a:lnTo>
                    <a:pt x="102" y="0"/>
                  </a:lnTo>
                  <a:lnTo>
                    <a:pt x="0" y="189"/>
                  </a:lnTo>
                  <a:lnTo>
                    <a:pt x="71" y="191"/>
                  </a:lnTo>
                  <a:lnTo>
                    <a:pt x="123" y="94"/>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8" name="Freeform 40"/>
            <p:cNvSpPr>
              <a:spLocks/>
            </p:cNvSpPr>
            <p:nvPr/>
          </p:nvSpPr>
          <p:spPr bwMode="auto">
            <a:xfrm>
              <a:off x="1312863" y="3190875"/>
              <a:ext cx="242888" cy="450850"/>
            </a:xfrm>
            <a:custGeom>
              <a:avLst/>
              <a:gdLst/>
              <a:ahLst/>
              <a:cxnLst>
                <a:cxn ang="0">
                  <a:pos x="4" y="284"/>
                </a:cxn>
                <a:cxn ang="0">
                  <a:pos x="153" y="7"/>
                </a:cxn>
                <a:cxn ang="0">
                  <a:pos x="82" y="0"/>
                </a:cxn>
                <a:cxn ang="0">
                  <a:pos x="0" y="156"/>
                </a:cxn>
                <a:cxn ang="0">
                  <a:pos x="4" y="284"/>
                </a:cxn>
              </a:cxnLst>
              <a:rect l="0" t="0" r="r" b="b"/>
              <a:pathLst>
                <a:path w="153" h="284">
                  <a:moveTo>
                    <a:pt x="4" y="284"/>
                  </a:moveTo>
                  <a:lnTo>
                    <a:pt x="153" y="7"/>
                  </a:lnTo>
                  <a:lnTo>
                    <a:pt x="82" y="0"/>
                  </a:lnTo>
                  <a:lnTo>
                    <a:pt x="0" y="156"/>
                  </a:lnTo>
                  <a:lnTo>
                    <a:pt x="4" y="284"/>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9" name="Freeform 41"/>
            <p:cNvSpPr>
              <a:spLocks/>
            </p:cNvSpPr>
            <p:nvPr/>
          </p:nvSpPr>
          <p:spPr bwMode="auto">
            <a:xfrm>
              <a:off x="2662238" y="3311525"/>
              <a:ext cx="322263" cy="396875"/>
            </a:xfrm>
            <a:custGeom>
              <a:avLst/>
              <a:gdLst/>
              <a:ahLst/>
              <a:cxnLst>
                <a:cxn ang="0">
                  <a:pos x="203" y="4"/>
                </a:cxn>
                <a:cxn ang="0">
                  <a:pos x="132" y="0"/>
                </a:cxn>
                <a:cxn ang="0">
                  <a:pos x="0" y="248"/>
                </a:cxn>
                <a:cxn ang="0">
                  <a:pos x="71" y="250"/>
                </a:cxn>
                <a:cxn ang="0">
                  <a:pos x="203" y="4"/>
                </a:cxn>
              </a:cxnLst>
              <a:rect l="0" t="0" r="r" b="b"/>
              <a:pathLst>
                <a:path w="203" h="250">
                  <a:moveTo>
                    <a:pt x="203" y="4"/>
                  </a:moveTo>
                  <a:lnTo>
                    <a:pt x="132" y="0"/>
                  </a:lnTo>
                  <a:lnTo>
                    <a:pt x="0" y="248"/>
                  </a:lnTo>
                  <a:lnTo>
                    <a:pt x="71" y="250"/>
                  </a:lnTo>
                  <a:lnTo>
                    <a:pt x="203" y="4"/>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0" name="Freeform 42"/>
            <p:cNvSpPr>
              <a:spLocks/>
            </p:cNvSpPr>
            <p:nvPr/>
          </p:nvSpPr>
          <p:spPr bwMode="auto">
            <a:xfrm>
              <a:off x="3078163" y="3341688"/>
              <a:ext cx="314325" cy="382588"/>
            </a:xfrm>
            <a:custGeom>
              <a:avLst/>
              <a:gdLst/>
              <a:ahLst/>
              <a:cxnLst>
                <a:cxn ang="0">
                  <a:pos x="198" y="7"/>
                </a:cxn>
                <a:cxn ang="0">
                  <a:pos x="128" y="0"/>
                </a:cxn>
                <a:cxn ang="0">
                  <a:pos x="0" y="238"/>
                </a:cxn>
                <a:cxn ang="0">
                  <a:pos x="73" y="241"/>
                </a:cxn>
                <a:cxn ang="0">
                  <a:pos x="198" y="7"/>
                </a:cxn>
              </a:cxnLst>
              <a:rect l="0" t="0" r="r" b="b"/>
              <a:pathLst>
                <a:path w="198" h="241">
                  <a:moveTo>
                    <a:pt x="198" y="7"/>
                  </a:moveTo>
                  <a:lnTo>
                    <a:pt x="128" y="0"/>
                  </a:lnTo>
                  <a:lnTo>
                    <a:pt x="0" y="238"/>
                  </a:lnTo>
                  <a:lnTo>
                    <a:pt x="73" y="241"/>
                  </a:lnTo>
                  <a:lnTo>
                    <a:pt x="198" y="7"/>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1" name="Freeform 43"/>
            <p:cNvSpPr>
              <a:spLocks/>
            </p:cNvSpPr>
            <p:nvPr/>
          </p:nvSpPr>
          <p:spPr bwMode="auto">
            <a:xfrm>
              <a:off x="2871788" y="3325813"/>
              <a:ext cx="315913" cy="390525"/>
            </a:xfrm>
            <a:custGeom>
              <a:avLst/>
              <a:gdLst/>
              <a:ahLst/>
              <a:cxnLst>
                <a:cxn ang="0">
                  <a:pos x="199" y="5"/>
                </a:cxn>
                <a:cxn ang="0">
                  <a:pos x="130" y="0"/>
                </a:cxn>
                <a:cxn ang="0">
                  <a:pos x="0" y="243"/>
                </a:cxn>
                <a:cxn ang="0">
                  <a:pos x="71" y="246"/>
                </a:cxn>
                <a:cxn ang="0">
                  <a:pos x="199" y="5"/>
                </a:cxn>
              </a:cxnLst>
              <a:rect l="0" t="0" r="r" b="b"/>
              <a:pathLst>
                <a:path w="199" h="246">
                  <a:moveTo>
                    <a:pt x="199" y="5"/>
                  </a:moveTo>
                  <a:lnTo>
                    <a:pt x="130" y="0"/>
                  </a:lnTo>
                  <a:lnTo>
                    <a:pt x="0" y="243"/>
                  </a:lnTo>
                  <a:lnTo>
                    <a:pt x="71" y="246"/>
                  </a:lnTo>
                  <a:lnTo>
                    <a:pt x="199" y="5"/>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2" name="Freeform 44"/>
            <p:cNvSpPr>
              <a:spLocks/>
            </p:cNvSpPr>
            <p:nvPr/>
          </p:nvSpPr>
          <p:spPr bwMode="auto">
            <a:xfrm>
              <a:off x="1230313" y="2593975"/>
              <a:ext cx="2133600" cy="627063"/>
            </a:xfrm>
            <a:custGeom>
              <a:avLst/>
              <a:gdLst/>
              <a:ahLst/>
              <a:cxnLst>
                <a:cxn ang="0">
                  <a:pos x="0" y="293"/>
                </a:cxn>
                <a:cxn ang="0">
                  <a:pos x="1337" y="395"/>
                </a:cxn>
                <a:cxn ang="0">
                  <a:pos x="1344" y="390"/>
                </a:cxn>
                <a:cxn ang="0">
                  <a:pos x="1294" y="161"/>
                </a:cxn>
                <a:cxn ang="0">
                  <a:pos x="9" y="0"/>
                </a:cxn>
                <a:cxn ang="0">
                  <a:pos x="2" y="8"/>
                </a:cxn>
                <a:cxn ang="0">
                  <a:pos x="0" y="293"/>
                </a:cxn>
              </a:cxnLst>
              <a:rect l="0" t="0" r="r" b="b"/>
              <a:pathLst>
                <a:path w="1344" h="395">
                  <a:moveTo>
                    <a:pt x="0" y="293"/>
                  </a:moveTo>
                  <a:lnTo>
                    <a:pt x="1337" y="395"/>
                  </a:lnTo>
                  <a:lnTo>
                    <a:pt x="1344" y="390"/>
                  </a:lnTo>
                  <a:lnTo>
                    <a:pt x="1294" y="161"/>
                  </a:lnTo>
                  <a:lnTo>
                    <a:pt x="9" y="0"/>
                  </a:lnTo>
                  <a:lnTo>
                    <a:pt x="2" y="8"/>
                  </a:lnTo>
                  <a:lnTo>
                    <a:pt x="0" y="293"/>
                  </a:lnTo>
                  <a:close/>
                </a:path>
              </a:pathLst>
            </a:custGeom>
            <a:solidFill>
              <a:srgbClr val="CB752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 name="Freeform 45"/>
            <p:cNvSpPr>
              <a:spLocks/>
            </p:cNvSpPr>
            <p:nvPr/>
          </p:nvSpPr>
          <p:spPr bwMode="auto">
            <a:xfrm rot="21541350">
              <a:off x="1251285" y="2651328"/>
              <a:ext cx="2107177" cy="556858"/>
            </a:xfrm>
            <a:custGeom>
              <a:avLst/>
              <a:gdLst/>
              <a:ahLst/>
              <a:cxnLst>
                <a:cxn ang="0">
                  <a:pos x="0" y="289"/>
                </a:cxn>
                <a:cxn ang="0">
                  <a:pos x="1337" y="390"/>
                </a:cxn>
                <a:cxn ang="0">
                  <a:pos x="1294" y="156"/>
                </a:cxn>
                <a:cxn ang="0">
                  <a:pos x="0" y="0"/>
                </a:cxn>
                <a:cxn ang="0">
                  <a:pos x="0" y="289"/>
                </a:cxn>
              </a:cxnLst>
              <a:rect l="0" t="0" r="r" b="b"/>
              <a:pathLst>
                <a:path w="1337" h="390">
                  <a:moveTo>
                    <a:pt x="0" y="289"/>
                  </a:moveTo>
                  <a:lnTo>
                    <a:pt x="1337" y="390"/>
                  </a:lnTo>
                  <a:lnTo>
                    <a:pt x="1294" y="156"/>
                  </a:lnTo>
                  <a:lnTo>
                    <a:pt x="0" y="0"/>
                  </a:lnTo>
                  <a:lnTo>
                    <a:pt x="0" y="289"/>
                  </a:lnTo>
                  <a:close/>
                </a:path>
              </a:pathLst>
            </a:custGeom>
            <a:solidFill>
              <a:srgbClr val="F1C916"/>
            </a:solidFill>
            <a:ln w="9525">
              <a:noFill/>
              <a:round/>
              <a:headEnd/>
              <a:tailEnd/>
            </a:ln>
          </p:spPr>
          <p:txBody>
            <a:bodyPr vert="horz" wrap="square" lIns="91440" tIns="45720" rIns="91440" bIns="45720" numCol="1" anchor="t" anchorCtr="0" compatLnSpc="1">
              <a:prstTxWarp prst="textNoShape">
                <a:avLst/>
              </a:prstTxWarp>
            </a:bodyPr>
            <a:lstStyle/>
            <a:p>
              <a:r>
                <a:rPr lang="en-US" sz="2600" b="1" dirty="0"/>
                <a:t> </a:t>
              </a:r>
              <a:r>
                <a:rPr lang="en-US" sz="2600" b="1" dirty="0" smtClean="0"/>
                <a:t>    Roadblocks</a:t>
              </a:r>
              <a:endParaRPr lang="en-US" sz="2600" b="1" dirty="0"/>
            </a:p>
          </p:txBody>
        </p:sp>
        <p:sp>
          <p:nvSpPr>
            <p:cNvPr id="104" name="Freeform 46"/>
            <p:cNvSpPr>
              <a:spLocks/>
            </p:cNvSpPr>
            <p:nvPr/>
          </p:nvSpPr>
          <p:spPr bwMode="auto">
            <a:xfrm>
              <a:off x="1327150" y="2635250"/>
              <a:ext cx="355600" cy="431800"/>
            </a:xfrm>
            <a:custGeom>
              <a:avLst/>
              <a:gdLst/>
              <a:ahLst/>
              <a:cxnLst>
                <a:cxn ang="0">
                  <a:pos x="0" y="265"/>
                </a:cxn>
                <a:cxn ang="0">
                  <a:pos x="69" y="272"/>
                </a:cxn>
                <a:cxn ang="0">
                  <a:pos x="224" y="8"/>
                </a:cxn>
                <a:cxn ang="0">
                  <a:pos x="156" y="0"/>
                </a:cxn>
                <a:cxn ang="0">
                  <a:pos x="0" y="265"/>
                </a:cxn>
              </a:cxnLst>
              <a:rect l="0" t="0" r="r" b="b"/>
              <a:pathLst>
                <a:path w="224" h="272">
                  <a:moveTo>
                    <a:pt x="0" y="265"/>
                  </a:moveTo>
                  <a:lnTo>
                    <a:pt x="69" y="272"/>
                  </a:lnTo>
                  <a:lnTo>
                    <a:pt x="224" y="8"/>
                  </a:lnTo>
                  <a:lnTo>
                    <a:pt x="156" y="0"/>
                  </a:lnTo>
                  <a:lnTo>
                    <a:pt x="0" y="265"/>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 name="Freeform 47"/>
            <p:cNvSpPr>
              <a:spLocks/>
            </p:cNvSpPr>
            <p:nvPr/>
          </p:nvSpPr>
          <p:spPr bwMode="auto">
            <a:xfrm>
              <a:off x="3138488" y="2909888"/>
              <a:ext cx="195263" cy="296863"/>
            </a:xfrm>
            <a:custGeom>
              <a:avLst/>
              <a:gdLst/>
              <a:ahLst/>
              <a:cxnLst>
                <a:cxn ang="0">
                  <a:pos x="123" y="94"/>
                </a:cxn>
                <a:cxn ang="0">
                  <a:pos x="106" y="0"/>
                </a:cxn>
                <a:cxn ang="0">
                  <a:pos x="0" y="179"/>
                </a:cxn>
                <a:cxn ang="0">
                  <a:pos x="68" y="187"/>
                </a:cxn>
                <a:cxn ang="0">
                  <a:pos x="123" y="94"/>
                </a:cxn>
              </a:cxnLst>
              <a:rect l="0" t="0" r="r" b="b"/>
              <a:pathLst>
                <a:path w="123" h="187">
                  <a:moveTo>
                    <a:pt x="123" y="94"/>
                  </a:moveTo>
                  <a:lnTo>
                    <a:pt x="106" y="0"/>
                  </a:lnTo>
                  <a:lnTo>
                    <a:pt x="0" y="179"/>
                  </a:lnTo>
                  <a:lnTo>
                    <a:pt x="68" y="187"/>
                  </a:lnTo>
                  <a:lnTo>
                    <a:pt x="123" y="94"/>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6" name="Freeform 48"/>
            <p:cNvSpPr>
              <a:spLocks/>
            </p:cNvSpPr>
            <p:nvPr/>
          </p:nvSpPr>
          <p:spPr bwMode="auto">
            <a:xfrm>
              <a:off x="1241425" y="2613025"/>
              <a:ext cx="242888" cy="428625"/>
            </a:xfrm>
            <a:custGeom>
              <a:avLst/>
              <a:gdLst/>
              <a:ahLst/>
              <a:cxnLst>
                <a:cxn ang="0">
                  <a:pos x="0" y="270"/>
                </a:cxn>
                <a:cxn ang="0">
                  <a:pos x="153" y="7"/>
                </a:cxn>
                <a:cxn ang="0">
                  <a:pos x="87" y="0"/>
                </a:cxn>
                <a:cxn ang="0">
                  <a:pos x="0" y="147"/>
                </a:cxn>
                <a:cxn ang="0">
                  <a:pos x="0" y="270"/>
                </a:cxn>
              </a:cxnLst>
              <a:rect l="0" t="0" r="r" b="b"/>
              <a:pathLst>
                <a:path w="153" h="270">
                  <a:moveTo>
                    <a:pt x="0" y="270"/>
                  </a:moveTo>
                  <a:lnTo>
                    <a:pt x="153" y="7"/>
                  </a:lnTo>
                  <a:lnTo>
                    <a:pt x="87" y="0"/>
                  </a:lnTo>
                  <a:lnTo>
                    <a:pt x="0" y="147"/>
                  </a:lnTo>
                  <a:lnTo>
                    <a:pt x="0" y="270"/>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7" name="Freeform 49"/>
            <p:cNvSpPr>
              <a:spLocks/>
            </p:cNvSpPr>
            <p:nvPr/>
          </p:nvSpPr>
          <p:spPr bwMode="auto">
            <a:xfrm>
              <a:off x="2940050" y="2824163"/>
              <a:ext cx="314325" cy="366713"/>
            </a:xfrm>
            <a:custGeom>
              <a:avLst/>
              <a:gdLst/>
              <a:ahLst/>
              <a:cxnLst>
                <a:cxn ang="0">
                  <a:pos x="198" y="9"/>
                </a:cxn>
                <a:cxn ang="0">
                  <a:pos x="130" y="0"/>
                </a:cxn>
                <a:cxn ang="0">
                  <a:pos x="0" y="224"/>
                </a:cxn>
                <a:cxn ang="0">
                  <a:pos x="68" y="231"/>
                </a:cxn>
                <a:cxn ang="0">
                  <a:pos x="198" y="9"/>
                </a:cxn>
              </a:cxnLst>
              <a:rect l="0" t="0" r="r" b="b"/>
              <a:pathLst>
                <a:path w="198" h="231">
                  <a:moveTo>
                    <a:pt x="198" y="9"/>
                  </a:moveTo>
                  <a:lnTo>
                    <a:pt x="130" y="0"/>
                  </a:lnTo>
                  <a:lnTo>
                    <a:pt x="0" y="224"/>
                  </a:lnTo>
                  <a:lnTo>
                    <a:pt x="68" y="231"/>
                  </a:lnTo>
                  <a:lnTo>
                    <a:pt x="198" y="9"/>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extBox 1"/>
          <p:cNvSpPr txBox="1"/>
          <p:nvPr/>
        </p:nvSpPr>
        <p:spPr>
          <a:xfrm rot="20336806">
            <a:off x="6469688" y="2081199"/>
            <a:ext cx="2408081" cy="830997"/>
          </a:xfrm>
          <a:prstGeom prst="rect">
            <a:avLst/>
          </a:prstGeom>
          <a:noFill/>
        </p:spPr>
        <p:txBody>
          <a:bodyPr wrap="none" rtlCol="0">
            <a:spAutoFit/>
          </a:bodyPr>
          <a:lstStyle/>
          <a:p>
            <a:r>
              <a:rPr lang="en-US" sz="2400" b="1" dirty="0" smtClean="0">
                <a:solidFill>
                  <a:schemeClr val="bg1"/>
                </a:solidFill>
              </a:rPr>
              <a:t>Increased Non-</a:t>
            </a:r>
          </a:p>
          <a:p>
            <a:r>
              <a:rPr lang="en-US" sz="2400" b="1" dirty="0" smtClean="0">
                <a:solidFill>
                  <a:schemeClr val="bg1"/>
                </a:solidFill>
              </a:rPr>
              <a:t>Fiction Text</a:t>
            </a:r>
            <a:endParaRPr lang="en-US" sz="2400" b="1" dirty="0">
              <a:solidFill>
                <a:schemeClr val="bg1"/>
              </a:solidFill>
            </a:endParaRPr>
          </a:p>
        </p:txBody>
      </p:sp>
      <p:sp>
        <p:nvSpPr>
          <p:cNvPr id="4" name="TextBox 3"/>
          <p:cNvSpPr txBox="1"/>
          <p:nvPr/>
        </p:nvSpPr>
        <p:spPr>
          <a:xfrm rot="1235114">
            <a:off x="6119350" y="4745171"/>
            <a:ext cx="2954655" cy="523220"/>
          </a:xfrm>
          <a:prstGeom prst="rect">
            <a:avLst/>
          </a:prstGeom>
          <a:noFill/>
        </p:spPr>
        <p:txBody>
          <a:bodyPr wrap="none" rtlCol="0">
            <a:spAutoFit/>
          </a:bodyPr>
          <a:lstStyle/>
          <a:p>
            <a:r>
              <a:rPr lang="en-US" sz="2800" b="1" dirty="0" smtClean="0">
                <a:solidFill>
                  <a:srgbClr val="FFFFFF"/>
                </a:solidFill>
              </a:rPr>
              <a:t>Text Complexity</a:t>
            </a:r>
            <a:endParaRPr lang="en-US" sz="2800" b="1" dirty="0">
              <a:solidFill>
                <a:srgbClr val="FFFFFF"/>
              </a:solidFill>
            </a:endParaRPr>
          </a:p>
        </p:txBody>
      </p:sp>
      <p:sp>
        <p:nvSpPr>
          <p:cNvPr id="5" name="TextBox 4"/>
          <p:cNvSpPr txBox="1"/>
          <p:nvPr/>
        </p:nvSpPr>
        <p:spPr>
          <a:xfrm rot="20314276">
            <a:off x="-297922" y="4917643"/>
            <a:ext cx="3365024" cy="461665"/>
          </a:xfrm>
          <a:prstGeom prst="rect">
            <a:avLst/>
          </a:prstGeom>
          <a:noFill/>
        </p:spPr>
        <p:txBody>
          <a:bodyPr wrap="none" rtlCol="0">
            <a:spAutoFit/>
          </a:bodyPr>
          <a:lstStyle/>
          <a:p>
            <a:r>
              <a:rPr lang="en-US" sz="2400" b="1" dirty="0" smtClean="0">
                <a:solidFill>
                  <a:srgbClr val="FFFFFF"/>
                </a:solidFill>
              </a:rPr>
              <a:t>Academic Vocabulary</a:t>
            </a:r>
            <a:endParaRPr lang="en-US" sz="2400" b="1" dirty="0">
              <a:solidFill>
                <a:srgbClr val="FFFFFF"/>
              </a:solidFill>
            </a:endParaRPr>
          </a:p>
        </p:txBody>
      </p:sp>
      <p:sp>
        <p:nvSpPr>
          <p:cNvPr id="6" name="TextBox 5"/>
          <p:cNvSpPr txBox="1"/>
          <p:nvPr/>
        </p:nvSpPr>
        <p:spPr>
          <a:xfrm rot="1005409">
            <a:off x="265981" y="2407676"/>
            <a:ext cx="2972989" cy="461665"/>
          </a:xfrm>
          <a:prstGeom prst="rect">
            <a:avLst/>
          </a:prstGeom>
          <a:noFill/>
        </p:spPr>
        <p:txBody>
          <a:bodyPr wrap="none" rtlCol="0">
            <a:spAutoFit/>
          </a:bodyPr>
          <a:lstStyle/>
          <a:p>
            <a:r>
              <a:rPr lang="en-US" sz="2400" dirty="0" smtClean="0">
                <a:solidFill>
                  <a:srgbClr val="FFFFFF"/>
                </a:solidFill>
              </a:rPr>
              <a:t>Text-Based Answers</a:t>
            </a:r>
            <a:endParaRPr lang="en-US" sz="2400" dirty="0">
              <a:solidFill>
                <a:srgbClr val="FFFFFF"/>
              </a:solidFill>
            </a:endParaRPr>
          </a:p>
        </p:txBody>
      </p:sp>
    </p:spTree>
    <p:extLst>
      <p:ext uri="{BB962C8B-B14F-4D97-AF65-F5344CB8AC3E}">
        <p14:creationId xmlns:p14="http://schemas.microsoft.com/office/powerpoint/2010/main" val="181827684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hape 120"/>
          <p:cNvSpPr txBox="1">
            <a:spLocks noGrp="1"/>
          </p:cNvSpPr>
          <p:nvPr>
            <p:ph type="title"/>
          </p:nvPr>
        </p:nvSpPr>
        <p:spPr>
          <a:xfrm>
            <a:off x="457200" y="184439"/>
            <a:ext cx="8229600" cy="1323399"/>
          </a:xfrm>
        </p:spPr>
        <p:txBody>
          <a:bodyPr tIns="45700" bIns="45700" anchor="ctr">
            <a:spAutoFit/>
          </a:bodyPr>
          <a:lstStyle/>
          <a:p>
            <a:pPr eaLnBrk="1" hangingPunct="1">
              <a:spcBef>
                <a:spcPct val="0"/>
              </a:spcBef>
              <a:buClr>
                <a:srgbClr val="000000"/>
              </a:buClr>
              <a:buSzPct val="25000"/>
            </a:pPr>
            <a:r>
              <a:rPr lang="en-US" sz="4000" dirty="0" smtClean="0">
                <a:solidFill>
                  <a:schemeClr val="bg1"/>
                </a:solidFill>
                <a:latin typeface="Arial" charset="0"/>
                <a:cs typeface="Arial" charset="0"/>
              </a:rPr>
              <a:t>ELA/Literacy Shift Text Based Answers</a:t>
            </a:r>
          </a:p>
        </p:txBody>
      </p:sp>
      <p:graphicFrame>
        <p:nvGraphicFramePr>
          <p:cNvPr id="121" name="Shape 121"/>
          <p:cNvGraphicFramePr>
            <a:graphicFrameLocks noGrp="1"/>
          </p:cNvGraphicFramePr>
          <p:nvPr/>
        </p:nvGraphicFramePr>
        <p:xfrm>
          <a:off x="533400" y="1600200"/>
          <a:ext cx="7515225" cy="5013980"/>
        </p:xfrm>
        <a:graphic>
          <a:graphicData uri="http://schemas.openxmlformats.org/drawingml/2006/table">
            <a:tbl>
              <a:tblPr/>
              <a:tblGrid>
                <a:gridCol w="2505075"/>
                <a:gridCol w="2505075"/>
                <a:gridCol w="2505075"/>
              </a:tblGrid>
              <a:tr h="639763">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en-US" sz="1800" b="1" i="0" u="none" strike="noStrike" cap="none" normalizeH="0" baseline="0" smtClean="0">
                          <a:ln>
                            <a:noFill/>
                          </a:ln>
                          <a:solidFill>
                            <a:srgbClr val="FFFFFF"/>
                          </a:solidFill>
                          <a:effectLst/>
                          <a:latin typeface="Arial" charset="0"/>
                          <a:cs typeface="Arial" charset="0"/>
                          <a:sym typeface="Arial" charset="0"/>
                        </a:rPr>
                        <a:t>What the Student Does…</a:t>
                      </a:r>
                    </a:p>
                  </a:txBody>
                  <a:tcPr marL="0" marR="0"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en-US" sz="1800" b="1" i="0" u="none" strike="noStrike" cap="none" normalizeH="0" baseline="0" smtClean="0">
                          <a:ln>
                            <a:noFill/>
                          </a:ln>
                          <a:solidFill>
                            <a:srgbClr val="FFFFFF"/>
                          </a:solidFill>
                          <a:effectLst/>
                          <a:latin typeface="Arial" charset="0"/>
                          <a:cs typeface="Arial" charset="0"/>
                          <a:sym typeface="Arial" charset="0"/>
                        </a:rPr>
                        <a:t>What the Teacher Does…</a:t>
                      </a:r>
                    </a:p>
                  </a:txBody>
                  <a:tcPr marL="0" marR="0"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en-US" sz="1800" b="1" i="0" u="none" strike="noStrike" cap="none" normalizeH="0" baseline="0" smtClean="0">
                          <a:ln>
                            <a:noFill/>
                          </a:ln>
                          <a:solidFill>
                            <a:srgbClr val="FFFFFF"/>
                          </a:solidFill>
                          <a:effectLst/>
                          <a:latin typeface="Arial" charset="0"/>
                          <a:cs typeface="Arial" charset="0"/>
                          <a:sym typeface="Arial" charset="0"/>
                        </a:rPr>
                        <a:t>What the Principal Does…</a:t>
                      </a:r>
                    </a:p>
                  </a:txBody>
                  <a:tcPr marL="0" marR="0"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948113">
                <a:tc>
                  <a:txBody>
                    <a:bodyPr/>
                    <a:lstStyle/>
                    <a:p>
                      <a:pPr marL="0" marR="0" lvl="0" indent="0" algn="l" defTabSz="914400" rtl="0" eaLnBrk="1" fontAlgn="base" latinLnBrk="0" hangingPunct="1">
                        <a:lnSpc>
                          <a:spcPct val="100000"/>
                        </a:lnSpc>
                        <a:spcBef>
                          <a:spcPct val="0"/>
                        </a:spcBef>
                        <a:spcAft>
                          <a:spcPct val="0"/>
                        </a:spcAft>
                        <a:buClr>
                          <a:srgbClr val="000000"/>
                        </a:buClr>
                        <a:buSzPct val="167000"/>
                        <a:buFontTx/>
                        <a:buChar char="•"/>
                        <a:tabLst/>
                      </a:pPr>
                      <a:r>
                        <a:rPr kumimoji="0" lang="en-US" sz="1100" b="0" i="0" u="none" strike="noStrike" cap="none" normalizeH="0" baseline="0" smtClean="0">
                          <a:ln>
                            <a:noFill/>
                          </a:ln>
                          <a:solidFill>
                            <a:srgbClr val="000000"/>
                          </a:solidFill>
                          <a:effectLst/>
                          <a:latin typeface="Arial" charset="0"/>
                          <a:cs typeface="Arial" charset="0"/>
                          <a:sym typeface="Arial" charset="0"/>
                        </a:rPr>
                        <a:t>Go back to text to find evidence to </a:t>
                      </a:r>
                      <a:r>
                        <a:rPr kumimoji="0" lang="en-US" sz="1100" b="1" i="0" u="none" strike="noStrike" cap="none" normalizeH="0" baseline="0" smtClean="0">
                          <a:ln>
                            <a:noFill/>
                          </a:ln>
                          <a:solidFill>
                            <a:srgbClr val="000000"/>
                          </a:solidFill>
                          <a:effectLst/>
                          <a:latin typeface="Arial" charset="0"/>
                          <a:cs typeface="Arial" charset="0"/>
                          <a:sym typeface="Arial" charset="0"/>
                        </a:rPr>
                        <a:t>support their argument i</a:t>
                      </a:r>
                      <a:r>
                        <a:rPr kumimoji="0" lang="en-US" sz="1100" b="0" i="0" u="none" strike="noStrike" cap="none" normalizeH="0" baseline="0" smtClean="0">
                          <a:ln>
                            <a:noFill/>
                          </a:ln>
                          <a:solidFill>
                            <a:srgbClr val="000000"/>
                          </a:solidFill>
                          <a:effectLst/>
                          <a:latin typeface="Arial" charset="0"/>
                          <a:cs typeface="Arial" charset="0"/>
                          <a:sym typeface="Arial" charset="0"/>
                        </a:rPr>
                        <a:t>n a thoughtful, careful, precise way</a:t>
                      </a:r>
                    </a:p>
                    <a:p>
                      <a:pPr marL="0" marR="0" lvl="0" indent="0" algn="l" defTabSz="914400" rtl="0" eaLnBrk="1" fontAlgn="base" latinLnBrk="0" hangingPunct="1">
                        <a:lnSpc>
                          <a:spcPct val="100000"/>
                        </a:lnSpc>
                        <a:spcBef>
                          <a:spcPct val="0"/>
                        </a:spcBef>
                        <a:spcAft>
                          <a:spcPct val="0"/>
                        </a:spcAft>
                        <a:buClr>
                          <a:srgbClr val="000000"/>
                        </a:buClr>
                        <a:buSzPct val="167000"/>
                        <a:buFontTx/>
                        <a:buChar char="•"/>
                        <a:tabLst/>
                      </a:pPr>
                      <a:r>
                        <a:rPr kumimoji="0" lang="en-US" sz="1100" b="0" i="0" u="none" strike="noStrike" cap="none" normalizeH="0" baseline="0" smtClean="0">
                          <a:ln>
                            <a:noFill/>
                          </a:ln>
                          <a:solidFill>
                            <a:srgbClr val="000000"/>
                          </a:solidFill>
                          <a:effectLst/>
                          <a:latin typeface="Arial" charset="0"/>
                          <a:cs typeface="Arial" charset="0"/>
                          <a:sym typeface="Arial" charset="0"/>
                        </a:rPr>
                        <a:t>Develop a </a:t>
                      </a:r>
                      <a:r>
                        <a:rPr kumimoji="0" lang="en-US" sz="1100" b="1" i="0" u="none" strike="noStrike" cap="none" normalizeH="0" baseline="0" smtClean="0">
                          <a:ln>
                            <a:noFill/>
                          </a:ln>
                          <a:solidFill>
                            <a:srgbClr val="000000"/>
                          </a:solidFill>
                          <a:effectLst/>
                          <a:latin typeface="Arial" charset="0"/>
                          <a:cs typeface="Arial" charset="0"/>
                          <a:sym typeface="Arial" charset="0"/>
                        </a:rPr>
                        <a:t>fascination with reading</a:t>
                      </a:r>
                    </a:p>
                    <a:p>
                      <a:pPr marL="0" marR="0" lvl="0" indent="0" algn="l" defTabSz="914400" rtl="0" eaLnBrk="1" fontAlgn="base" latinLnBrk="0" hangingPunct="1">
                        <a:lnSpc>
                          <a:spcPct val="100000"/>
                        </a:lnSpc>
                        <a:spcBef>
                          <a:spcPct val="0"/>
                        </a:spcBef>
                        <a:spcAft>
                          <a:spcPct val="0"/>
                        </a:spcAft>
                        <a:buClr>
                          <a:srgbClr val="000000"/>
                        </a:buClr>
                        <a:buSzPct val="167000"/>
                        <a:buFontTx/>
                        <a:buChar char="•"/>
                        <a:tabLst/>
                      </a:pPr>
                      <a:r>
                        <a:rPr kumimoji="0" lang="en-US" sz="1100" b="0" i="0" u="none" strike="noStrike" cap="none" normalizeH="0" baseline="0" smtClean="0">
                          <a:ln>
                            <a:noFill/>
                          </a:ln>
                          <a:solidFill>
                            <a:srgbClr val="000000"/>
                          </a:solidFill>
                          <a:effectLst/>
                          <a:latin typeface="Arial" charset="0"/>
                          <a:cs typeface="Arial" charset="0"/>
                          <a:sym typeface="Arial" charset="0"/>
                        </a:rPr>
                        <a:t>Create own </a:t>
                      </a:r>
                      <a:r>
                        <a:rPr kumimoji="0" lang="en-US" sz="1100" b="1" i="0" u="none" strike="noStrike" cap="none" normalizeH="0" baseline="0" smtClean="0">
                          <a:ln>
                            <a:noFill/>
                          </a:ln>
                          <a:solidFill>
                            <a:srgbClr val="000000"/>
                          </a:solidFill>
                          <a:effectLst/>
                          <a:latin typeface="Arial" charset="0"/>
                          <a:cs typeface="Arial" charset="0"/>
                          <a:sym typeface="Arial" charset="0"/>
                        </a:rPr>
                        <a:t>judgments and become scholars</a:t>
                      </a:r>
                      <a:r>
                        <a:rPr kumimoji="0" lang="en-US" sz="1100" b="0" i="0" u="none" strike="noStrike" cap="none" normalizeH="0" baseline="0" smtClean="0">
                          <a:ln>
                            <a:noFill/>
                          </a:ln>
                          <a:solidFill>
                            <a:srgbClr val="000000"/>
                          </a:solidFill>
                          <a:effectLst/>
                          <a:latin typeface="Arial" charset="0"/>
                          <a:cs typeface="Arial" charset="0"/>
                          <a:sym typeface="Arial" charset="0"/>
                        </a:rPr>
                        <a:t>, rather than witnesses of the text </a:t>
                      </a:r>
                    </a:p>
                    <a:p>
                      <a:pPr marL="0" marR="0" lvl="0" indent="0" algn="l" defTabSz="914400" rtl="0" eaLnBrk="1" fontAlgn="base" latinLnBrk="0" hangingPunct="1">
                        <a:lnSpc>
                          <a:spcPct val="100000"/>
                        </a:lnSpc>
                        <a:spcBef>
                          <a:spcPct val="0"/>
                        </a:spcBef>
                        <a:spcAft>
                          <a:spcPct val="0"/>
                        </a:spcAft>
                        <a:buClr>
                          <a:srgbClr val="000000"/>
                        </a:buClr>
                        <a:buSzPct val="167000"/>
                        <a:buFontTx/>
                        <a:buChar char="•"/>
                        <a:tabLst/>
                      </a:pPr>
                      <a:r>
                        <a:rPr kumimoji="0" lang="en-US" sz="1100" b="0" i="0" u="none" strike="noStrike" cap="none" normalizeH="0" baseline="0" smtClean="0">
                          <a:ln>
                            <a:noFill/>
                          </a:ln>
                          <a:solidFill>
                            <a:srgbClr val="000000"/>
                          </a:solidFill>
                          <a:effectLst/>
                          <a:latin typeface="Arial" charset="0"/>
                          <a:cs typeface="Arial" charset="0"/>
                          <a:sym typeface="Arial" charset="0"/>
                        </a:rPr>
                        <a:t>Conducting reading as a close reading of the text and engaging with the author and what the </a:t>
                      </a:r>
                      <a:r>
                        <a:rPr kumimoji="0" lang="en-US" sz="1100" b="1" i="0" u="none" strike="noStrike" cap="none" normalizeH="0" baseline="0" smtClean="0">
                          <a:ln>
                            <a:noFill/>
                          </a:ln>
                          <a:solidFill>
                            <a:srgbClr val="000000"/>
                          </a:solidFill>
                          <a:effectLst/>
                          <a:latin typeface="Arial" charset="0"/>
                          <a:cs typeface="Arial" charset="0"/>
                          <a:sym typeface="Arial" charset="0"/>
                        </a:rPr>
                        <a:t>author is trying to say </a:t>
                      </a:r>
                    </a:p>
                  </a:txBody>
                  <a:tcPr marL="0" marR="0"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67000"/>
                        <a:buFontTx/>
                        <a:buChar char="•"/>
                        <a:tabLst/>
                      </a:pPr>
                      <a:r>
                        <a:rPr kumimoji="0" lang="en-US" sz="1100" b="0" i="0" u="none" strike="noStrike" cap="none" normalizeH="0" baseline="0" smtClean="0">
                          <a:ln>
                            <a:noFill/>
                          </a:ln>
                          <a:solidFill>
                            <a:srgbClr val="000000"/>
                          </a:solidFill>
                          <a:effectLst/>
                          <a:latin typeface="Arial" charset="0"/>
                          <a:cs typeface="Arial" charset="0"/>
                          <a:sym typeface="Arial" charset="0"/>
                        </a:rPr>
                        <a:t>Facilitate </a:t>
                      </a:r>
                      <a:r>
                        <a:rPr kumimoji="0" lang="en-US" sz="1100" b="1" i="0" u="none" strike="noStrike" cap="none" normalizeH="0" baseline="0" smtClean="0">
                          <a:ln>
                            <a:noFill/>
                          </a:ln>
                          <a:solidFill>
                            <a:srgbClr val="000000"/>
                          </a:solidFill>
                          <a:effectLst/>
                          <a:latin typeface="Arial" charset="0"/>
                          <a:cs typeface="Arial" charset="0"/>
                          <a:sym typeface="Arial" charset="0"/>
                        </a:rPr>
                        <a:t>evidence based conversations </a:t>
                      </a:r>
                      <a:r>
                        <a:rPr kumimoji="0" lang="en-US" sz="1100" b="0" i="0" u="none" strike="noStrike" cap="none" normalizeH="0" baseline="0" smtClean="0">
                          <a:ln>
                            <a:noFill/>
                          </a:ln>
                          <a:solidFill>
                            <a:srgbClr val="000000"/>
                          </a:solidFill>
                          <a:effectLst/>
                          <a:latin typeface="Arial" charset="0"/>
                          <a:cs typeface="Arial" charset="0"/>
                          <a:sym typeface="Arial" charset="0"/>
                        </a:rPr>
                        <a:t>with students, dependent on the text</a:t>
                      </a:r>
                    </a:p>
                    <a:p>
                      <a:pPr marL="0" marR="0" lvl="0" indent="0" algn="l" defTabSz="914400" rtl="0" eaLnBrk="1" fontAlgn="base" latinLnBrk="0" hangingPunct="1">
                        <a:lnSpc>
                          <a:spcPct val="100000"/>
                        </a:lnSpc>
                        <a:spcBef>
                          <a:spcPct val="0"/>
                        </a:spcBef>
                        <a:spcAft>
                          <a:spcPct val="0"/>
                        </a:spcAft>
                        <a:buClr>
                          <a:srgbClr val="000000"/>
                        </a:buClr>
                        <a:buSzPct val="167000"/>
                        <a:buFontTx/>
                        <a:buChar char="•"/>
                        <a:tabLst/>
                      </a:pPr>
                      <a:r>
                        <a:rPr kumimoji="0" lang="en-US" sz="1100" b="0" i="0" u="none" strike="noStrike" cap="none" normalizeH="0" baseline="0" smtClean="0">
                          <a:ln>
                            <a:noFill/>
                          </a:ln>
                          <a:solidFill>
                            <a:srgbClr val="000000"/>
                          </a:solidFill>
                          <a:effectLst/>
                          <a:latin typeface="Arial" charset="0"/>
                          <a:cs typeface="Arial" charset="0"/>
                          <a:sym typeface="Arial" charset="0"/>
                        </a:rPr>
                        <a:t>Have discipline about </a:t>
                      </a:r>
                      <a:r>
                        <a:rPr kumimoji="0" lang="en-US" sz="1100" b="1" i="0" u="none" strike="noStrike" cap="none" normalizeH="0" baseline="0" smtClean="0">
                          <a:ln>
                            <a:noFill/>
                          </a:ln>
                          <a:solidFill>
                            <a:srgbClr val="000000"/>
                          </a:solidFill>
                          <a:effectLst/>
                          <a:latin typeface="Arial" charset="0"/>
                          <a:cs typeface="Arial" charset="0"/>
                          <a:sym typeface="Arial" charset="0"/>
                        </a:rPr>
                        <a:t>asking students where in the text </a:t>
                      </a:r>
                      <a:r>
                        <a:rPr kumimoji="0" lang="en-US" sz="1100" b="0" i="0" u="none" strike="noStrike" cap="none" normalizeH="0" baseline="0" smtClean="0">
                          <a:ln>
                            <a:noFill/>
                          </a:ln>
                          <a:solidFill>
                            <a:srgbClr val="000000"/>
                          </a:solidFill>
                          <a:effectLst/>
                          <a:latin typeface="Arial" charset="0"/>
                          <a:cs typeface="Arial" charset="0"/>
                          <a:sym typeface="Arial" charset="0"/>
                        </a:rPr>
                        <a:t>to find evidence, where they saw certain details, where the author communicated something, why the author may believe something; show all this in the words from the text.  </a:t>
                      </a:r>
                    </a:p>
                    <a:p>
                      <a:pPr marL="0" marR="0" lvl="0" indent="0" algn="l" defTabSz="914400" rtl="0" eaLnBrk="1" fontAlgn="base" latinLnBrk="0" hangingPunct="1">
                        <a:lnSpc>
                          <a:spcPct val="100000"/>
                        </a:lnSpc>
                        <a:spcBef>
                          <a:spcPct val="0"/>
                        </a:spcBef>
                        <a:spcAft>
                          <a:spcPct val="0"/>
                        </a:spcAft>
                        <a:buClr>
                          <a:srgbClr val="000000"/>
                        </a:buClr>
                        <a:buSzPct val="167000"/>
                        <a:buFontTx/>
                        <a:buChar char="•"/>
                        <a:tabLst/>
                      </a:pPr>
                      <a:r>
                        <a:rPr kumimoji="0" lang="en-US" sz="1100" b="1" i="0" u="none" strike="noStrike" cap="none" normalizeH="0" baseline="0" smtClean="0">
                          <a:ln>
                            <a:noFill/>
                          </a:ln>
                          <a:solidFill>
                            <a:srgbClr val="000000"/>
                          </a:solidFill>
                          <a:effectLst/>
                          <a:latin typeface="Arial" charset="0"/>
                          <a:cs typeface="Arial" charset="0"/>
                          <a:sym typeface="Arial" charset="0"/>
                        </a:rPr>
                        <a:t>Plan and conduct rich conversations </a:t>
                      </a:r>
                      <a:r>
                        <a:rPr kumimoji="0" lang="en-US" sz="1100" b="0" i="0" u="none" strike="noStrike" cap="none" normalizeH="0" baseline="0" smtClean="0">
                          <a:ln>
                            <a:noFill/>
                          </a:ln>
                          <a:solidFill>
                            <a:srgbClr val="000000"/>
                          </a:solidFill>
                          <a:effectLst/>
                          <a:latin typeface="Arial" charset="0"/>
                          <a:cs typeface="Arial" charset="0"/>
                          <a:sym typeface="Arial" charset="0"/>
                        </a:rPr>
                        <a:t>about the stuff that the writer is writing about.</a:t>
                      </a:r>
                    </a:p>
                    <a:p>
                      <a:pPr marL="0" marR="0" lvl="0" indent="0" algn="l" defTabSz="914400" rtl="0" eaLnBrk="1" fontAlgn="base" latinLnBrk="0" hangingPunct="1">
                        <a:lnSpc>
                          <a:spcPct val="100000"/>
                        </a:lnSpc>
                        <a:spcBef>
                          <a:spcPct val="0"/>
                        </a:spcBef>
                        <a:spcAft>
                          <a:spcPct val="0"/>
                        </a:spcAft>
                        <a:buClr>
                          <a:srgbClr val="000000"/>
                        </a:buClr>
                        <a:buSzPct val="167000"/>
                        <a:buFontTx/>
                        <a:buChar char="•"/>
                        <a:tabLst/>
                      </a:pPr>
                      <a:r>
                        <a:rPr kumimoji="0" lang="en-US" sz="1100" b="1" i="0" u="none" strike="noStrike" cap="none" normalizeH="0" baseline="0" smtClean="0">
                          <a:ln>
                            <a:noFill/>
                          </a:ln>
                          <a:solidFill>
                            <a:srgbClr val="000000"/>
                          </a:solidFill>
                          <a:effectLst/>
                          <a:latin typeface="Arial" charset="0"/>
                          <a:cs typeface="Arial" charset="0"/>
                          <a:sym typeface="Arial" charset="0"/>
                        </a:rPr>
                        <a:t>Keep students in the text</a:t>
                      </a:r>
                    </a:p>
                    <a:p>
                      <a:pPr marL="0" marR="0" lvl="0" indent="0" algn="l" defTabSz="914400" rtl="0" eaLnBrk="1" fontAlgn="base" latinLnBrk="0" hangingPunct="1">
                        <a:lnSpc>
                          <a:spcPct val="100000"/>
                        </a:lnSpc>
                        <a:spcBef>
                          <a:spcPct val="0"/>
                        </a:spcBef>
                        <a:spcAft>
                          <a:spcPct val="0"/>
                        </a:spcAft>
                        <a:buClr>
                          <a:srgbClr val="000000"/>
                        </a:buClr>
                        <a:buSzPct val="167000"/>
                        <a:buFontTx/>
                        <a:buChar char="•"/>
                        <a:tabLst/>
                      </a:pPr>
                      <a:r>
                        <a:rPr kumimoji="0" lang="en-US" sz="1100" b="0" i="0" u="none" strike="noStrike" cap="none" normalizeH="0" baseline="0" smtClean="0">
                          <a:ln>
                            <a:noFill/>
                          </a:ln>
                          <a:solidFill>
                            <a:srgbClr val="000000"/>
                          </a:solidFill>
                          <a:effectLst/>
                          <a:latin typeface="Arial" charset="0"/>
                          <a:cs typeface="Arial" charset="0"/>
                          <a:sym typeface="Arial" charset="0"/>
                        </a:rPr>
                        <a:t>Identify questions that are text-dependent, </a:t>
                      </a:r>
                      <a:r>
                        <a:rPr kumimoji="0" lang="en-US" sz="1100" b="1" i="0" u="none" strike="noStrike" cap="none" normalizeH="0" baseline="0" smtClean="0">
                          <a:ln>
                            <a:noFill/>
                          </a:ln>
                          <a:solidFill>
                            <a:srgbClr val="000000"/>
                          </a:solidFill>
                          <a:effectLst/>
                          <a:latin typeface="Arial" charset="0"/>
                          <a:cs typeface="Arial" charset="0"/>
                          <a:sym typeface="Arial" charset="0"/>
                        </a:rPr>
                        <a:t>worth asking/exploring</a:t>
                      </a:r>
                      <a:r>
                        <a:rPr kumimoji="0" lang="en-US" sz="1100" b="0" i="0" u="none" strike="noStrike" cap="none" normalizeH="0" baseline="0" smtClean="0">
                          <a:ln>
                            <a:noFill/>
                          </a:ln>
                          <a:solidFill>
                            <a:srgbClr val="000000"/>
                          </a:solidFill>
                          <a:effectLst/>
                          <a:latin typeface="Arial" charset="0"/>
                          <a:cs typeface="Arial" charset="0"/>
                          <a:sym typeface="Arial" charset="0"/>
                        </a:rPr>
                        <a:t>, deliver richly, </a:t>
                      </a:r>
                    </a:p>
                    <a:p>
                      <a:pPr marL="0" marR="0" lvl="0" indent="0" algn="l" defTabSz="914400" rtl="0" eaLnBrk="1" fontAlgn="base" latinLnBrk="0" hangingPunct="1">
                        <a:lnSpc>
                          <a:spcPct val="100000"/>
                        </a:lnSpc>
                        <a:spcBef>
                          <a:spcPct val="0"/>
                        </a:spcBef>
                        <a:spcAft>
                          <a:spcPct val="0"/>
                        </a:spcAft>
                        <a:buClr>
                          <a:srgbClr val="000000"/>
                        </a:buClr>
                        <a:buSzPct val="167000"/>
                        <a:buFontTx/>
                        <a:buChar char="•"/>
                        <a:tabLst/>
                      </a:pPr>
                      <a:r>
                        <a:rPr kumimoji="0" lang="en-US" sz="1100" b="0" i="0" u="none" strike="noStrike" cap="none" normalizeH="0" baseline="0" smtClean="0">
                          <a:ln>
                            <a:noFill/>
                          </a:ln>
                          <a:solidFill>
                            <a:srgbClr val="000000"/>
                          </a:solidFill>
                          <a:effectLst/>
                          <a:latin typeface="Arial" charset="0"/>
                          <a:cs typeface="Arial" charset="0"/>
                          <a:sym typeface="Arial" charset="0"/>
                        </a:rPr>
                        <a:t>Provide students the </a:t>
                      </a:r>
                      <a:r>
                        <a:rPr kumimoji="0" lang="en-US" sz="1100" b="1" i="0" u="none" strike="noStrike" cap="none" normalizeH="0" baseline="0" smtClean="0">
                          <a:ln>
                            <a:noFill/>
                          </a:ln>
                          <a:solidFill>
                            <a:srgbClr val="000000"/>
                          </a:solidFill>
                          <a:effectLst/>
                          <a:latin typeface="Arial" charset="0"/>
                          <a:cs typeface="Arial" charset="0"/>
                          <a:sym typeface="Arial" charset="0"/>
                        </a:rPr>
                        <a:t>opportunity to read </a:t>
                      </a:r>
                      <a:r>
                        <a:rPr kumimoji="0" lang="en-US" sz="1100" b="0" i="0" u="none" strike="noStrike" cap="none" normalizeH="0" baseline="0" smtClean="0">
                          <a:ln>
                            <a:noFill/>
                          </a:ln>
                          <a:solidFill>
                            <a:srgbClr val="000000"/>
                          </a:solidFill>
                          <a:effectLst/>
                          <a:latin typeface="Arial" charset="0"/>
                          <a:cs typeface="Arial" charset="0"/>
                          <a:sym typeface="Arial" charset="0"/>
                        </a:rPr>
                        <a:t>the text, encounter references to another text, another event and to dig in more deeply into the text to try and figure out what is going on. </a:t>
                      </a:r>
                    </a:p>
                    <a:p>
                      <a:pPr marL="0" marR="0" lvl="0" indent="0" algn="l" defTabSz="914400" rtl="0" eaLnBrk="1" fontAlgn="base" latinLnBrk="0" hangingPunct="1">
                        <a:lnSpc>
                          <a:spcPct val="100000"/>
                        </a:lnSpc>
                        <a:spcBef>
                          <a:spcPct val="0"/>
                        </a:spcBef>
                        <a:spcAft>
                          <a:spcPct val="0"/>
                        </a:spcAft>
                        <a:buClr>
                          <a:srgbClr val="000000"/>
                        </a:buClr>
                        <a:buSzPct val="167000"/>
                        <a:buFontTx/>
                        <a:buChar char="•"/>
                        <a:tabLst/>
                      </a:pPr>
                      <a:r>
                        <a:rPr kumimoji="0" lang="en-US" sz="1100" b="0" i="0" u="none" strike="noStrike" cap="none" normalizeH="0" baseline="0" smtClean="0">
                          <a:ln>
                            <a:noFill/>
                          </a:ln>
                          <a:solidFill>
                            <a:srgbClr val="000000"/>
                          </a:solidFill>
                          <a:effectLst/>
                          <a:latin typeface="Arial" charset="0"/>
                          <a:cs typeface="Arial" charset="0"/>
                          <a:sym typeface="Arial" charset="0"/>
                        </a:rPr>
                        <a:t>Spend much more time preparing for instruction by </a:t>
                      </a:r>
                      <a:r>
                        <a:rPr kumimoji="0" lang="en-US" sz="1100" b="1" i="0" u="none" strike="noStrike" cap="none" normalizeH="0" baseline="0" smtClean="0">
                          <a:ln>
                            <a:noFill/>
                          </a:ln>
                          <a:solidFill>
                            <a:srgbClr val="000000"/>
                          </a:solidFill>
                          <a:effectLst/>
                          <a:latin typeface="Arial" charset="0"/>
                          <a:cs typeface="Arial" charset="0"/>
                          <a:sym typeface="Arial" charset="0"/>
                        </a:rPr>
                        <a:t>reading deeply</a:t>
                      </a:r>
                      <a:r>
                        <a:rPr kumimoji="0" lang="en-US" sz="1100" b="0" i="0" u="none" strike="noStrike" cap="none" normalizeH="0" baseline="0" smtClean="0">
                          <a:ln>
                            <a:noFill/>
                          </a:ln>
                          <a:solidFill>
                            <a:srgbClr val="000000"/>
                          </a:solidFill>
                          <a:effectLst/>
                          <a:latin typeface="Arial" charset="0"/>
                          <a:cs typeface="Arial" charset="0"/>
                          <a:sym typeface="Arial" charset="0"/>
                        </a:rPr>
                        <a:t>. </a:t>
                      </a:r>
                    </a:p>
                  </a:txBody>
                  <a:tcPr marL="0" marR="0"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67000"/>
                        <a:buFontTx/>
                        <a:buChar char="•"/>
                        <a:tabLst/>
                      </a:pPr>
                      <a:r>
                        <a:rPr kumimoji="0" lang="en-US" sz="1100" b="0" i="0" u="none" strike="noStrike" cap="none" normalizeH="0" baseline="0" smtClean="0">
                          <a:ln>
                            <a:noFill/>
                          </a:ln>
                          <a:solidFill>
                            <a:srgbClr val="000000"/>
                          </a:solidFill>
                          <a:effectLst/>
                          <a:latin typeface="Arial" charset="0"/>
                          <a:cs typeface="Arial" charset="0"/>
                          <a:sym typeface="Arial" charset="0"/>
                        </a:rPr>
                        <a:t>Allow </a:t>
                      </a:r>
                      <a:r>
                        <a:rPr kumimoji="0" lang="en-US" sz="1100" b="1" i="0" u="none" strike="noStrike" cap="none" normalizeH="0" baseline="0" smtClean="0">
                          <a:ln>
                            <a:noFill/>
                          </a:ln>
                          <a:solidFill>
                            <a:srgbClr val="000000"/>
                          </a:solidFill>
                          <a:effectLst/>
                          <a:latin typeface="Arial" charset="0"/>
                          <a:cs typeface="Arial" charset="0"/>
                          <a:sym typeface="Arial" charset="0"/>
                        </a:rPr>
                        <a:t>teachers the time to spend more time with students writing about the texts they read- and to revisit the texts to find more evidence to write stronger arguments.</a:t>
                      </a:r>
                    </a:p>
                    <a:p>
                      <a:pPr marL="0" marR="0" lvl="0" indent="0" algn="l" defTabSz="914400" rtl="0" eaLnBrk="1" fontAlgn="base" latinLnBrk="0" hangingPunct="1">
                        <a:lnSpc>
                          <a:spcPct val="100000"/>
                        </a:lnSpc>
                        <a:spcBef>
                          <a:spcPct val="0"/>
                        </a:spcBef>
                        <a:spcAft>
                          <a:spcPct val="0"/>
                        </a:spcAft>
                        <a:buClr>
                          <a:srgbClr val="000000"/>
                        </a:buClr>
                        <a:buSzPct val="167000"/>
                        <a:buFontTx/>
                        <a:buChar char="•"/>
                        <a:tabLst/>
                      </a:pPr>
                      <a:r>
                        <a:rPr kumimoji="0" lang="en-US" sz="1100" b="1" i="0" u="none" strike="noStrike" cap="none" normalizeH="0" baseline="0" smtClean="0">
                          <a:ln>
                            <a:noFill/>
                          </a:ln>
                          <a:solidFill>
                            <a:srgbClr val="000000"/>
                          </a:solidFill>
                          <a:effectLst/>
                          <a:latin typeface="Arial" charset="0"/>
                          <a:cs typeface="Arial" charset="0"/>
                          <a:sym typeface="Arial" charset="0"/>
                        </a:rPr>
                        <a:t>Provide planning time for teachers to engage with the text to prepare and identify appropriate text-dependent questions.</a:t>
                      </a:r>
                    </a:p>
                    <a:p>
                      <a:pPr marL="0" marR="0" lvl="0" indent="0" algn="l" defTabSz="914400" rtl="0" eaLnBrk="1" fontAlgn="base" latinLnBrk="0" hangingPunct="1">
                        <a:lnSpc>
                          <a:spcPct val="100000"/>
                        </a:lnSpc>
                        <a:spcBef>
                          <a:spcPct val="0"/>
                        </a:spcBef>
                        <a:spcAft>
                          <a:spcPct val="0"/>
                        </a:spcAft>
                        <a:buClr>
                          <a:srgbClr val="000000"/>
                        </a:buClr>
                        <a:buSzPct val="167000"/>
                        <a:buFontTx/>
                        <a:buChar char="•"/>
                        <a:tabLst/>
                      </a:pPr>
                      <a:r>
                        <a:rPr kumimoji="0" lang="en-US" sz="1100" b="1" i="0" u="none" strike="noStrike" cap="none" normalizeH="0" baseline="0" smtClean="0">
                          <a:ln>
                            <a:noFill/>
                          </a:ln>
                          <a:solidFill>
                            <a:srgbClr val="000000"/>
                          </a:solidFill>
                          <a:effectLst/>
                          <a:latin typeface="Arial" charset="0"/>
                          <a:cs typeface="Arial" charset="0"/>
                          <a:sym typeface="Arial" charset="0"/>
                        </a:rPr>
                        <a:t>Create working groups to establish common </a:t>
                      </a:r>
                      <a:r>
                        <a:rPr kumimoji="0" lang="en-US" sz="1100" b="0" i="0" u="none" strike="noStrike" cap="none" normalizeH="0" baseline="0" smtClean="0">
                          <a:ln>
                            <a:noFill/>
                          </a:ln>
                          <a:solidFill>
                            <a:srgbClr val="000000"/>
                          </a:solidFill>
                          <a:effectLst/>
                          <a:latin typeface="Arial" charset="0"/>
                          <a:cs typeface="Arial" charset="0"/>
                          <a:sym typeface="Arial" charset="0"/>
                        </a:rPr>
                        <a:t>understanding for </a:t>
                      </a:r>
                      <a:r>
                        <a:rPr kumimoji="0" lang="en-US" sz="1100" b="1" i="0" u="none" strike="noStrike" cap="none" normalizeH="0" baseline="0" smtClean="0">
                          <a:ln>
                            <a:noFill/>
                          </a:ln>
                          <a:solidFill>
                            <a:srgbClr val="000000"/>
                          </a:solidFill>
                          <a:effectLst/>
                          <a:latin typeface="Arial" charset="0"/>
                          <a:cs typeface="Arial" charset="0"/>
                          <a:sym typeface="Arial" charset="0"/>
                        </a:rPr>
                        <a:t>what to expect from student writing </a:t>
                      </a:r>
                      <a:r>
                        <a:rPr kumimoji="0" lang="en-US" sz="1100" b="0" i="0" u="none" strike="noStrike" cap="none" normalizeH="0" baseline="0" smtClean="0">
                          <a:ln>
                            <a:noFill/>
                          </a:ln>
                          <a:solidFill>
                            <a:srgbClr val="000000"/>
                          </a:solidFill>
                          <a:effectLst/>
                          <a:latin typeface="Arial" charset="0"/>
                          <a:cs typeface="Arial" charset="0"/>
                          <a:sym typeface="Arial" charset="0"/>
                        </a:rPr>
                        <a:t>at different grade levels for text based answers. </a:t>
                      </a:r>
                    </a:p>
                    <a:p>
                      <a:pPr marL="0" marR="0" lvl="0" indent="0" algn="l" defTabSz="914400" rtl="0" eaLnBrk="1" fontAlgn="base" latinLnBrk="0" hangingPunct="1">
                        <a:lnSpc>
                          <a:spcPct val="100000"/>
                        </a:lnSpc>
                        <a:spcBef>
                          <a:spcPct val="0"/>
                        </a:spcBef>
                        <a:spcAft>
                          <a:spcPct val="0"/>
                        </a:spcAft>
                        <a:buClr>
                          <a:srgbClr val="000000"/>
                        </a:buClr>
                        <a:buSzPct val="167000"/>
                        <a:buFontTx/>
                        <a:buChar char="•"/>
                        <a:tabLst/>
                      </a:pPr>
                      <a:r>
                        <a:rPr kumimoji="0" lang="en-US" sz="1100" b="0" i="0" u="none" strike="noStrike" cap="none" normalizeH="0" baseline="0" smtClean="0">
                          <a:ln>
                            <a:noFill/>
                          </a:ln>
                          <a:solidFill>
                            <a:srgbClr val="000000"/>
                          </a:solidFill>
                          <a:effectLst/>
                          <a:latin typeface="Arial" charset="0"/>
                          <a:cs typeface="Arial" charset="0"/>
                          <a:sym typeface="Arial" charset="0"/>
                        </a:rPr>
                        <a:t>Structure </a:t>
                      </a:r>
                      <a:r>
                        <a:rPr kumimoji="0" lang="en-US" sz="1100" b="1" i="0" u="none" strike="noStrike" cap="none" normalizeH="0" baseline="0" smtClean="0">
                          <a:ln>
                            <a:noFill/>
                          </a:ln>
                          <a:solidFill>
                            <a:srgbClr val="000000"/>
                          </a:solidFill>
                          <a:effectLst/>
                          <a:latin typeface="Arial" charset="0"/>
                          <a:cs typeface="Arial" charset="0"/>
                          <a:sym typeface="Arial" charset="0"/>
                        </a:rPr>
                        <a:t>student work protocols </a:t>
                      </a:r>
                      <a:r>
                        <a:rPr kumimoji="0" lang="en-US" sz="1100" b="0" i="0" u="none" strike="noStrike" cap="none" normalizeH="0" baseline="0" smtClean="0">
                          <a:ln>
                            <a:noFill/>
                          </a:ln>
                          <a:solidFill>
                            <a:srgbClr val="000000"/>
                          </a:solidFill>
                          <a:effectLst/>
                          <a:latin typeface="Arial" charset="0"/>
                          <a:cs typeface="Arial" charset="0"/>
                          <a:sym typeface="Arial" charset="0"/>
                        </a:rPr>
                        <a:t>for teachers to compare student work products; particularly in the area of providing evidence to support arguments/conclusions.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sym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sym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sym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sym typeface="Arial" charset="0"/>
                      </a:endParaRPr>
                    </a:p>
                  </a:txBody>
                  <a:tcPr marL="0" marR="0"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r>
            </a:tbl>
          </a:graphicData>
        </a:graphic>
      </p:graphicFrame>
      <p:sp>
        <p:nvSpPr>
          <p:cNvPr id="30736" name="Shape 122"/>
          <p:cNvSpPr>
            <a:spLocks noChangeArrowheads="1"/>
          </p:cNvSpPr>
          <p:nvPr/>
        </p:nvSpPr>
        <p:spPr bwMode="auto">
          <a:xfrm>
            <a:off x="6553200" y="6356350"/>
            <a:ext cx="2133600" cy="365125"/>
          </a:xfrm>
          <a:prstGeom prst="rect">
            <a:avLst/>
          </a:prstGeom>
          <a:noFill/>
          <a:ln w="9525">
            <a:noFill/>
            <a:miter lim="800000"/>
            <a:headEnd/>
            <a:tailEnd/>
          </a:ln>
        </p:spPr>
        <p:txBody>
          <a:bodyPr lIns="91425" tIns="45700" rIns="91425" bIns="45700" anchor="ctr">
            <a:spAutoFit/>
          </a:bodyPr>
          <a:lstStyle/>
          <a:p>
            <a:pPr algn="r">
              <a:buClr>
                <a:srgbClr val="000000"/>
              </a:buClr>
              <a:buSzPct val="25000"/>
              <a:buFont typeface="Arial" charset="0"/>
              <a:buNone/>
            </a:pPr>
            <a:r>
              <a:rPr lang="en-US" sz="1200">
                <a:solidFill>
                  <a:srgbClr val="0A2D6B"/>
                </a:solidFill>
              </a:rPr>
              <a:t>*</a:t>
            </a:r>
          </a:p>
        </p:txBody>
      </p:sp>
      <p:sp>
        <p:nvSpPr>
          <p:cNvPr id="30737" name="Shape 123"/>
          <p:cNvSpPr>
            <a:spLocks noChangeArrowheads="1"/>
          </p:cNvSpPr>
          <p:nvPr/>
        </p:nvSpPr>
        <p:spPr bwMode="auto">
          <a:xfrm>
            <a:off x="8077200" y="5562600"/>
            <a:ext cx="609600" cy="609600"/>
          </a:xfrm>
          <a:prstGeom prst="rect">
            <a:avLst/>
          </a:prstGeom>
          <a:blipFill dpi="0" rotWithShape="1">
            <a:blip r:embed="rId3" cstate="print"/>
            <a:srcRect/>
            <a:stretch>
              <a:fillRect/>
            </a:stretch>
          </a:blipFill>
          <a:ln w="9525">
            <a:noFill/>
            <a:miter lim="800000"/>
            <a:headEnd/>
            <a:tailEnd/>
          </a:ln>
        </p:spPr>
        <p:txBody>
          <a:bodyPr/>
          <a:lstStyle/>
          <a:p>
            <a:endParaRPr lang="en-US"/>
          </a:p>
        </p:txBody>
      </p:sp>
      <p:sp>
        <p:nvSpPr>
          <p:cNvPr id="30738" name="Shape 124"/>
          <p:cNvSpPr>
            <a:spLocks noGrp="1"/>
          </p:cNvSpPr>
          <p:nvPr>
            <p:ph type="sldNum" sz="quarter" idx="4294967295"/>
          </p:nvPr>
        </p:nvSpPr>
        <p:spPr bwMode="auto">
          <a:xfrm>
            <a:off x="6553200" y="6356350"/>
            <a:ext cx="2133600" cy="365125"/>
          </a:xfrm>
          <a:prstGeom prst="rect">
            <a:avLst/>
          </a:prstGeom>
          <a:noFill/>
          <a:ln>
            <a:miter lim="800000"/>
            <a:headEnd/>
            <a:tailEnd/>
          </a:ln>
        </p:spPr>
        <p:txBody>
          <a:bodyPr lIns="91425" tIns="45700" rIns="91425" bIns="45700" anchor="ctr">
            <a:spAutoFit/>
          </a:bodyPr>
          <a:lstStyle/>
          <a:p>
            <a:pPr>
              <a:buSzPct val="25000"/>
            </a:pPr>
            <a:r>
              <a:rPr lang="en-US"/>
              <a:t> </a:t>
            </a:r>
          </a:p>
        </p:txBody>
      </p:sp>
    </p:spTree>
    <p:extLst>
      <p:ext uri="{BB962C8B-B14F-4D97-AF65-F5344CB8AC3E}">
        <p14:creationId xmlns:p14="http://schemas.microsoft.com/office/powerpoint/2010/main" val="2792195781"/>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27" name="AutoShape 64"/>
          <p:cNvSpPr>
            <a:spLocks noChangeArrowheads="1"/>
          </p:cNvSpPr>
          <p:nvPr/>
        </p:nvSpPr>
        <p:spPr bwMode="gray">
          <a:xfrm>
            <a:off x="838200" y="152400"/>
            <a:ext cx="7772400" cy="609600"/>
          </a:xfrm>
          <a:prstGeom prst="roundRect">
            <a:avLst>
              <a:gd name="adj" fmla="val 0"/>
            </a:avLst>
          </a:prstGeom>
          <a:noFill/>
          <a:ln w="38100">
            <a:noFill/>
            <a:round/>
            <a:headEnd/>
            <a:tailEnd/>
          </a:ln>
          <a:effectLst/>
        </p:spPr>
        <p:txBody>
          <a:bodyPr wrap="none" anchor="ctr"/>
          <a:lstStyle/>
          <a:p>
            <a:pPr fontAlgn="auto">
              <a:spcBef>
                <a:spcPts val="0"/>
              </a:spcBef>
              <a:spcAft>
                <a:spcPts val="0"/>
              </a:spcAft>
              <a:defRPr/>
            </a:pPr>
            <a:r>
              <a:rPr lang="en-US" sz="4400" kern="0" dirty="0" smtClean="0">
                <a:solidFill>
                  <a:schemeClr val="bg1"/>
                </a:solidFill>
                <a:latin typeface="+mn-lt"/>
                <a:ea typeface="굴림" charset="-127"/>
                <a:cs typeface="Arial" pitchFamily="34" charset="0"/>
              </a:rPr>
              <a:t>Six “Shifts” of ELA Common Core</a:t>
            </a:r>
          </a:p>
        </p:txBody>
      </p:sp>
      <p:grpSp>
        <p:nvGrpSpPr>
          <p:cNvPr id="4" name="Group 3"/>
          <p:cNvGrpSpPr/>
          <p:nvPr/>
        </p:nvGrpSpPr>
        <p:grpSpPr>
          <a:xfrm>
            <a:off x="-194324" y="2546591"/>
            <a:ext cx="9338324" cy="4343400"/>
            <a:chOff x="3884613" y="3675063"/>
            <a:chExt cx="4710113" cy="925513"/>
          </a:xfrm>
        </p:grpSpPr>
        <p:sp>
          <p:nvSpPr>
            <p:cNvPr id="5" name="Freeform 145"/>
            <p:cNvSpPr>
              <a:spLocks noEditPoints="1"/>
            </p:cNvSpPr>
            <p:nvPr/>
          </p:nvSpPr>
          <p:spPr bwMode="auto">
            <a:xfrm>
              <a:off x="3884613" y="3675063"/>
              <a:ext cx="4710113" cy="925513"/>
            </a:xfrm>
            <a:custGeom>
              <a:avLst/>
              <a:gdLst/>
              <a:ahLst/>
              <a:cxnLst>
                <a:cxn ang="0">
                  <a:pos x="653" y="0"/>
                </a:cxn>
                <a:cxn ang="0">
                  <a:pos x="603" y="3"/>
                </a:cxn>
                <a:cxn ang="0">
                  <a:pos x="521" y="19"/>
                </a:cxn>
                <a:cxn ang="0">
                  <a:pos x="522" y="39"/>
                </a:cxn>
                <a:cxn ang="0">
                  <a:pos x="547" y="69"/>
                </a:cxn>
                <a:cxn ang="0">
                  <a:pos x="499" y="128"/>
                </a:cxn>
                <a:cxn ang="0">
                  <a:pos x="59" y="247"/>
                </a:cxn>
                <a:cxn ang="0">
                  <a:pos x="35" y="247"/>
                </a:cxn>
                <a:cxn ang="0">
                  <a:pos x="389" y="161"/>
                </a:cxn>
                <a:cxn ang="0">
                  <a:pos x="538" y="83"/>
                </a:cxn>
                <a:cxn ang="0">
                  <a:pos x="522" y="48"/>
                </a:cxn>
                <a:cxn ang="0">
                  <a:pos x="511" y="25"/>
                </a:cxn>
                <a:cxn ang="0">
                  <a:pos x="566" y="7"/>
                </a:cxn>
                <a:cxn ang="0">
                  <a:pos x="639" y="0"/>
                </a:cxn>
                <a:cxn ang="0">
                  <a:pos x="638" y="0"/>
                </a:cxn>
                <a:cxn ang="0">
                  <a:pos x="534" y="12"/>
                </a:cxn>
                <a:cxn ang="0">
                  <a:pos x="506" y="32"/>
                </a:cxn>
                <a:cxn ang="0">
                  <a:pos x="524" y="57"/>
                </a:cxn>
                <a:cxn ang="0">
                  <a:pos x="516" y="100"/>
                </a:cxn>
                <a:cxn ang="0">
                  <a:pos x="220" y="200"/>
                </a:cxn>
                <a:cxn ang="0">
                  <a:pos x="292" y="247"/>
                </a:cxn>
                <a:cxn ang="0">
                  <a:pos x="697" y="199"/>
                </a:cxn>
                <a:cxn ang="0">
                  <a:pos x="764" y="100"/>
                </a:cxn>
                <a:cxn ang="0">
                  <a:pos x="677" y="57"/>
                </a:cxn>
                <a:cxn ang="0">
                  <a:pos x="607" y="32"/>
                </a:cxn>
                <a:cxn ang="0">
                  <a:pos x="590" y="13"/>
                </a:cxn>
                <a:cxn ang="0">
                  <a:pos x="666" y="0"/>
                </a:cxn>
                <a:cxn ang="0">
                  <a:pos x="698" y="0"/>
                </a:cxn>
                <a:cxn ang="0">
                  <a:pos x="664" y="18"/>
                </a:cxn>
                <a:cxn ang="0">
                  <a:pos x="1217" y="247"/>
                </a:cxn>
                <a:cxn ang="0">
                  <a:pos x="1194" y="247"/>
                </a:cxn>
                <a:cxn ang="0">
                  <a:pos x="792" y="48"/>
                </a:cxn>
                <a:cxn ang="0">
                  <a:pos x="690" y="0"/>
                </a:cxn>
                <a:cxn ang="0">
                  <a:pos x="671" y="0"/>
                </a:cxn>
                <a:cxn ang="0">
                  <a:pos x="601" y="13"/>
                </a:cxn>
                <a:cxn ang="0">
                  <a:pos x="625" y="33"/>
                </a:cxn>
                <a:cxn ang="0">
                  <a:pos x="704" y="57"/>
                </a:cxn>
                <a:cxn ang="0">
                  <a:pos x="807" y="100"/>
                </a:cxn>
                <a:cxn ang="0">
                  <a:pos x="779" y="198"/>
                </a:cxn>
                <a:cxn ang="0">
                  <a:pos x="664" y="247"/>
                </a:cxn>
                <a:cxn ang="0">
                  <a:pos x="752" y="198"/>
                </a:cxn>
                <a:cxn ang="0">
                  <a:pos x="793" y="100"/>
                </a:cxn>
                <a:cxn ang="0">
                  <a:pos x="695" y="57"/>
                </a:cxn>
                <a:cxn ang="0">
                  <a:pos x="619" y="33"/>
                </a:cxn>
                <a:cxn ang="0">
                  <a:pos x="597" y="13"/>
                </a:cxn>
                <a:cxn ang="0">
                  <a:pos x="669" y="0"/>
                </a:cxn>
                <a:cxn ang="0">
                  <a:pos x="668" y="0"/>
                </a:cxn>
                <a:cxn ang="0">
                  <a:pos x="610" y="7"/>
                </a:cxn>
                <a:cxn ang="0">
                  <a:pos x="598" y="26"/>
                </a:cxn>
                <a:cxn ang="0">
                  <a:pos x="657" y="48"/>
                </a:cxn>
                <a:cxn ang="0">
                  <a:pos x="750" y="82"/>
                </a:cxn>
                <a:cxn ang="0">
                  <a:pos x="781" y="159"/>
                </a:cxn>
                <a:cxn ang="0">
                  <a:pos x="772" y="247"/>
                </a:cxn>
                <a:cxn ang="0">
                  <a:pos x="1241" y="247"/>
                </a:cxn>
                <a:cxn ang="0">
                  <a:pos x="667" y="19"/>
                </a:cxn>
              </a:cxnLst>
              <a:rect l="0" t="0" r="r" b="b"/>
              <a:pathLst>
                <a:path w="1256" h="247">
                  <a:moveTo>
                    <a:pt x="666" y="0"/>
                  </a:moveTo>
                  <a:cubicBezTo>
                    <a:pt x="664" y="0"/>
                    <a:pt x="662" y="0"/>
                    <a:pt x="660" y="0"/>
                  </a:cubicBezTo>
                  <a:cubicBezTo>
                    <a:pt x="657" y="0"/>
                    <a:pt x="655" y="0"/>
                    <a:pt x="653" y="0"/>
                  </a:cubicBezTo>
                  <a:cubicBezTo>
                    <a:pt x="651" y="0"/>
                    <a:pt x="649" y="0"/>
                    <a:pt x="647" y="0"/>
                  </a:cubicBezTo>
                  <a:cubicBezTo>
                    <a:pt x="645" y="0"/>
                    <a:pt x="643" y="0"/>
                    <a:pt x="641" y="0"/>
                  </a:cubicBezTo>
                  <a:cubicBezTo>
                    <a:pt x="628" y="1"/>
                    <a:pt x="615" y="2"/>
                    <a:pt x="603" y="3"/>
                  </a:cubicBezTo>
                  <a:cubicBezTo>
                    <a:pt x="591" y="4"/>
                    <a:pt x="579" y="5"/>
                    <a:pt x="568" y="7"/>
                  </a:cubicBezTo>
                  <a:cubicBezTo>
                    <a:pt x="557" y="8"/>
                    <a:pt x="548" y="10"/>
                    <a:pt x="540" y="12"/>
                  </a:cubicBezTo>
                  <a:cubicBezTo>
                    <a:pt x="531" y="14"/>
                    <a:pt x="525" y="17"/>
                    <a:pt x="521" y="19"/>
                  </a:cubicBezTo>
                  <a:cubicBezTo>
                    <a:pt x="518" y="21"/>
                    <a:pt x="516" y="23"/>
                    <a:pt x="516" y="25"/>
                  </a:cubicBezTo>
                  <a:cubicBezTo>
                    <a:pt x="515" y="27"/>
                    <a:pt x="515" y="30"/>
                    <a:pt x="517" y="32"/>
                  </a:cubicBezTo>
                  <a:cubicBezTo>
                    <a:pt x="518" y="34"/>
                    <a:pt x="520" y="37"/>
                    <a:pt x="522" y="39"/>
                  </a:cubicBezTo>
                  <a:cubicBezTo>
                    <a:pt x="525" y="42"/>
                    <a:pt x="527" y="45"/>
                    <a:pt x="530" y="48"/>
                  </a:cubicBezTo>
                  <a:cubicBezTo>
                    <a:pt x="533" y="51"/>
                    <a:pt x="536" y="54"/>
                    <a:pt x="539" y="58"/>
                  </a:cubicBezTo>
                  <a:cubicBezTo>
                    <a:pt x="543" y="61"/>
                    <a:pt x="545" y="65"/>
                    <a:pt x="547" y="69"/>
                  </a:cubicBezTo>
                  <a:cubicBezTo>
                    <a:pt x="549" y="73"/>
                    <a:pt x="550" y="78"/>
                    <a:pt x="550" y="83"/>
                  </a:cubicBezTo>
                  <a:cubicBezTo>
                    <a:pt x="549" y="88"/>
                    <a:pt x="547" y="94"/>
                    <a:pt x="541" y="100"/>
                  </a:cubicBezTo>
                  <a:cubicBezTo>
                    <a:pt x="534" y="109"/>
                    <a:pt x="519" y="118"/>
                    <a:pt x="499" y="128"/>
                  </a:cubicBezTo>
                  <a:cubicBezTo>
                    <a:pt x="477" y="139"/>
                    <a:pt x="448" y="150"/>
                    <a:pt x="412" y="161"/>
                  </a:cubicBezTo>
                  <a:cubicBezTo>
                    <a:pt x="372" y="174"/>
                    <a:pt x="324" y="187"/>
                    <a:pt x="269" y="200"/>
                  </a:cubicBezTo>
                  <a:cubicBezTo>
                    <a:pt x="208" y="215"/>
                    <a:pt x="138" y="231"/>
                    <a:pt x="59" y="247"/>
                  </a:cubicBezTo>
                  <a:cubicBezTo>
                    <a:pt x="56" y="247"/>
                    <a:pt x="53" y="247"/>
                    <a:pt x="50" y="247"/>
                  </a:cubicBezTo>
                  <a:cubicBezTo>
                    <a:pt x="48" y="247"/>
                    <a:pt x="45" y="247"/>
                    <a:pt x="42" y="247"/>
                  </a:cubicBezTo>
                  <a:cubicBezTo>
                    <a:pt x="40" y="247"/>
                    <a:pt x="37" y="247"/>
                    <a:pt x="35" y="247"/>
                  </a:cubicBezTo>
                  <a:cubicBezTo>
                    <a:pt x="32" y="247"/>
                    <a:pt x="29" y="247"/>
                    <a:pt x="26" y="247"/>
                  </a:cubicBezTo>
                  <a:cubicBezTo>
                    <a:pt x="106" y="231"/>
                    <a:pt x="178" y="215"/>
                    <a:pt x="241" y="200"/>
                  </a:cubicBezTo>
                  <a:cubicBezTo>
                    <a:pt x="298" y="187"/>
                    <a:pt x="348" y="174"/>
                    <a:pt x="389" y="161"/>
                  </a:cubicBezTo>
                  <a:cubicBezTo>
                    <a:pt x="427" y="150"/>
                    <a:pt x="458" y="139"/>
                    <a:pt x="481" y="128"/>
                  </a:cubicBezTo>
                  <a:cubicBezTo>
                    <a:pt x="503" y="118"/>
                    <a:pt x="518" y="109"/>
                    <a:pt x="527" y="100"/>
                  </a:cubicBezTo>
                  <a:cubicBezTo>
                    <a:pt x="533" y="94"/>
                    <a:pt x="536" y="88"/>
                    <a:pt x="538" y="83"/>
                  </a:cubicBezTo>
                  <a:cubicBezTo>
                    <a:pt x="539" y="78"/>
                    <a:pt x="538" y="73"/>
                    <a:pt x="537" y="69"/>
                  </a:cubicBezTo>
                  <a:cubicBezTo>
                    <a:pt x="535" y="65"/>
                    <a:pt x="533" y="61"/>
                    <a:pt x="530" y="57"/>
                  </a:cubicBezTo>
                  <a:cubicBezTo>
                    <a:pt x="528" y="54"/>
                    <a:pt x="525" y="51"/>
                    <a:pt x="522" y="48"/>
                  </a:cubicBezTo>
                  <a:cubicBezTo>
                    <a:pt x="520" y="45"/>
                    <a:pt x="517" y="42"/>
                    <a:pt x="515" y="39"/>
                  </a:cubicBezTo>
                  <a:cubicBezTo>
                    <a:pt x="513" y="37"/>
                    <a:pt x="512" y="34"/>
                    <a:pt x="511" y="32"/>
                  </a:cubicBezTo>
                  <a:cubicBezTo>
                    <a:pt x="510" y="30"/>
                    <a:pt x="510" y="27"/>
                    <a:pt x="511" y="25"/>
                  </a:cubicBezTo>
                  <a:cubicBezTo>
                    <a:pt x="512" y="23"/>
                    <a:pt x="513" y="21"/>
                    <a:pt x="517" y="19"/>
                  </a:cubicBezTo>
                  <a:cubicBezTo>
                    <a:pt x="521" y="17"/>
                    <a:pt x="528" y="14"/>
                    <a:pt x="536" y="12"/>
                  </a:cubicBezTo>
                  <a:cubicBezTo>
                    <a:pt x="545" y="10"/>
                    <a:pt x="555" y="8"/>
                    <a:pt x="566" y="7"/>
                  </a:cubicBezTo>
                  <a:cubicBezTo>
                    <a:pt x="577" y="5"/>
                    <a:pt x="589" y="4"/>
                    <a:pt x="601" y="3"/>
                  </a:cubicBezTo>
                  <a:cubicBezTo>
                    <a:pt x="613" y="2"/>
                    <a:pt x="626" y="0"/>
                    <a:pt x="639" y="0"/>
                  </a:cubicBezTo>
                  <a:cubicBezTo>
                    <a:pt x="639" y="0"/>
                    <a:pt x="639" y="0"/>
                    <a:pt x="639" y="0"/>
                  </a:cubicBezTo>
                  <a:cubicBezTo>
                    <a:pt x="639" y="0"/>
                    <a:pt x="639" y="0"/>
                    <a:pt x="638" y="0"/>
                  </a:cubicBezTo>
                  <a:cubicBezTo>
                    <a:pt x="638" y="0"/>
                    <a:pt x="638" y="0"/>
                    <a:pt x="638" y="0"/>
                  </a:cubicBezTo>
                  <a:cubicBezTo>
                    <a:pt x="638" y="0"/>
                    <a:pt x="638" y="0"/>
                    <a:pt x="638" y="0"/>
                  </a:cubicBezTo>
                  <a:cubicBezTo>
                    <a:pt x="625" y="0"/>
                    <a:pt x="612" y="2"/>
                    <a:pt x="600" y="3"/>
                  </a:cubicBezTo>
                  <a:cubicBezTo>
                    <a:pt x="587" y="4"/>
                    <a:pt x="575" y="5"/>
                    <a:pt x="564" y="7"/>
                  </a:cubicBezTo>
                  <a:cubicBezTo>
                    <a:pt x="553" y="8"/>
                    <a:pt x="542" y="10"/>
                    <a:pt x="534" y="12"/>
                  </a:cubicBezTo>
                  <a:cubicBezTo>
                    <a:pt x="525" y="14"/>
                    <a:pt x="518" y="17"/>
                    <a:pt x="513" y="19"/>
                  </a:cubicBezTo>
                  <a:cubicBezTo>
                    <a:pt x="510" y="21"/>
                    <a:pt x="508" y="23"/>
                    <a:pt x="507" y="25"/>
                  </a:cubicBezTo>
                  <a:cubicBezTo>
                    <a:pt x="506" y="27"/>
                    <a:pt x="506" y="30"/>
                    <a:pt x="506" y="32"/>
                  </a:cubicBezTo>
                  <a:cubicBezTo>
                    <a:pt x="507" y="34"/>
                    <a:pt x="508" y="37"/>
                    <a:pt x="510" y="39"/>
                  </a:cubicBezTo>
                  <a:cubicBezTo>
                    <a:pt x="512" y="42"/>
                    <a:pt x="514" y="45"/>
                    <a:pt x="516" y="48"/>
                  </a:cubicBezTo>
                  <a:cubicBezTo>
                    <a:pt x="519" y="51"/>
                    <a:pt x="521" y="54"/>
                    <a:pt x="524" y="57"/>
                  </a:cubicBezTo>
                  <a:cubicBezTo>
                    <a:pt x="526" y="61"/>
                    <a:pt x="528" y="65"/>
                    <a:pt x="529" y="69"/>
                  </a:cubicBezTo>
                  <a:cubicBezTo>
                    <a:pt x="530" y="73"/>
                    <a:pt x="530" y="78"/>
                    <a:pt x="528" y="83"/>
                  </a:cubicBezTo>
                  <a:cubicBezTo>
                    <a:pt x="527" y="88"/>
                    <a:pt x="523" y="94"/>
                    <a:pt x="516" y="100"/>
                  </a:cubicBezTo>
                  <a:cubicBezTo>
                    <a:pt x="506" y="109"/>
                    <a:pt x="490" y="118"/>
                    <a:pt x="467" y="128"/>
                  </a:cubicBezTo>
                  <a:cubicBezTo>
                    <a:pt x="443" y="139"/>
                    <a:pt x="411" y="150"/>
                    <a:pt x="372" y="161"/>
                  </a:cubicBezTo>
                  <a:cubicBezTo>
                    <a:pt x="329" y="174"/>
                    <a:pt x="278" y="187"/>
                    <a:pt x="220" y="200"/>
                  </a:cubicBezTo>
                  <a:cubicBezTo>
                    <a:pt x="155" y="215"/>
                    <a:pt x="82" y="231"/>
                    <a:pt x="0" y="247"/>
                  </a:cubicBezTo>
                  <a:cubicBezTo>
                    <a:pt x="49" y="247"/>
                    <a:pt x="98" y="247"/>
                    <a:pt x="146" y="247"/>
                  </a:cubicBezTo>
                  <a:cubicBezTo>
                    <a:pt x="195" y="247"/>
                    <a:pt x="243" y="247"/>
                    <a:pt x="292" y="247"/>
                  </a:cubicBezTo>
                  <a:cubicBezTo>
                    <a:pt x="340" y="247"/>
                    <a:pt x="388" y="247"/>
                    <a:pt x="436" y="247"/>
                  </a:cubicBezTo>
                  <a:cubicBezTo>
                    <a:pt x="484" y="247"/>
                    <a:pt x="512" y="247"/>
                    <a:pt x="560" y="247"/>
                  </a:cubicBezTo>
                  <a:cubicBezTo>
                    <a:pt x="608" y="230"/>
                    <a:pt x="667" y="214"/>
                    <a:pt x="697" y="199"/>
                  </a:cubicBezTo>
                  <a:cubicBezTo>
                    <a:pt x="725" y="185"/>
                    <a:pt x="746" y="172"/>
                    <a:pt x="759" y="159"/>
                  </a:cubicBezTo>
                  <a:cubicBezTo>
                    <a:pt x="771" y="148"/>
                    <a:pt x="778" y="137"/>
                    <a:pt x="778" y="127"/>
                  </a:cubicBezTo>
                  <a:cubicBezTo>
                    <a:pt x="778" y="117"/>
                    <a:pt x="774" y="108"/>
                    <a:pt x="764" y="100"/>
                  </a:cubicBezTo>
                  <a:cubicBezTo>
                    <a:pt x="757" y="93"/>
                    <a:pt x="748" y="88"/>
                    <a:pt x="738" y="82"/>
                  </a:cubicBezTo>
                  <a:cubicBezTo>
                    <a:pt x="728" y="77"/>
                    <a:pt x="718" y="73"/>
                    <a:pt x="707" y="68"/>
                  </a:cubicBezTo>
                  <a:cubicBezTo>
                    <a:pt x="697" y="64"/>
                    <a:pt x="687" y="61"/>
                    <a:pt x="677" y="57"/>
                  </a:cubicBezTo>
                  <a:cubicBezTo>
                    <a:pt x="667" y="54"/>
                    <a:pt x="658" y="51"/>
                    <a:pt x="649" y="48"/>
                  </a:cubicBezTo>
                  <a:cubicBezTo>
                    <a:pt x="641" y="45"/>
                    <a:pt x="633" y="42"/>
                    <a:pt x="626" y="40"/>
                  </a:cubicBezTo>
                  <a:cubicBezTo>
                    <a:pt x="619" y="37"/>
                    <a:pt x="613" y="35"/>
                    <a:pt x="607" y="32"/>
                  </a:cubicBezTo>
                  <a:cubicBezTo>
                    <a:pt x="602" y="30"/>
                    <a:pt x="597" y="28"/>
                    <a:pt x="593" y="26"/>
                  </a:cubicBezTo>
                  <a:cubicBezTo>
                    <a:pt x="590" y="24"/>
                    <a:pt x="588" y="22"/>
                    <a:pt x="587" y="20"/>
                  </a:cubicBezTo>
                  <a:cubicBezTo>
                    <a:pt x="585" y="17"/>
                    <a:pt x="587" y="15"/>
                    <a:pt x="590" y="13"/>
                  </a:cubicBezTo>
                  <a:cubicBezTo>
                    <a:pt x="594" y="11"/>
                    <a:pt x="600" y="9"/>
                    <a:pt x="607" y="7"/>
                  </a:cubicBezTo>
                  <a:cubicBezTo>
                    <a:pt x="615" y="6"/>
                    <a:pt x="624" y="4"/>
                    <a:pt x="634" y="3"/>
                  </a:cubicBezTo>
                  <a:cubicBezTo>
                    <a:pt x="643" y="2"/>
                    <a:pt x="654" y="1"/>
                    <a:pt x="666" y="0"/>
                  </a:cubicBezTo>
                  <a:close/>
                  <a:moveTo>
                    <a:pt x="699" y="0"/>
                  </a:moveTo>
                  <a:cubicBezTo>
                    <a:pt x="699" y="0"/>
                    <a:pt x="699" y="0"/>
                    <a:pt x="698" y="0"/>
                  </a:cubicBezTo>
                  <a:cubicBezTo>
                    <a:pt x="698" y="0"/>
                    <a:pt x="698" y="0"/>
                    <a:pt x="698" y="0"/>
                  </a:cubicBezTo>
                  <a:cubicBezTo>
                    <a:pt x="698" y="0"/>
                    <a:pt x="698" y="0"/>
                    <a:pt x="698" y="0"/>
                  </a:cubicBezTo>
                  <a:cubicBezTo>
                    <a:pt x="698" y="0"/>
                    <a:pt x="698" y="0"/>
                    <a:pt x="698" y="0"/>
                  </a:cubicBezTo>
                  <a:cubicBezTo>
                    <a:pt x="653" y="5"/>
                    <a:pt x="646" y="11"/>
                    <a:pt x="664" y="18"/>
                  </a:cubicBezTo>
                  <a:cubicBezTo>
                    <a:pt x="684" y="27"/>
                    <a:pt x="736" y="37"/>
                    <a:pt x="799" y="48"/>
                  </a:cubicBezTo>
                  <a:cubicBezTo>
                    <a:pt x="876" y="63"/>
                    <a:pt x="971" y="80"/>
                    <a:pt x="1049" y="103"/>
                  </a:cubicBezTo>
                  <a:cubicBezTo>
                    <a:pt x="1153" y="134"/>
                    <a:pt x="1239" y="178"/>
                    <a:pt x="1217" y="247"/>
                  </a:cubicBezTo>
                  <a:cubicBezTo>
                    <a:pt x="1214" y="247"/>
                    <a:pt x="1211" y="247"/>
                    <a:pt x="1209" y="247"/>
                  </a:cubicBezTo>
                  <a:cubicBezTo>
                    <a:pt x="1206" y="247"/>
                    <a:pt x="1204" y="247"/>
                    <a:pt x="1201" y="247"/>
                  </a:cubicBezTo>
                  <a:cubicBezTo>
                    <a:pt x="1199" y="247"/>
                    <a:pt x="1196" y="247"/>
                    <a:pt x="1194" y="247"/>
                  </a:cubicBezTo>
                  <a:cubicBezTo>
                    <a:pt x="1191" y="247"/>
                    <a:pt x="1188" y="247"/>
                    <a:pt x="1185" y="247"/>
                  </a:cubicBezTo>
                  <a:cubicBezTo>
                    <a:pt x="1215" y="178"/>
                    <a:pt x="1135" y="134"/>
                    <a:pt x="1034" y="103"/>
                  </a:cubicBezTo>
                  <a:cubicBezTo>
                    <a:pt x="959" y="80"/>
                    <a:pt x="866" y="63"/>
                    <a:pt x="792" y="48"/>
                  </a:cubicBezTo>
                  <a:cubicBezTo>
                    <a:pt x="730" y="37"/>
                    <a:pt x="679" y="27"/>
                    <a:pt x="660" y="18"/>
                  </a:cubicBezTo>
                  <a:cubicBezTo>
                    <a:pt x="644" y="11"/>
                    <a:pt x="651" y="5"/>
                    <a:pt x="696" y="0"/>
                  </a:cubicBezTo>
                  <a:cubicBezTo>
                    <a:pt x="694" y="0"/>
                    <a:pt x="692" y="0"/>
                    <a:pt x="690" y="0"/>
                  </a:cubicBezTo>
                  <a:cubicBezTo>
                    <a:pt x="688" y="0"/>
                    <a:pt x="685" y="0"/>
                    <a:pt x="683" y="0"/>
                  </a:cubicBezTo>
                  <a:cubicBezTo>
                    <a:pt x="681" y="0"/>
                    <a:pt x="679" y="0"/>
                    <a:pt x="677" y="0"/>
                  </a:cubicBezTo>
                  <a:cubicBezTo>
                    <a:pt x="675" y="0"/>
                    <a:pt x="673" y="0"/>
                    <a:pt x="671" y="0"/>
                  </a:cubicBezTo>
                  <a:cubicBezTo>
                    <a:pt x="659" y="1"/>
                    <a:pt x="649" y="2"/>
                    <a:pt x="640" y="3"/>
                  </a:cubicBezTo>
                  <a:cubicBezTo>
                    <a:pt x="630" y="5"/>
                    <a:pt x="622" y="6"/>
                    <a:pt x="615" y="8"/>
                  </a:cubicBezTo>
                  <a:cubicBezTo>
                    <a:pt x="608" y="9"/>
                    <a:pt x="603" y="11"/>
                    <a:pt x="601" y="13"/>
                  </a:cubicBezTo>
                  <a:cubicBezTo>
                    <a:pt x="598" y="15"/>
                    <a:pt x="597" y="17"/>
                    <a:pt x="599" y="20"/>
                  </a:cubicBezTo>
                  <a:cubicBezTo>
                    <a:pt x="601" y="22"/>
                    <a:pt x="605" y="24"/>
                    <a:pt x="609" y="26"/>
                  </a:cubicBezTo>
                  <a:cubicBezTo>
                    <a:pt x="613" y="28"/>
                    <a:pt x="619" y="30"/>
                    <a:pt x="625" y="33"/>
                  </a:cubicBezTo>
                  <a:cubicBezTo>
                    <a:pt x="631" y="35"/>
                    <a:pt x="639" y="37"/>
                    <a:pt x="647" y="40"/>
                  </a:cubicBezTo>
                  <a:cubicBezTo>
                    <a:pt x="655" y="42"/>
                    <a:pt x="664" y="45"/>
                    <a:pt x="673" y="48"/>
                  </a:cubicBezTo>
                  <a:cubicBezTo>
                    <a:pt x="682" y="51"/>
                    <a:pt x="693" y="54"/>
                    <a:pt x="704" y="57"/>
                  </a:cubicBezTo>
                  <a:cubicBezTo>
                    <a:pt x="715" y="61"/>
                    <a:pt x="727" y="64"/>
                    <a:pt x="738" y="69"/>
                  </a:cubicBezTo>
                  <a:cubicBezTo>
                    <a:pt x="751" y="73"/>
                    <a:pt x="763" y="77"/>
                    <a:pt x="774" y="82"/>
                  </a:cubicBezTo>
                  <a:cubicBezTo>
                    <a:pt x="786" y="88"/>
                    <a:pt x="797" y="94"/>
                    <a:pt x="807" y="100"/>
                  </a:cubicBezTo>
                  <a:cubicBezTo>
                    <a:pt x="820" y="109"/>
                    <a:pt x="828" y="117"/>
                    <a:pt x="831" y="127"/>
                  </a:cubicBezTo>
                  <a:cubicBezTo>
                    <a:pt x="835" y="137"/>
                    <a:pt x="833" y="148"/>
                    <a:pt x="825" y="159"/>
                  </a:cubicBezTo>
                  <a:cubicBezTo>
                    <a:pt x="817" y="171"/>
                    <a:pt x="801" y="184"/>
                    <a:pt x="779" y="198"/>
                  </a:cubicBezTo>
                  <a:cubicBezTo>
                    <a:pt x="754" y="214"/>
                    <a:pt x="739" y="230"/>
                    <a:pt x="697" y="247"/>
                  </a:cubicBezTo>
                  <a:cubicBezTo>
                    <a:pt x="694" y="247"/>
                    <a:pt x="674" y="247"/>
                    <a:pt x="671" y="247"/>
                  </a:cubicBezTo>
                  <a:cubicBezTo>
                    <a:pt x="668" y="247"/>
                    <a:pt x="666" y="247"/>
                    <a:pt x="664" y="247"/>
                  </a:cubicBezTo>
                  <a:cubicBezTo>
                    <a:pt x="661" y="247"/>
                    <a:pt x="659" y="247"/>
                    <a:pt x="656" y="247"/>
                  </a:cubicBezTo>
                  <a:cubicBezTo>
                    <a:pt x="653" y="247"/>
                    <a:pt x="650" y="247"/>
                    <a:pt x="647" y="247"/>
                  </a:cubicBezTo>
                  <a:cubicBezTo>
                    <a:pt x="690" y="230"/>
                    <a:pt x="726" y="214"/>
                    <a:pt x="752" y="198"/>
                  </a:cubicBezTo>
                  <a:cubicBezTo>
                    <a:pt x="776" y="185"/>
                    <a:pt x="793" y="171"/>
                    <a:pt x="804" y="159"/>
                  </a:cubicBezTo>
                  <a:cubicBezTo>
                    <a:pt x="813" y="148"/>
                    <a:pt x="816" y="137"/>
                    <a:pt x="814" y="127"/>
                  </a:cubicBezTo>
                  <a:cubicBezTo>
                    <a:pt x="812" y="117"/>
                    <a:pt x="805" y="109"/>
                    <a:pt x="793" y="100"/>
                  </a:cubicBezTo>
                  <a:cubicBezTo>
                    <a:pt x="784" y="94"/>
                    <a:pt x="773" y="88"/>
                    <a:pt x="762" y="82"/>
                  </a:cubicBezTo>
                  <a:cubicBezTo>
                    <a:pt x="751" y="77"/>
                    <a:pt x="740" y="73"/>
                    <a:pt x="728" y="69"/>
                  </a:cubicBezTo>
                  <a:cubicBezTo>
                    <a:pt x="717" y="64"/>
                    <a:pt x="706" y="61"/>
                    <a:pt x="695" y="57"/>
                  </a:cubicBezTo>
                  <a:cubicBezTo>
                    <a:pt x="685" y="54"/>
                    <a:pt x="674" y="51"/>
                    <a:pt x="665" y="48"/>
                  </a:cubicBezTo>
                  <a:cubicBezTo>
                    <a:pt x="656" y="45"/>
                    <a:pt x="648" y="42"/>
                    <a:pt x="640" y="40"/>
                  </a:cubicBezTo>
                  <a:cubicBezTo>
                    <a:pt x="632" y="37"/>
                    <a:pt x="625" y="35"/>
                    <a:pt x="619" y="33"/>
                  </a:cubicBezTo>
                  <a:cubicBezTo>
                    <a:pt x="613" y="30"/>
                    <a:pt x="608" y="28"/>
                    <a:pt x="604" y="26"/>
                  </a:cubicBezTo>
                  <a:cubicBezTo>
                    <a:pt x="600" y="24"/>
                    <a:pt x="597" y="22"/>
                    <a:pt x="595" y="20"/>
                  </a:cubicBezTo>
                  <a:cubicBezTo>
                    <a:pt x="593" y="17"/>
                    <a:pt x="594" y="15"/>
                    <a:pt x="597" y="13"/>
                  </a:cubicBezTo>
                  <a:cubicBezTo>
                    <a:pt x="600" y="11"/>
                    <a:pt x="606" y="9"/>
                    <a:pt x="613" y="8"/>
                  </a:cubicBezTo>
                  <a:cubicBezTo>
                    <a:pt x="619" y="6"/>
                    <a:pt x="628" y="5"/>
                    <a:pt x="638" y="3"/>
                  </a:cubicBezTo>
                  <a:cubicBezTo>
                    <a:pt x="647" y="2"/>
                    <a:pt x="658" y="1"/>
                    <a:pt x="669" y="0"/>
                  </a:cubicBezTo>
                  <a:cubicBezTo>
                    <a:pt x="669" y="0"/>
                    <a:pt x="669" y="0"/>
                    <a:pt x="669" y="0"/>
                  </a:cubicBezTo>
                  <a:cubicBezTo>
                    <a:pt x="669" y="0"/>
                    <a:pt x="668" y="0"/>
                    <a:pt x="668" y="0"/>
                  </a:cubicBezTo>
                  <a:cubicBezTo>
                    <a:pt x="668" y="0"/>
                    <a:pt x="668" y="0"/>
                    <a:pt x="668" y="0"/>
                  </a:cubicBezTo>
                  <a:cubicBezTo>
                    <a:pt x="668" y="0"/>
                    <a:pt x="668" y="0"/>
                    <a:pt x="667" y="0"/>
                  </a:cubicBezTo>
                  <a:cubicBezTo>
                    <a:pt x="656" y="1"/>
                    <a:pt x="645" y="2"/>
                    <a:pt x="636" y="3"/>
                  </a:cubicBezTo>
                  <a:cubicBezTo>
                    <a:pt x="626" y="4"/>
                    <a:pt x="617" y="6"/>
                    <a:pt x="610" y="7"/>
                  </a:cubicBezTo>
                  <a:cubicBezTo>
                    <a:pt x="603" y="9"/>
                    <a:pt x="597" y="11"/>
                    <a:pt x="594" y="13"/>
                  </a:cubicBezTo>
                  <a:cubicBezTo>
                    <a:pt x="590" y="15"/>
                    <a:pt x="589" y="17"/>
                    <a:pt x="591" y="20"/>
                  </a:cubicBezTo>
                  <a:cubicBezTo>
                    <a:pt x="592" y="22"/>
                    <a:pt x="595" y="24"/>
                    <a:pt x="598" y="26"/>
                  </a:cubicBezTo>
                  <a:cubicBezTo>
                    <a:pt x="602" y="28"/>
                    <a:pt x="607" y="30"/>
                    <a:pt x="613" y="33"/>
                  </a:cubicBezTo>
                  <a:cubicBezTo>
                    <a:pt x="619" y="35"/>
                    <a:pt x="626" y="37"/>
                    <a:pt x="633" y="40"/>
                  </a:cubicBezTo>
                  <a:cubicBezTo>
                    <a:pt x="640" y="42"/>
                    <a:pt x="649" y="45"/>
                    <a:pt x="657" y="48"/>
                  </a:cubicBezTo>
                  <a:cubicBezTo>
                    <a:pt x="666" y="51"/>
                    <a:pt x="676" y="54"/>
                    <a:pt x="686" y="57"/>
                  </a:cubicBezTo>
                  <a:cubicBezTo>
                    <a:pt x="696" y="61"/>
                    <a:pt x="707" y="64"/>
                    <a:pt x="718" y="68"/>
                  </a:cubicBezTo>
                  <a:cubicBezTo>
                    <a:pt x="729" y="73"/>
                    <a:pt x="740" y="77"/>
                    <a:pt x="750" y="82"/>
                  </a:cubicBezTo>
                  <a:cubicBezTo>
                    <a:pt x="760" y="88"/>
                    <a:pt x="770" y="94"/>
                    <a:pt x="778" y="100"/>
                  </a:cubicBezTo>
                  <a:cubicBezTo>
                    <a:pt x="789" y="108"/>
                    <a:pt x="795" y="117"/>
                    <a:pt x="796" y="127"/>
                  </a:cubicBezTo>
                  <a:cubicBezTo>
                    <a:pt x="797" y="137"/>
                    <a:pt x="792" y="148"/>
                    <a:pt x="781" y="159"/>
                  </a:cubicBezTo>
                  <a:cubicBezTo>
                    <a:pt x="769" y="172"/>
                    <a:pt x="750" y="185"/>
                    <a:pt x="724" y="198"/>
                  </a:cubicBezTo>
                  <a:cubicBezTo>
                    <a:pt x="696" y="214"/>
                    <a:pt x="658" y="230"/>
                    <a:pt x="613" y="247"/>
                  </a:cubicBezTo>
                  <a:cubicBezTo>
                    <a:pt x="683" y="247"/>
                    <a:pt x="736" y="247"/>
                    <a:pt x="772" y="247"/>
                  </a:cubicBezTo>
                  <a:cubicBezTo>
                    <a:pt x="824" y="247"/>
                    <a:pt x="877" y="247"/>
                    <a:pt x="930" y="247"/>
                  </a:cubicBezTo>
                  <a:cubicBezTo>
                    <a:pt x="982" y="247"/>
                    <a:pt x="1034" y="247"/>
                    <a:pt x="1086" y="247"/>
                  </a:cubicBezTo>
                  <a:cubicBezTo>
                    <a:pt x="1138" y="247"/>
                    <a:pt x="1190" y="247"/>
                    <a:pt x="1241" y="247"/>
                  </a:cubicBezTo>
                  <a:cubicBezTo>
                    <a:pt x="1256" y="177"/>
                    <a:pt x="1167" y="134"/>
                    <a:pt x="1060" y="103"/>
                  </a:cubicBezTo>
                  <a:cubicBezTo>
                    <a:pt x="980" y="80"/>
                    <a:pt x="883" y="63"/>
                    <a:pt x="805" y="48"/>
                  </a:cubicBezTo>
                  <a:cubicBezTo>
                    <a:pt x="741" y="37"/>
                    <a:pt x="687" y="27"/>
                    <a:pt x="667" y="19"/>
                  </a:cubicBezTo>
                  <a:cubicBezTo>
                    <a:pt x="649" y="11"/>
                    <a:pt x="654" y="5"/>
                    <a:pt x="699" y="0"/>
                  </a:cubicBezTo>
                  <a:close/>
                </a:path>
              </a:pathLst>
            </a:custGeom>
            <a:gradFill flip="none" rotWithShape="1">
              <a:gsLst>
                <a:gs pos="0">
                  <a:schemeClr val="tx1">
                    <a:lumMod val="50000"/>
                    <a:alpha val="48000"/>
                  </a:schemeClr>
                </a:gs>
                <a:gs pos="72000">
                  <a:schemeClr val="bg1">
                    <a:lumMod val="65000"/>
                    <a:shade val="67500"/>
                    <a:satMod val="115000"/>
                  </a:schemeClr>
                </a:gs>
                <a:gs pos="100000">
                  <a:schemeClr val="bg1">
                    <a:lumMod val="65000"/>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 name="Freeform 146"/>
            <p:cNvSpPr>
              <a:spLocks/>
            </p:cNvSpPr>
            <p:nvPr/>
          </p:nvSpPr>
          <p:spPr bwMode="auto">
            <a:xfrm>
              <a:off x="3983038" y="3675063"/>
              <a:ext cx="2306638" cy="925513"/>
            </a:xfrm>
            <a:custGeom>
              <a:avLst/>
              <a:gdLst/>
              <a:ahLst/>
              <a:cxnLst>
                <a:cxn ang="0">
                  <a:pos x="615" y="0"/>
                </a:cxn>
                <a:cxn ang="0">
                  <a:pos x="614" y="0"/>
                </a:cxn>
                <a:cxn ang="0">
                  <a:pos x="614" y="0"/>
                </a:cxn>
                <a:cxn ang="0">
                  <a:pos x="613" y="0"/>
                </a:cxn>
                <a:cxn ang="0">
                  <a:pos x="613" y="0"/>
                </a:cxn>
                <a:cxn ang="0">
                  <a:pos x="575" y="3"/>
                </a:cxn>
                <a:cxn ang="0">
                  <a:pos x="540" y="7"/>
                </a:cxn>
                <a:cxn ang="0">
                  <a:pos x="510" y="12"/>
                </a:cxn>
                <a:cxn ang="0">
                  <a:pos x="491" y="19"/>
                </a:cxn>
                <a:cxn ang="0">
                  <a:pos x="485" y="25"/>
                </a:cxn>
                <a:cxn ang="0">
                  <a:pos x="485" y="32"/>
                </a:cxn>
                <a:cxn ang="0">
                  <a:pos x="489" y="39"/>
                </a:cxn>
                <a:cxn ang="0">
                  <a:pos x="496" y="48"/>
                </a:cxn>
                <a:cxn ang="0">
                  <a:pos x="504" y="57"/>
                </a:cxn>
                <a:cxn ang="0">
                  <a:pos x="511" y="69"/>
                </a:cxn>
                <a:cxn ang="0">
                  <a:pos x="512" y="83"/>
                </a:cxn>
                <a:cxn ang="0">
                  <a:pos x="501" y="100"/>
                </a:cxn>
                <a:cxn ang="0">
                  <a:pos x="455" y="128"/>
                </a:cxn>
                <a:cxn ang="0">
                  <a:pos x="363" y="161"/>
                </a:cxn>
                <a:cxn ang="0">
                  <a:pos x="215" y="200"/>
                </a:cxn>
                <a:cxn ang="0">
                  <a:pos x="0" y="247"/>
                </a:cxn>
                <a:cxn ang="0">
                  <a:pos x="9" y="247"/>
                </a:cxn>
                <a:cxn ang="0">
                  <a:pos x="16" y="247"/>
                </a:cxn>
                <a:cxn ang="0">
                  <a:pos x="24" y="247"/>
                </a:cxn>
                <a:cxn ang="0">
                  <a:pos x="33" y="247"/>
                </a:cxn>
                <a:cxn ang="0">
                  <a:pos x="243" y="200"/>
                </a:cxn>
                <a:cxn ang="0">
                  <a:pos x="386" y="161"/>
                </a:cxn>
                <a:cxn ang="0">
                  <a:pos x="473" y="128"/>
                </a:cxn>
                <a:cxn ang="0">
                  <a:pos x="515" y="100"/>
                </a:cxn>
                <a:cxn ang="0">
                  <a:pos x="524" y="83"/>
                </a:cxn>
                <a:cxn ang="0">
                  <a:pos x="521" y="69"/>
                </a:cxn>
                <a:cxn ang="0">
                  <a:pos x="513" y="58"/>
                </a:cxn>
                <a:cxn ang="0">
                  <a:pos x="504" y="48"/>
                </a:cxn>
                <a:cxn ang="0">
                  <a:pos x="496" y="39"/>
                </a:cxn>
                <a:cxn ang="0">
                  <a:pos x="491" y="32"/>
                </a:cxn>
                <a:cxn ang="0">
                  <a:pos x="490" y="25"/>
                </a:cxn>
                <a:cxn ang="0">
                  <a:pos x="495" y="19"/>
                </a:cxn>
                <a:cxn ang="0">
                  <a:pos x="514" y="12"/>
                </a:cxn>
                <a:cxn ang="0">
                  <a:pos x="542" y="7"/>
                </a:cxn>
                <a:cxn ang="0">
                  <a:pos x="577" y="3"/>
                </a:cxn>
                <a:cxn ang="0">
                  <a:pos x="615" y="0"/>
                </a:cxn>
              </a:cxnLst>
              <a:rect l="0" t="0" r="r" b="b"/>
              <a:pathLst>
                <a:path w="615" h="247">
                  <a:moveTo>
                    <a:pt x="615" y="0"/>
                  </a:moveTo>
                  <a:cubicBezTo>
                    <a:pt x="614" y="0"/>
                    <a:pt x="614" y="0"/>
                    <a:pt x="614" y="0"/>
                  </a:cubicBezTo>
                  <a:cubicBezTo>
                    <a:pt x="614" y="0"/>
                    <a:pt x="614" y="0"/>
                    <a:pt x="614" y="0"/>
                  </a:cubicBezTo>
                  <a:cubicBezTo>
                    <a:pt x="614" y="0"/>
                    <a:pt x="614" y="0"/>
                    <a:pt x="613" y="0"/>
                  </a:cubicBezTo>
                  <a:cubicBezTo>
                    <a:pt x="613" y="0"/>
                    <a:pt x="613" y="0"/>
                    <a:pt x="613" y="0"/>
                  </a:cubicBezTo>
                  <a:cubicBezTo>
                    <a:pt x="600" y="0"/>
                    <a:pt x="587" y="2"/>
                    <a:pt x="575" y="3"/>
                  </a:cubicBezTo>
                  <a:cubicBezTo>
                    <a:pt x="563" y="4"/>
                    <a:pt x="551" y="5"/>
                    <a:pt x="540" y="7"/>
                  </a:cubicBezTo>
                  <a:cubicBezTo>
                    <a:pt x="529" y="8"/>
                    <a:pt x="519" y="10"/>
                    <a:pt x="510" y="12"/>
                  </a:cubicBezTo>
                  <a:cubicBezTo>
                    <a:pt x="502" y="14"/>
                    <a:pt x="495" y="17"/>
                    <a:pt x="491" y="19"/>
                  </a:cubicBezTo>
                  <a:cubicBezTo>
                    <a:pt x="487" y="21"/>
                    <a:pt x="486" y="23"/>
                    <a:pt x="485" y="25"/>
                  </a:cubicBezTo>
                  <a:cubicBezTo>
                    <a:pt x="484" y="27"/>
                    <a:pt x="484" y="30"/>
                    <a:pt x="485" y="32"/>
                  </a:cubicBezTo>
                  <a:cubicBezTo>
                    <a:pt x="486" y="34"/>
                    <a:pt x="487" y="37"/>
                    <a:pt x="489" y="39"/>
                  </a:cubicBezTo>
                  <a:cubicBezTo>
                    <a:pt x="491" y="42"/>
                    <a:pt x="494" y="45"/>
                    <a:pt x="496" y="48"/>
                  </a:cubicBezTo>
                  <a:cubicBezTo>
                    <a:pt x="499" y="51"/>
                    <a:pt x="502" y="54"/>
                    <a:pt x="504" y="57"/>
                  </a:cubicBezTo>
                  <a:cubicBezTo>
                    <a:pt x="507" y="61"/>
                    <a:pt x="509" y="65"/>
                    <a:pt x="511" y="69"/>
                  </a:cubicBezTo>
                  <a:cubicBezTo>
                    <a:pt x="512" y="73"/>
                    <a:pt x="513" y="78"/>
                    <a:pt x="512" y="83"/>
                  </a:cubicBezTo>
                  <a:cubicBezTo>
                    <a:pt x="510" y="88"/>
                    <a:pt x="507" y="94"/>
                    <a:pt x="501" y="100"/>
                  </a:cubicBezTo>
                  <a:cubicBezTo>
                    <a:pt x="492" y="109"/>
                    <a:pt x="477" y="118"/>
                    <a:pt x="455" y="128"/>
                  </a:cubicBezTo>
                  <a:cubicBezTo>
                    <a:pt x="432" y="139"/>
                    <a:pt x="401" y="150"/>
                    <a:pt x="363" y="161"/>
                  </a:cubicBezTo>
                  <a:cubicBezTo>
                    <a:pt x="322" y="174"/>
                    <a:pt x="272" y="187"/>
                    <a:pt x="215" y="200"/>
                  </a:cubicBezTo>
                  <a:cubicBezTo>
                    <a:pt x="152" y="215"/>
                    <a:pt x="80" y="231"/>
                    <a:pt x="0" y="247"/>
                  </a:cubicBezTo>
                  <a:cubicBezTo>
                    <a:pt x="3" y="247"/>
                    <a:pt x="6" y="247"/>
                    <a:pt x="9" y="247"/>
                  </a:cubicBezTo>
                  <a:cubicBezTo>
                    <a:pt x="11" y="247"/>
                    <a:pt x="14" y="247"/>
                    <a:pt x="16" y="247"/>
                  </a:cubicBezTo>
                  <a:cubicBezTo>
                    <a:pt x="19" y="247"/>
                    <a:pt x="22" y="247"/>
                    <a:pt x="24" y="247"/>
                  </a:cubicBezTo>
                  <a:cubicBezTo>
                    <a:pt x="27" y="247"/>
                    <a:pt x="30" y="247"/>
                    <a:pt x="33" y="247"/>
                  </a:cubicBezTo>
                  <a:cubicBezTo>
                    <a:pt x="112" y="231"/>
                    <a:pt x="182" y="215"/>
                    <a:pt x="243" y="200"/>
                  </a:cubicBezTo>
                  <a:cubicBezTo>
                    <a:pt x="298" y="187"/>
                    <a:pt x="346" y="174"/>
                    <a:pt x="386" y="161"/>
                  </a:cubicBezTo>
                  <a:cubicBezTo>
                    <a:pt x="422" y="150"/>
                    <a:pt x="451" y="139"/>
                    <a:pt x="473" y="128"/>
                  </a:cubicBezTo>
                  <a:cubicBezTo>
                    <a:pt x="493" y="118"/>
                    <a:pt x="508" y="109"/>
                    <a:pt x="515" y="100"/>
                  </a:cubicBezTo>
                  <a:cubicBezTo>
                    <a:pt x="521" y="94"/>
                    <a:pt x="523" y="88"/>
                    <a:pt x="524" y="83"/>
                  </a:cubicBezTo>
                  <a:cubicBezTo>
                    <a:pt x="524" y="78"/>
                    <a:pt x="523" y="73"/>
                    <a:pt x="521" y="69"/>
                  </a:cubicBezTo>
                  <a:cubicBezTo>
                    <a:pt x="519" y="65"/>
                    <a:pt x="517" y="61"/>
                    <a:pt x="513" y="58"/>
                  </a:cubicBezTo>
                  <a:cubicBezTo>
                    <a:pt x="510" y="54"/>
                    <a:pt x="507" y="51"/>
                    <a:pt x="504" y="48"/>
                  </a:cubicBezTo>
                  <a:cubicBezTo>
                    <a:pt x="501" y="45"/>
                    <a:pt x="499" y="42"/>
                    <a:pt x="496" y="39"/>
                  </a:cubicBezTo>
                  <a:cubicBezTo>
                    <a:pt x="494" y="37"/>
                    <a:pt x="492" y="34"/>
                    <a:pt x="491" y="32"/>
                  </a:cubicBezTo>
                  <a:cubicBezTo>
                    <a:pt x="489" y="30"/>
                    <a:pt x="489" y="27"/>
                    <a:pt x="490" y="25"/>
                  </a:cubicBezTo>
                  <a:cubicBezTo>
                    <a:pt x="490" y="23"/>
                    <a:pt x="492" y="21"/>
                    <a:pt x="495" y="19"/>
                  </a:cubicBezTo>
                  <a:cubicBezTo>
                    <a:pt x="499" y="17"/>
                    <a:pt x="505" y="14"/>
                    <a:pt x="514" y="12"/>
                  </a:cubicBezTo>
                  <a:cubicBezTo>
                    <a:pt x="522" y="10"/>
                    <a:pt x="531" y="8"/>
                    <a:pt x="542" y="7"/>
                  </a:cubicBezTo>
                  <a:cubicBezTo>
                    <a:pt x="553" y="5"/>
                    <a:pt x="565" y="4"/>
                    <a:pt x="577" y="3"/>
                  </a:cubicBezTo>
                  <a:cubicBezTo>
                    <a:pt x="589" y="2"/>
                    <a:pt x="602" y="1"/>
                    <a:pt x="615"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Freeform 147"/>
            <p:cNvSpPr>
              <a:spLocks/>
            </p:cNvSpPr>
            <p:nvPr/>
          </p:nvSpPr>
          <p:spPr bwMode="auto">
            <a:xfrm>
              <a:off x="6300788" y="3675063"/>
              <a:ext cx="2230438" cy="925513"/>
            </a:xfrm>
            <a:custGeom>
              <a:avLst/>
              <a:gdLst/>
              <a:ahLst/>
              <a:cxnLst>
                <a:cxn ang="0">
                  <a:pos x="54" y="0"/>
                </a:cxn>
                <a:cxn ang="0">
                  <a:pos x="53" y="0"/>
                </a:cxn>
                <a:cxn ang="0">
                  <a:pos x="53" y="0"/>
                </a:cxn>
                <a:cxn ang="0">
                  <a:pos x="52" y="0"/>
                </a:cxn>
                <a:cxn ang="0">
                  <a:pos x="52" y="0"/>
                </a:cxn>
                <a:cxn ang="0">
                  <a:pos x="16" y="18"/>
                </a:cxn>
                <a:cxn ang="0">
                  <a:pos x="148" y="48"/>
                </a:cxn>
                <a:cxn ang="0">
                  <a:pos x="390" y="103"/>
                </a:cxn>
                <a:cxn ang="0">
                  <a:pos x="541" y="247"/>
                </a:cxn>
                <a:cxn ang="0">
                  <a:pos x="550" y="247"/>
                </a:cxn>
                <a:cxn ang="0">
                  <a:pos x="557" y="247"/>
                </a:cxn>
                <a:cxn ang="0">
                  <a:pos x="565" y="247"/>
                </a:cxn>
                <a:cxn ang="0">
                  <a:pos x="573" y="247"/>
                </a:cxn>
                <a:cxn ang="0">
                  <a:pos x="405" y="103"/>
                </a:cxn>
                <a:cxn ang="0">
                  <a:pos x="155" y="48"/>
                </a:cxn>
                <a:cxn ang="0">
                  <a:pos x="20" y="18"/>
                </a:cxn>
                <a:cxn ang="0">
                  <a:pos x="54" y="0"/>
                </a:cxn>
              </a:cxnLst>
              <a:rect l="0" t="0" r="r" b="b"/>
              <a:pathLst>
                <a:path w="595" h="247">
                  <a:moveTo>
                    <a:pt x="54" y="0"/>
                  </a:moveTo>
                  <a:cubicBezTo>
                    <a:pt x="53" y="0"/>
                    <a:pt x="53" y="0"/>
                    <a:pt x="53" y="0"/>
                  </a:cubicBezTo>
                  <a:cubicBezTo>
                    <a:pt x="53" y="0"/>
                    <a:pt x="53" y="0"/>
                    <a:pt x="53" y="0"/>
                  </a:cubicBezTo>
                  <a:cubicBezTo>
                    <a:pt x="53" y="0"/>
                    <a:pt x="52" y="0"/>
                    <a:pt x="52" y="0"/>
                  </a:cubicBezTo>
                  <a:cubicBezTo>
                    <a:pt x="52" y="0"/>
                    <a:pt x="52" y="0"/>
                    <a:pt x="52" y="0"/>
                  </a:cubicBezTo>
                  <a:cubicBezTo>
                    <a:pt x="7" y="5"/>
                    <a:pt x="0" y="11"/>
                    <a:pt x="16" y="18"/>
                  </a:cubicBezTo>
                  <a:cubicBezTo>
                    <a:pt x="35" y="27"/>
                    <a:pt x="86" y="37"/>
                    <a:pt x="148" y="48"/>
                  </a:cubicBezTo>
                  <a:cubicBezTo>
                    <a:pt x="222" y="63"/>
                    <a:pt x="315" y="80"/>
                    <a:pt x="390" y="103"/>
                  </a:cubicBezTo>
                  <a:cubicBezTo>
                    <a:pt x="491" y="134"/>
                    <a:pt x="571" y="178"/>
                    <a:pt x="541" y="247"/>
                  </a:cubicBezTo>
                  <a:cubicBezTo>
                    <a:pt x="544" y="247"/>
                    <a:pt x="547" y="247"/>
                    <a:pt x="550" y="247"/>
                  </a:cubicBezTo>
                  <a:cubicBezTo>
                    <a:pt x="552" y="247"/>
                    <a:pt x="555" y="247"/>
                    <a:pt x="557" y="247"/>
                  </a:cubicBezTo>
                  <a:cubicBezTo>
                    <a:pt x="560" y="247"/>
                    <a:pt x="562" y="247"/>
                    <a:pt x="565" y="247"/>
                  </a:cubicBezTo>
                  <a:cubicBezTo>
                    <a:pt x="567" y="247"/>
                    <a:pt x="570" y="247"/>
                    <a:pt x="573" y="247"/>
                  </a:cubicBezTo>
                  <a:cubicBezTo>
                    <a:pt x="595" y="178"/>
                    <a:pt x="509" y="134"/>
                    <a:pt x="405" y="103"/>
                  </a:cubicBezTo>
                  <a:cubicBezTo>
                    <a:pt x="327" y="80"/>
                    <a:pt x="232" y="63"/>
                    <a:pt x="155" y="48"/>
                  </a:cubicBezTo>
                  <a:cubicBezTo>
                    <a:pt x="92" y="37"/>
                    <a:pt x="40" y="27"/>
                    <a:pt x="20" y="18"/>
                  </a:cubicBezTo>
                  <a:cubicBezTo>
                    <a:pt x="2" y="11"/>
                    <a:pt x="9" y="5"/>
                    <a:pt x="54"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48"/>
            <p:cNvSpPr>
              <a:spLocks/>
            </p:cNvSpPr>
            <p:nvPr/>
          </p:nvSpPr>
          <p:spPr bwMode="auto">
            <a:xfrm>
              <a:off x="5984875" y="3675063"/>
              <a:ext cx="889000" cy="925513"/>
            </a:xfrm>
            <a:custGeom>
              <a:avLst/>
              <a:gdLst/>
              <a:ahLst/>
              <a:cxnLst>
                <a:cxn ang="0">
                  <a:pos x="107" y="0"/>
                </a:cxn>
                <a:cxn ang="0">
                  <a:pos x="107" y="0"/>
                </a:cxn>
                <a:cxn ang="0">
                  <a:pos x="107" y="0"/>
                </a:cxn>
                <a:cxn ang="0">
                  <a:pos x="106" y="0"/>
                </a:cxn>
                <a:cxn ang="0">
                  <a:pos x="106" y="0"/>
                </a:cxn>
                <a:cxn ang="0">
                  <a:pos x="74" y="3"/>
                </a:cxn>
                <a:cxn ang="0">
                  <a:pos x="47" y="7"/>
                </a:cxn>
                <a:cxn ang="0">
                  <a:pos x="30" y="13"/>
                </a:cxn>
                <a:cxn ang="0">
                  <a:pos x="27" y="20"/>
                </a:cxn>
                <a:cxn ang="0">
                  <a:pos x="33" y="26"/>
                </a:cxn>
                <a:cxn ang="0">
                  <a:pos x="47" y="32"/>
                </a:cxn>
                <a:cxn ang="0">
                  <a:pos x="66" y="40"/>
                </a:cxn>
                <a:cxn ang="0">
                  <a:pos x="89" y="48"/>
                </a:cxn>
                <a:cxn ang="0">
                  <a:pos x="117" y="57"/>
                </a:cxn>
                <a:cxn ang="0">
                  <a:pos x="147" y="68"/>
                </a:cxn>
                <a:cxn ang="0">
                  <a:pos x="178" y="82"/>
                </a:cxn>
                <a:cxn ang="0">
                  <a:pos x="204" y="100"/>
                </a:cxn>
                <a:cxn ang="0">
                  <a:pos x="218" y="127"/>
                </a:cxn>
                <a:cxn ang="0">
                  <a:pos x="199" y="159"/>
                </a:cxn>
                <a:cxn ang="0">
                  <a:pos x="137" y="199"/>
                </a:cxn>
                <a:cxn ang="0">
                  <a:pos x="0" y="247"/>
                </a:cxn>
                <a:cxn ang="0">
                  <a:pos x="29" y="247"/>
                </a:cxn>
                <a:cxn ang="0">
                  <a:pos x="36" y="247"/>
                </a:cxn>
                <a:cxn ang="0">
                  <a:pos x="44" y="247"/>
                </a:cxn>
                <a:cxn ang="0">
                  <a:pos x="53" y="247"/>
                </a:cxn>
                <a:cxn ang="0">
                  <a:pos x="53" y="247"/>
                </a:cxn>
                <a:cxn ang="0">
                  <a:pos x="53" y="247"/>
                </a:cxn>
                <a:cxn ang="0">
                  <a:pos x="53" y="247"/>
                </a:cxn>
                <a:cxn ang="0">
                  <a:pos x="53" y="247"/>
                </a:cxn>
                <a:cxn ang="0">
                  <a:pos x="164" y="198"/>
                </a:cxn>
                <a:cxn ang="0">
                  <a:pos x="221" y="159"/>
                </a:cxn>
                <a:cxn ang="0">
                  <a:pos x="236" y="127"/>
                </a:cxn>
                <a:cxn ang="0">
                  <a:pos x="218" y="100"/>
                </a:cxn>
                <a:cxn ang="0">
                  <a:pos x="190" y="82"/>
                </a:cxn>
                <a:cxn ang="0">
                  <a:pos x="158" y="68"/>
                </a:cxn>
                <a:cxn ang="0">
                  <a:pos x="126" y="57"/>
                </a:cxn>
                <a:cxn ang="0">
                  <a:pos x="97" y="48"/>
                </a:cxn>
                <a:cxn ang="0">
                  <a:pos x="73" y="40"/>
                </a:cxn>
                <a:cxn ang="0">
                  <a:pos x="53" y="33"/>
                </a:cxn>
                <a:cxn ang="0">
                  <a:pos x="38" y="26"/>
                </a:cxn>
                <a:cxn ang="0">
                  <a:pos x="31" y="20"/>
                </a:cxn>
                <a:cxn ang="0">
                  <a:pos x="34" y="13"/>
                </a:cxn>
                <a:cxn ang="0">
                  <a:pos x="50" y="7"/>
                </a:cxn>
                <a:cxn ang="0">
                  <a:pos x="76" y="3"/>
                </a:cxn>
                <a:cxn ang="0">
                  <a:pos x="107" y="0"/>
                </a:cxn>
              </a:cxnLst>
              <a:rect l="0" t="0" r="r" b="b"/>
              <a:pathLst>
                <a:path w="237" h="247">
                  <a:moveTo>
                    <a:pt x="107" y="0"/>
                  </a:moveTo>
                  <a:cubicBezTo>
                    <a:pt x="107" y="0"/>
                    <a:pt x="107" y="0"/>
                    <a:pt x="107" y="0"/>
                  </a:cubicBezTo>
                  <a:cubicBezTo>
                    <a:pt x="107" y="0"/>
                    <a:pt x="107" y="0"/>
                    <a:pt x="107" y="0"/>
                  </a:cubicBezTo>
                  <a:cubicBezTo>
                    <a:pt x="107" y="0"/>
                    <a:pt x="106" y="0"/>
                    <a:pt x="106" y="0"/>
                  </a:cubicBezTo>
                  <a:cubicBezTo>
                    <a:pt x="106" y="0"/>
                    <a:pt x="106" y="0"/>
                    <a:pt x="106" y="0"/>
                  </a:cubicBezTo>
                  <a:cubicBezTo>
                    <a:pt x="94" y="1"/>
                    <a:pt x="83" y="2"/>
                    <a:pt x="74" y="3"/>
                  </a:cubicBezTo>
                  <a:cubicBezTo>
                    <a:pt x="64" y="4"/>
                    <a:pt x="55" y="6"/>
                    <a:pt x="47" y="7"/>
                  </a:cubicBezTo>
                  <a:cubicBezTo>
                    <a:pt x="40" y="9"/>
                    <a:pt x="34" y="11"/>
                    <a:pt x="30" y="13"/>
                  </a:cubicBezTo>
                  <a:cubicBezTo>
                    <a:pt x="27" y="15"/>
                    <a:pt x="25" y="17"/>
                    <a:pt x="27" y="20"/>
                  </a:cubicBezTo>
                  <a:cubicBezTo>
                    <a:pt x="28" y="22"/>
                    <a:pt x="30" y="24"/>
                    <a:pt x="33" y="26"/>
                  </a:cubicBezTo>
                  <a:cubicBezTo>
                    <a:pt x="37" y="28"/>
                    <a:pt x="42" y="30"/>
                    <a:pt x="47" y="32"/>
                  </a:cubicBezTo>
                  <a:cubicBezTo>
                    <a:pt x="53" y="35"/>
                    <a:pt x="59" y="37"/>
                    <a:pt x="66" y="40"/>
                  </a:cubicBezTo>
                  <a:cubicBezTo>
                    <a:pt x="73" y="42"/>
                    <a:pt x="81" y="45"/>
                    <a:pt x="89" y="48"/>
                  </a:cubicBezTo>
                  <a:cubicBezTo>
                    <a:pt x="98" y="51"/>
                    <a:pt x="107" y="54"/>
                    <a:pt x="117" y="57"/>
                  </a:cubicBezTo>
                  <a:cubicBezTo>
                    <a:pt x="127" y="61"/>
                    <a:pt x="137" y="64"/>
                    <a:pt x="147" y="68"/>
                  </a:cubicBezTo>
                  <a:cubicBezTo>
                    <a:pt x="158" y="73"/>
                    <a:pt x="168" y="77"/>
                    <a:pt x="178" y="82"/>
                  </a:cubicBezTo>
                  <a:cubicBezTo>
                    <a:pt x="188" y="88"/>
                    <a:pt x="197" y="93"/>
                    <a:pt x="204" y="100"/>
                  </a:cubicBezTo>
                  <a:cubicBezTo>
                    <a:pt x="214" y="108"/>
                    <a:pt x="218" y="117"/>
                    <a:pt x="218" y="127"/>
                  </a:cubicBezTo>
                  <a:cubicBezTo>
                    <a:pt x="218" y="137"/>
                    <a:pt x="211" y="148"/>
                    <a:pt x="199" y="159"/>
                  </a:cubicBezTo>
                  <a:cubicBezTo>
                    <a:pt x="186" y="172"/>
                    <a:pt x="165" y="185"/>
                    <a:pt x="137" y="199"/>
                  </a:cubicBezTo>
                  <a:cubicBezTo>
                    <a:pt x="107" y="214"/>
                    <a:pt x="48" y="230"/>
                    <a:pt x="0" y="247"/>
                  </a:cubicBezTo>
                  <a:cubicBezTo>
                    <a:pt x="3" y="247"/>
                    <a:pt x="26" y="247"/>
                    <a:pt x="29" y="247"/>
                  </a:cubicBezTo>
                  <a:cubicBezTo>
                    <a:pt x="31" y="247"/>
                    <a:pt x="34" y="247"/>
                    <a:pt x="36" y="247"/>
                  </a:cubicBezTo>
                  <a:cubicBezTo>
                    <a:pt x="39" y="247"/>
                    <a:pt x="41" y="247"/>
                    <a:pt x="44" y="247"/>
                  </a:cubicBezTo>
                  <a:cubicBezTo>
                    <a:pt x="47" y="247"/>
                    <a:pt x="49" y="247"/>
                    <a:pt x="53" y="247"/>
                  </a:cubicBezTo>
                  <a:cubicBezTo>
                    <a:pt x="53" y="247"/>
                    <a:pt x="53" y="247"/>
                    <a:pt x="53" y="247"/>
                  </a:cubicBezTo>
                  <a:cubicBezTo>
                    <a:pt x="53" y="247"/>
                    <a:pt x="53" y="247"/>
                    <a:pt x="53" y="247"/>
                  </a:cubicBezTo>
                  <a:cubicBezTo>
                    <a:pt x="53" y="247"/>
                    <a:pt x="53" y="247"/>
                    <a:pt x="53" y="247"/>
                  </a:cubicBezTo>
                  <a:cubicBezTo>
                    <a:pt x="53" y="247"/>
                    <a:pt x="53" y="247"/>
                    <a:pt x="53" y="247"/>
                  </a:cubicBezTo>
                  <a:cubicBezTo>
                    <a:pt x="98" y="230"/>
                    <a:pt x="136" y="214"/>
                    <a:pt x="164" y="198"/>
                  </a:cubicBezTo>
                  <a:cubicBezTo>
                    <a:pt x="190" y="185"/>
                    <a:pt x="209" y="172"/>
                    <a:pt x="221" y="159"/>
                  </a:cubicBezTo>
                  <a:cubicBezTo>
                    <a:pt x="232" y="148"/>
                    <a:pt x="237" y="137"/>
                    <a:pt x="236" y="127"/>
                  </a:cubicBezTo>
                  <a:cubicBezTo>
                    <a:pt x="235" y="117"/>
                    <a:pt x="229" y="108"/>
                    <a:pt x="218" y="100"/>
                  </a:cubicBezTo>
                  <a:cubicBezTo>
                    <a:pt x="210" y="94"/>
                    <a:pt x="200" y="88"/>
                    <a:pt x="190" y="82"/>
                  </a:cubicBezTo>
                  <a:cubicBezTo>
                    <a:pt x="180" y="77"/>
                    <a:pt x="169" y="73"/>
                    <a:pt x="158" y="68"/>
                  </a:cubicBezTo>
                  <a:cubicBezTo>
                    <a:pt x="147" y="64"/>
                    <a:pt x="136" y="61"/>
                    <a:pt x="126" y="57"/>
                  </a:cubicBezTo>
                  <a:cubicBezTo>
                    <a:pt x="116" y="54"/>
                    <a:pt x="106" y="51"/>
                    <a:pt x="97" y="48"/>
                  </a:cubicBezTo>
                  <a:cubicBezTo>
                    <a:pt x="89" y="45"/>
                    <a:pt x="80" y="42"/>
                    <a:pt x="73" y="40"/>
                  </a:cubicBezTo>
                  <a:cubicBezTo>
                    <a:pt x="66" y="37"/>
                    <a:pt x="59" y="35"/>
                    <a:pt x="53" y="33"/>
                  </a:cubicBezTo>
                  <a:cubicBezTo>
                    <a:pt x="47" y="30"/>
                    <a:pt x="42" y="28"/>
                    <a:pt x="38" y="26"/>
                  </a:cubicBezTo>
                  <a:cubicBezTo>
                    <a:pt x="35" y="24"/>
                    <a:pt x="32" y="22"/>
                    <a:pt x="31" y="20"/>
                  </a:cubicBezTo>
                  <a:cubicBezTo>
                    <a:pt x="29" y="17"/>
                    <a:pt x="30" y="15"/>
                    <a:pt x="34" y="13"/>
                  </a:cubicBezTo>
                  <a:cubicBezTo>
                    <a:pt x="37" y="11"/>
                    <a:pt x="43" y="9"/>
                    <a:pt x="50" y="7"/>
                  </a:cubicBezTo>
                  <a:cubicBezTo>
                    <a:pt x="57" y="6"/>
                    <a:pt x="66" y="4"/>
                    <a:pt x="76" y="3"/>
                  </a:cubicBezTo>
                  <a:cubicBezTo>
                    <a:pt x="85" y="2"/>
                    <a:pt x="96" y="1"/>
                    <a:pt x="107"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149"/>
            <p:cNvSpPr>
              <a:spLocks/>
            </p:cNvSpPr>
            <p:nvPr/>
          </p:nvSpPr>
          <p:spPr bwMode="auto">
            <a:xfrm>
              <a:off x="6108700" y="3675063"/>
              <a:ext cx="908050" cy="925513"/>
            </a:xfrm>
            <a:custGeom>
              <a:avLst/>
              <a:gdLst/>
              <a:ahLst/>
              <a:cxnLst>
                <a:cxn ang="0">
                  <a:pos x="78" y="0"/>
                </a:cxn>
                <a:cxn ang="0">
                  <a:pos x="77" y="0"/>
                </a:cxn>
                <a:cxn ang="0">
                  <a:pos x="77" y="0"/>
                </a:cxn>
                <a:cxn ang="0">
                  <a:pos x="77" y="0"/>
                </a:cxn>
                <a:cxn ang="0">
                  <a:pos x="76" y="0"/>
                </a:cxn>
                <a:cxn ang="0">
                  <a:pos x="45" y="3"/>
                </a:cxn>
                <a:cxn ang="0">
                  <a:pos x="20" y="8"/>
                </a:cxn>
                <a:cxn ang="0">
                  <a:pos x="4" y="13"/>
                </a:cxn>
                <a:cxn ang="0">
                  <a:pos x="2" y="20"/>
                </a:cxn>
                <a:cxn ang="0">
                  <a:pos x="11" y="26"/>
                </a:cxn>
                <a:cxn ang="0">
                  <a:pos x="26" y="33"/>
                </a:cxn>
                <a:cxn ang="0">
                  <a:pos x="47" y="40"/>
                </a:cxn>
                <a:cxn ang="0">
                  <a:pos x="72" y="48"/>
                </a:cxn>
                <a:cxn ang="0">
                  <a:pos x="102" y="57"/>
                </a:cxn>
                <a:cxn ang="0">
                  <a:pos x="135" y="69"/>
                </a:cxn>
                <a:cxn ang="0">
                  <a:pos x="169" y="82"/>
                </a:cxn>
                <a:cxn ang="0">
                  <a:pos x="200" y="100"/>
                </a:cxn>
                <a:cxn ang="0">
                  <a:pos x="221" y="127"/>
                </a:cxn>
                <a:cxn ang="0">
                  <a:pos x="211" y="159"/>
                </a:cxn>
                <a:cxn ang="0">
                  <a:pos x="159" y="198"/>
                </a:cxn>
                <a:cxn ang="0">
                  <a:pos x="54" y="247"/>
                </a:cxn>
                <a:cxn ang="0">
                  <a:pos x="63" y="247"/>
                </a:cxn>
                <a:cxn ang="0">
                  <a:pos x="71" y="247"/>
                </a:cxn>
                <a:cxn ang="0">
                  <a:pos x="78" y="247"/>
                </a:cxn>
                <a:cxn ang="0">
                  <a:pos x="104" y="247"/>
                </a:cxn>
                <a:cxn ang="0">
                  <a:pos x="186" y="198"/>
                </a:cxn>
                <a:cxn ang="0">
                  <a:pos x="232" y="159"/>
                </a:cxn>
                <a:cxn ang="0">
                  <a:pos x="238" y="127"/>
                </a:cxn>
                <a:cxn ang="0">
                  <a:pos x="214" y="100"/>
                </a:cxn>
                <a:cxn ang="0">
                  <a:pos x="181" y="82"/>
                </a:cxn>
                <a:cxn ang="0">
                  <a:pos x="145" y="69"/>
                </a:cxn>
                <a:cxn ang="0">
                  <a:pos x="111" y="57"/>
                </a:cxn>
                <a:cxn ang="0">
                  <a:pos x="80" y="48"/>
                </a:cxn>
                <a:cxn ang="0">
                  <a:pos x="54" y="40"/>
                </a:cxn>
                <a:cxn ang="0">
                  <a:pos x="32" y="33"/>
                </a:cxn>
                <a:cxn ang="0">
                  <a:pos x="16" y="26"/>
                </a:cxn>
                <a:cxn ang="0">
                  <a:pos x="6" y="20"/>
                </a:cxn>
                <a:cxn ang="0">
                  <a:pos x="8" y="13"/>
                </a:cxn>
                <a:cxn ang="0">
                  <a:pos x="22" y="8"/>
                </a:cxn>
                <a:cxn ang="0">
                  <a:pos x="47" y="3"/>
                </a:cxn>
                <a:cxn ang="0">
                  <a:pos x="78" y="0"/>
                </a:cxn>
              </a:cxnLst>
              <a:rect l="0" t="0" r="r" b="b"/>
              <a:pathLst>
                <a:path w="242" h="247">
                  <a:moveTo>
                    <a:pt x="78" y="0"/>
                  </a:moveTo>
                  <a:cubicBezTo>
                    <a:pt x="78" y="0"/>
                    <a:pt x="77" y="0"/>
                    <a:pt x="77" y="0"/>
                  </a:cubicBezTo>
                  <a:cubicBezTo>
                    <a:pt x="77" y="0"/>
                    <a:pt x="77" y="0"/>
                    <a:pt x="77" y="0"/>
                  </a:cubicBezTo>
                  <a:cubicBezTo>
                    <a:pt x="77" y="0"/>
                    <a:pt x="77" y="0"/>
                    <a:pt x="77" y="0"/>
                  </a:cubicBezTo>
                  <a:cubicBezTo>
                    <a:pt x="76" y="0"/>
                    <a:pt x="76" y="0"/>
                    <a:pt x="76" y="0"/>
                  </a:cubicBezTo>
                  <a:cubicBezTo>
                    <a:pt x="65" y="1"/>
                    <a:pt x="54" y="2"/>
                    <a:pt x="45" y="3"/>
                  </a:cubicBezTo>
                  <a:cubicBezTo>
                    <a:pt x="35" y="5"/>
                    <a:pt x="26" y="6"/>
                    <a:pt x="20" y="8"/>
                  </a:cubicBezTo>
                  <a:cubicBezTo>
                    <a:pt x="13" y="9"/>
                    <a:pt x="7" y="11"/>
                    <a:pt x="4" y="13"/>
                  </a:cubicBezTo>
                  <a:cubicBezTo>
                    <a:pt x="1" y="15"/>
                    <a:pt x="0" y="17"/>
                    <a:pt x="2" y="20"/>
                  </a:cubicBezTo>
                  <a:cubicBezTo>
                    <a:pt x="4" y="22"/>
                    <a:pt x="7" y="24"/>
                    <a:pt x="11" y="26"/>
                  </a:cubicBezTo>
                  <a:cubicBezTo>
                    <a:pt x="15" y="28"/>
                    <a:pt x="20" y="30"/>
                    <a:pt x="26" y="33"/>
                  </a:cubicBezTo>
                  <a:cubicBezTo>
                    <a:pt x="32" y="35"/>
                    <a:pt x="39" y="37"/>
                    <a:pt x="47" y="40"/>
                  </a:cubicBezTo>
                  <a:cubicBezTo>
                    <a:pt x="55" y="42"/>
                    <a:pt x="63" y="45"/>
                    <a:pt x="72" y="48"/>
                  </a:cubicBezTo>
                  <a:cubicBezTo>
                    <a:pt x="81" y="51"/>
                    <a:pt x="92" y="54"/>
                    <a:pt x="102" y="57"/>
                  </a:cubicBezTo>
                  <a:cubicBezTo>
                    <a:pt x="113" y="61"/>
                    <a:pt x="124" y="64"/>
                    <a:pt x="135" y="69"/>
                  </a:cubicBezTo>
                  <a:cubicBezTo>
                    <a:pt x="147" y="73"/>
                    <a:pt x="158" y="77"/>
                    <a:pt x="169" y="82"/>
                  </a:cubicBezTo>
                  <a:cubicBezTo>
                    <a:pt x="180" y="88"/>
                    <a:pt x="191" y="94"/>
                    <a:pt x="200" y="100"/>
                  </a:cubicBezTo>
                  <a:cubicBezTo>
                    <a:pt x="212" y="109"/>
                    <a:pt x="219" y="117"/>
                    <a:pt x="221" y="127"/>
                  </a:cubicBezTo>
                  <a:cubicBezTo>
                    <a:pt x="223" y="137"/>
                    <a:pt x="220" y="148"/>
                    <a:pt x="211" y="159"/>
                  </a:cubicBezTo>
                  <a:cubicBezTo>
                    <a:pt x="200" y="171"/>
                    <a:pt x="183" y="185"/>
                    <a:pt x="159" y="198"/>
                  </a:cubicBezTo>
                  <a:cubicBezTo>
                    <a:pt x="133" y="214"/>
                    <a:pt x="97" y="230"/>
                    <a:pt x="54" y="247"/>
                  </a:cubicBezTo>
                  <a:cubicBezTo>
                    <a:pt x="57" y="247"/>
                    <a:pt x="60" y="247"/>
                    <a:pt x="63" y="247"/>
                  </a:cubicBezTo>
                  <a:cubicBezTo>
                    <a:pt x="66" y="247"/>
                    <a:pt x="68" y="247"/>
                    <a:pt x="71" y="247"/>
                  </a:cubicBezTo>
                  <a:cubicBezTo>
                    <a:pt x="73" y="247"/>
                    <a:pt x="75" y="247"/>
                    <a:pt x="78" y="247"/>
                  </a:cubicBezTo>
                  <a:cubicBezTo>
                    <a:pt x="81" y="247"/>
                    <a:pt x="101" y="247"/>
                    <a:pt x="104" y="247"/>
                  </a:cubicBezTo>
                  <a:cubicBezTo>
                    <a:pt x="146" y="230"/>
                    <a:pt x="161" y="214"/>
                    <a:pt x="186" y="198"/>
                  </a:cubicBezTo>
                  <a:cubicBezTo>
                    <a:pt x="208" y="184"/>
                    <a:pt x="224" y="171"/>
                    <a:pt x="232" y="159"/>
                  </a:cubicBezTo>
                  <a:cubicBezTo>
                    <a:pt x="240" y="148"/>
                    <a:pt x="242" y="137"/>
                    <a:pt x="238" y="127"/>
                  </a:cubicBezTo>
                  <a:cubicBezTo>
                    <a:pt x="235" y="117"/>
                    <a:pt x="227" y="109"/>
                    <a:pt x="214" y="100"/>
                  </a:cubicBezTo>
                  <a:cubicBezTo>
                    <a:pt x="204" y="94"/>
                    <a:pt x="193" y="88"/>
                    <a:pt x="181" y="82"/>
                  </a:cubicBezTo>
                  <a:cubicBezTo>
                    <a:pt x="170" y="77"/>
                    <a:pt x="158" y="73"/>
                    <a:pt x="145" y="69"/>
                  </a:cubicBezTo>
                  <a:cubicBezTo>
                    <a:pt x="134" y="64"/>
                    <a:pt x="122" y="61"/>
                    <a:pt x="111" y="57"/>
                  </a:cubicBezTo>
                  <a:cubicBezTo>
                    <a:pt x="100" y="54"/>
                    <a:pt x="89" y="51"/>
                    <a:pt x="80" y="48"/>
                  </a:cubicBezTo>
                  <a:cubicBezTo>
                    <a:pt x="71" y="45"/>
                    <a:pt x="62" y="42"/>
                    <a:pt x="54" y="40"/>
                  </a:cubicBezTo>
                  <a:cubicBezTo>
                    <a:pt x="46" y="37"/>
                    <a:pt x="38" y="35"/>
                    <a:pt x="32" y="33"/>
                  </a:cubicBezTo>
                  <a:cubicBezTo>
                    <a:pt x="26" y="30"/>
                    <a:pt x="20" y="28"/>
                    <a:pt x="16" y="26"/>
                  </a:cubicBezTo>
                  <a:cubicBezTo>
                    <a:pt x="12" y="24"/>
                    <a:pt x="8" y="22"/>
                    <a:pt x="6" y="20"/>
                  </a:cubicBezTo>
                  <a:cubicBezTo>
                    <a:pt x="4" y="17"/>
                    <a:pt x="5" y="15"/>
                    <a:pt x="8" y="13"/>
                  </a:cubicBezTo>
                  <a:cubicBezTo>
                    <a:pt x="10" y="11"/>
                    <a:pt x="15" y="9"/>
                    <a:pt x="22" y="8"/>
                  </a:cubicBezTo>
                  <a:cubicBezTo>
                    <a:pt x="29" y="6"/>
                    <a:pt x="37" y="5"/>
                    <a:pt x="47" y="3"/>
                  </a:cubicBezTo>
                  <a:cubicBezTo>
                    <a:pt x="56" y="2"/>
                    <a:pt x="66" y="1"/>
                    <a:pt x="78"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58" name="Rectangle 57"/>
          <p:cNvSpPr/>
          <p:nvPr/>
        </p:nvSpPr>
        <p:spPr>
          <a:xfrm>
            <a:off x="533400" y="838200"/>
            <a:ext cx="3200400" cy="276999"/>
          </a:xfrm>
          <a:prstGeom prst="rect">
            <a:avLst/>
          </a:prstGeom>
        </p:spPr>
        <p:txBody>
          <a:bodyPr wrap="square">
            <a:spAutoFit/>
          </a:bodyPr>
          <a:lstStyle/>
          <a:p>
            <a:pPr algn="just" fontAlgn="auto">
              <a:spcBef>
                <a:spcPts val="0"/>
              </a:spcBef>
              <a:spcAft>
                <a:spcPts val="0"/>
              </a:spcAft>
              <a:defRPr/>
            </a:pPr>
            <a:r>
              <a:rPr lang="en-US" altLang="ko-KR" sz="1200" kern="0" dirty="0" smtClean="0">
                <a:solidFill>
                  <a:schemeClr val="bg1">
                    <a:lumMod val="75000"/>
                  </a:schemeClr>
                </a:solidFill>
                <a:latin typeface="+mn-lt"/>
                <a:ea typeface="굴림" charset="-127"/>
                <a:cs typeface="Arial" pitchFamily="34" charset="0"/>
              </a:rPr>
              <a:t> </a:t>
            </a:r>
          </a:p>
        </p:txBody>
      </p:sp>
      <p:sp>
        <p:nvSpPr>
          <p:cNvPr id="46" name="Rectangle 45"/>
          <p:cNvSpPr/>
          <p:nvPr/>
        </p:nvSpPr>
        <p:spPr>
          <a:xfrm>
            <a:off x="304800" y="2206823"/>
            <a:ext cx="184666" cy="461665"/>
          </a:xfrm>
          <a:prstGeom prst="rect">
            <a:avLst/>
          </a:prstGeom>
        </p:spPr>
        <p:txBody>
          <a:bodyPr wrap="none">
            <a:spAutoFit/>
          </a:bodyPr>
          <a:lstStyle/>
          <a:p>
            <a:r>
              <a:rPr lang="en-US" sz="2400" b="1" kern="0" dirty="0" smtClean="0">
                <a:solidFill>
                  <a:srgbClr val="FFFF00"/>
                </a:solidFill>
                <a:effectLst>
                  <a:outerShdw blurRad="38100" dist="38100" dir="2700000" algn="tl">
                    <a:srgbClr val="000000">
                      <a:alpha val="43137"/>
                    </a:srgbClr>
                  </a:outerShdw>
                </a:effectLst>
                <a:ea typeface="굴림" charset="-127"/>
                <a:cs typeface="Arial" pitchFamily="34" charset="0"/>
              </a:rPr>
              <a:t> </a:t>
            </a:r>
          </a:p>
        </p:txBody>
      </p:sp>
      <p:sp>
        <p:nvSpPr>
          <p:cNvPr id="47" name="Rectangle 46"/>
          <p:cNvSpPr/>
          <p:nvPr/>
        </p:nvSpPr>
        <p:spPr>
          <a:xfrm flipH="1">
            <a:off x="5410200" y="914400"/>
            <a:ext cx="3733800" cy="338528"/>
          </a:xfrm>
          <a:prstGeom prst="rect">
            <a:avLst/>
          </a:prstGeom>
          <a:gradFill>
            <a:gsLst>
              <a:gs pos="56000">
                <a:srgbClr val="4D4D4D"/>
              </a:gs>
              <a:gs pos="0">
                <a:srgbClr val="5E5E5E">
                  <a:alpha val="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p:cNvSpPr/>
          <p:nvPr/>
        </p:nvSpPr>
        <p:spPr>
          <a:xfrm flipH="1">
            <a:off x="3367046" y="990600"/>
            <a:ext cx="184666" cy="584776"/>
          </a:xfrm>
          <a:prstGeom prst="rect">
            <a:avLst/>
          </a:prstGeom>
        </p:spPr>
        <p:txBody>
          <a:bodyPr wrap="none">
            <a:spAutoFit/>
          </a:bodyPr>
          <a:lstStyle/>
          <a:p>
            <a:r>
              <a:rPr lang="en-US" sz="3200" b="1" kern="0" dirty="0" smtClean="0">
                <a:solidFill>
                  <a:srgbClr val="3366FF"/>
                </a:solidFill>
                <a:effectLst>
                  <a:outerShdw blurRad="38100" dist="38100" dir="2700000" algn="tl">
                    <a:srgbClr val="000000">
                      <a:alpha val="43137"/>
                    </a:srgbClr>
                  </a:outerShdw>
                </a:effectLst>
                <a:ea typeface="굴림" charset="-127"/>
                <a:cs typeface="Arial" pitchFamily="34" charset="0"/>
              </a:rPr>
              <a:t> </a:t>
            </a:r>
            <a:endParaRPr lang="en-US" sz="3200" b="1" dirty="0">
              <a:solidFill>
                <a:srgbClr val="3366FF"/>
              </a:solidFill>
              <a:effectLst>
                <a:outerShdw blurRad="38100" dist="38100" dir="2700000" algn="tl">
                  <a:srgbClr val="000000">
                    <a:alpha val="43137"/>
                  </a:srgbClr>
                </a:outerShdw>
              </a:effectLst>
            </a:endParaRPr>
          </a:p>
        </p:txBody>
      </p:sp>
      <p:sp>
        <p:nvSpPr>
          <p:cNvPr id="2" name="TextBox 1"/>
          <p:cNvSpPr txBox="1"/>
          <p:nvPr/>
        </p:nvSpPr>
        <p:spPr>
          <a:xfrm>
            <a:off x="228600" y="1524000"/>
            <a:ext cx="8708434" cy="4278094"/>
          </a:xfrm>
          <a:prstGeom prst="rect">
            <a:avLst/>
          </a:prstGeom>
          <a:noFill/>
        </p:spPr>
        <p:txBody>
          <a:bodyPr wrap="none" rtlCol="0">
            <a:spAutoFit/>
          </a:bodyPr>
          <a:lstStyle/>
          <a:p>
            <a:r>
              <a:rPr lang="en-US" sz="3200" dirty="0" smtClean="0">
                <a:solidFill>
                  <a:srgbClr val="A6A6A6"/>
                </a:solidFill>
              </a:rPr>
              <a:t>Shift 1:  Increase Reading of Informational Text</a:t>
            </a:r>
          </a:p>
          <a:p>
            <a:r>
              <a:rPr lang="en-US" sz="3200" dirty="0" smtClean="0">
                <a:solidFill>
                  <a:srgbClr val="A6A6A6"/>
                </a:solidFill>
              </a:rPr>
              <a:t>Shift 2:  Text Complexity</a:t>
            </a:r>
          </a:p>
          <a:p>
            <a:r>
              <a:rPr lang="en-US" sz="3200" dirty="0" smtClean="0">
                <a:solidFill>
                  <a:srgbClr val="A6A6A6"/>
                </a:solidFill>
              </a:rPr>
              <a:t>Shift 3:  Academic Vocabulary</a:t>
            </a:r>
          </a:p>
          <a:p>
            <a:r>
              <a:rPr lang="en-US" sz="3200" dirty="0" smtClean="0">
                <a:solidFill>
                  <a:srgbClr val="A6A6A6"/>
                </a:solidFill>
              </a:rPr>
              <a:t>Shift 4:  Text-Based Answers</a:t>
            </a:r>
          </a:p>
          <a:p>
            <a:r>
              <a:rPr lang="en-US" sz="4800" dirty="0" smtClean="0">
                <a:solidFill>
                  <a:schemeClr val="bg1"/>
                </a:solidFill>
              </a:rPr>
              <a:t>Shift 5:  Argumentative Writing </a:t>
            </a:r>
          </a:p>
          <a:p>
            <a:r>
              <a:rPr lang="en-US" sz="4800" dirty="0">
                <a:solidFill>
                  <a:schemeClr val="bg1"/>
                </a:solidFill>
              </a:rPr>
              <a:t> </a:t>
            </a:r>
            <a:r>
              <a:rPr lang="en-US" sz="4800" dirty="0" smtClean="0">
                <a:solidFill>
                  <a:schemeClr val="bg1"/>
                </a:solidFill>
              </a:rPr>
              <a:t>            and Increase Writing </a:t>
            </a:r>
          </a:p>
          <a:p>
            <a:r>
              <a:rPr lang="en-US" sz="4800" dirty="0">
                <a:solidFill>
                  <a:schemeClr val="bg1"/>
                </a:solidFill>
              </a:rPr>
              <a:t> </a:t>
            </a:r>
            <a:r>
              <a:rPr lang="en-US" sz="4800" dirty="0" smtClean="0">
                <a:solidFill>
                  <a:schemeClr val="bg1"/>
                </a:solidFill>
              </a:rPr>
              <a:t>            from Sources</a:t>
            </a:r>
            <a:endParaRPr lang="en-US" sz="4800" dirty="0">
              <a:solidFill>
                <a:schemeClr val="bg1"/>
              </a:solidFill>
            </a:endParaRPr>
          </a:p>
        </p:txBody>
      </p:sp>
    </p:spTree>
    <p:extLst>
      <p:ext uri="{BB962C8B-B14F-4D97-AF65-F5344CB8AC3E}">
        <p14:creationId xmlns:p14="http://schemas.microsoft.com/office/powerpoint/2010/main" val="280176489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27" name="AutoShape 64"/>
          <p:cNvSpPr>
            <a:spLocks noChangeArrowheads="1"/>
          </p:cNvSpPr>
          <p:nvPr/>
        </p:nvSpPr>
        <p:spPr bwMode="gray">
          <a:xfrm>
            <a:off x="838200" y="152400"/>
            <a:ext cx="7772400" cy="609600"/>
          </a:xfrm>
          <a:prstGeom prst="roundRect">
            <a:avLst>
              <a:gd name="adj" fmla="val 0"/>
            </a:avLst>
          </a:prstGeom>
          <a:noFill/>
          <a:ln w="38100">
            <a:noFill/>
            <a:round/>
            <a:headEnd/>
            <a:tailEnd/>
          </a:ln>
          <a:effectLst/>
        </p:spPr>
        <p:txBody>
          <a:bodyPr wrap="none" anchor="ctr"/>
          <a:lstStyle/>
          <a:p>
            <a:pPr fontAlgn="auto">
              <a:spcBef>
                <a:spcPts val="0"/>
              </a:spcBef>
              <a:spcAft>
                <a:spcPts val="0"/>
              </a:spcAft>
              <a:defRPr/>
            </a:pPr>
            <a:r>
              <a:rPr lang="en-US" sz="4400" kern="0" dirty="0" smtClean="0">
                <a:solidFill>
                  <a:schemeClr val="bg1"/>
                </a:solidFill>
                <a:latin typeface="+mn-lt"/>
                <a:ea typeface="굴림" charset="-127"/>
                <a:cs typeface="Arial" pitchFamily="34" charset="0"/>
              </a:rPr>
              <a:t>Six “Shifts” of ELA Common Core</a:t>
            </a:r>
          </a:p>
        </p:txBody>
      </p:sp>
      <p:grpSp>
        <p:nvGrpSpPr>
          <p:cNvPr id="4" name="Group 3"/>
          <p:cNvGrpSpPr/>
          <p:nvPr/>
        </p:nvGrpSpPr>
        <p:grpSpPr>
          <a:xfrm>
            <a:off x="-194324" y="2546591"/>
            <a:ext cx="9338324" cy="4343400"/>
            <a:chOff x="3884613" y="3675063"/>
            <a:chExt cx="4710113" cy="925513"/>
          </a:xfrm>
        </p:grpSpPr>
        <p:sp>
          <p:nvSpPr>
            <p:cNvPr id="5" name="Freeform 145"/>
            <p:cNvSpPr>
              <a:spLocks noEditPoints="1"/>
            </p:cNvSpPr>
            <p:nvPr/>
          </p:nvSpPr>
          <p:spPr bwMode="auto">
            <a:xfrm>
              <a:off x="3884613" y="3675063"/>
              <a:ext cx="4710113" cy="925513"/>
            </a:xfrm>
            <a:custGeom>
              <a:avLst/>
              <a:gdLst/>
              <a:ahLst/>
              <a:cxnLst>
                <a:cxn ang="0">
                  <a:pos x="653" y="0"/>
                </a:cxn>
                <a:cxn ang="0">
                  <a:pos x="603" y="3"/>
                </a:cxn>
                <a:cxn ang="0">
                  <a:pos x="521" y="19"/>
                </a:cxn>
                <a:cxn ang="0">
                  <a:pos x="522" y="39"/>
                </a:cxn>
                <a:cxn ang="0">
                  <a:pos x="547" y="69"/>
                </a:cxn>
                <a:cxn ang="0">
                  <a:pos x="499" y="128"/>
                </a:cxn>
                <a:cxn ang="0">
                  <a:pos x="59" y="247"/>
                </a:cxn>
                <a:cxn ang="0">
                  <a:pos x="35" y="247"/>
                </a:cxn>
                <a:cxn ang="0">
                  <a:pos x="389" y="161"/>
                </a:cxn>
                <a:cxn ang="0">
                  <a:pos x="538" y="83"/>
                </a:cxn>
                <a:cxn ang="0">
                  <a:pos x="522" y="48"/>
                </a:cxn>
                <a:cxn ang="0">
                  <a:pos x="511" y="25"/>
                </a:cxn>
                <a:cxn ang="0">
                  <a:pos x="566" y="7"/>
                </a:cxn>
                <a:cxn ang="0">
                  <a:pos x="639" y="0"/>
                </a:cxn>
                <a:cxn ang="0">
                  <a:pos x="638" y="0"/>
                </a:cxn>
                <a:cxn ang="0">
                  <a:pos x="534" y="12"/>
                </a:cxn>
                <a:cxn ang="0">
                  <a:pos x="506" y="32"/>
                </a:cxn>
                <a:cxn ang="0">
                  <a:pos x="524" y="57"/>
                </a:cxn>
                <a:cxn ang="0">
                  <a:pos x="516" y="100"/>
                </a:cxn>
                <a:cxn ang="0">
                  <a:pos x="220" y="200"/>
                </a:cxn>
                <a:cxn ang="0">
                  <a:pos x="292" y="247"/>
                </a:cxn>
                <a:cxn ang="0">
                  <a:pos x="697" y="199"/>
                </a:cxn>
                <a:cxn ang="0">
                  <a:pos x="764" y="100"/>
                </a:cxn>
                <a:cxn ang="0">
                  <a:pos x="677" y="57"/>
                </a:cxn>
                <a:cxn ang="0">
                  <a:pos x="607" y="32"/>
                </a:cxn>
                <a:cxn ang="0">
                  <a:pos x="590" y="13"/>
                </a:cxn>
                <a:cxn ang="0">
                  <a:pos x="666" y="0"/>
                </a:cxn>
                <a:cxn ang="0">
                  <a:pos x="698" y="0"/>
                </a:cxn>
                <a:cxn ang="0">
                  <a:pos x="664" y="18"/>
                </a:cxn>
                <a:cxn ang="0">
                  <a:pos x="1217" y="247"/>
                </a:cxn>
                <a:cxn ang="0">
                  <a:pos x="1194" y="247"/>
                </a:cxn>
                <a:cxn ang="0">
                  <a:pos x="792" y="48"/>
                </a:cxn>
                <a:cxn ang="0">
                  <a:pos x="690" y="0"/>
                </a:cxn>
                <a:cxn ang="0">
                  <a:pos x="671" y="0"/>
                </a:cxn>
                <a:cxn ang="0">
                  <a:pos x="601" y="13"/>
                </a:cxn>
                <a:cxn ang="0">
                  <a:pos x="625" y="33"/>
                </a:cxn>
                <a:cxn ang="0">
                  <a:pos x="704" y="57"/>
                </a:cxn>
                <a:cxn ang="0">
                  <a:pos x="807" y="100"/>
                </a:cxn>
                <a:cxn ang="0">
                  <a:pos x="779" y="198"/>
                </a:cxn>
                <a:cxn ang="0">
                  <a:pos x="664" y="247"/>
                </a:cxn>
                <a:cxn ang="0">
                  <a:pos x="752" y="198"/>
                </a:cxn>
                <a:cxn ang="0">
                  <a:pos x="793" y="100"/>
                </a:cxn>
                <a:cxn ang="0">
                  <a:pos x="695" y="57"/>
                </a:cxn>
                <a:cxn ang="0">
                  <a:pos x="619" y="33"/>
                </a:cxn>
                <a:cxn ang="0">
                  <a:pos x="597" y="13"/>
                </a:cxn>
                <a:cxn ang="0">
                  <a:pos x="669" y="0"/>
                </a:cxn>
                <a:cxn ang="0">
                  <a:pos x="668" y="0"/>
                </a:cxn>
                <a:cxn ang="0">
                  <a:pos x="610" y="7"/>
                </a:cxn>
                <a:cxn ang="0">
                  <a:pos x="598" y="26"/>
                </a:cxn>
                <a:cxn ang="0">
                  <a:pos x="657" y="48"/>
                </a:cxn>
                <a:cxn ang="0">
                  <a:pos x="750" y="82"/>
                </a:cxn>
                <a:cxn ang="0">
                  <a:pos x="781" y="159"/>
                </a:cxn>
                <a:cxn ang="0">
                  <a:pos x="772" y="247"/>
                </a:cxn>
                <a:cxn ang="0">
                  <a:pos x="1241" y="247"/>
                </a:cxn>
                <a:cxn ang="0">
                  <a:pos x="667" y="19"/>
                </a:cxn>
              </a:cxnLst>
              <a:rect l="0" t="0" r="r" b="b"/>
              <a:pathLst>
                <a:path w="1256" h="247">
                  <a:moveTo>
                    <a:pt x="666" y="0"/>
                  </a:moveTo>
                  <a:cubicBezTo>
                    <a:pt x="664" y="0"/>
                    <a:pt x="662" y="0"/>
                    <a:pt x="660" y="0"/>
                  </a:cubicBezTo>
                  <a:cubicBezTo>
                    <a:pt x="657" y="0"/>
                    <a:pt x="655" y="0"/>
                    <a:pt x="653" y="0"/>
                  </a:cubicBezTo>
                  <a:cubicBezTo>
                    <a:pt x="651" y="0"/>
                    <a:pt x="649" y="0"/>
                    <a:pt x="647" y="0"/>
                  </a:cubicBezTo>
                  <a:cubicBezTo>
                    <a:pt x="645" y="0"/>
                    <a:pt x="643" y="0"/>
                    <a:pt x="641" y="0"/>
                  </a:cubicBezTo>
                  <a:cubicBezTo>
                    <a:pt x="628" y="1"/>
                    <a:pt x="615" y="2"/>
                    <a:pt x="603" y="3"/>
                  </a:cubicBezTo>
                  <a:cubicBezTo>
                    <a:pt x="591" y="4"/>
                    <a:pt x="579" y="5"/>
                    <a:pt x="568" y="7"/>
                  </a:cubicBezTo>
                  <a:cubicBezTo>
                    <a:pt x="557" y="8"/>
                    <a:pt x="548" y="10"/>
                    <a:pt x="540" y="12"/>
                  </a:cubicBezTo>
                  <a:cubicBezTo>
                    <a:pt x="531" y="14"/>
                    <a:pt x="525" y="17"/>
                    <a:pt x="521" y="19"/>
                  </a:cubicBezTo>
                  <a:cubicBezTo>
                    <a:pt x="518" y="21"/>
                    <a:pt x="516" y="23"/>
                    <a:pt x="516" y="25"/>
                  </a:cubicBezTo>
                  <a:cubicBezTo>
                    <a:pt x="515" y="27"/>
                    <a:pt x="515" y="30"/>
                    <a:pt x="517" y="32"/>
                  </a:cubicBezTo>
                  <a:cubicBezTo>
                    <a:pt x="518" y="34"/>
                    <a:pt x="520" y="37"/>
                    <a:pt x="522" y="39"/>
                  </a:cubicBezTo>
                  <a:cubicBezTo>
                    <a:pt x="525" y="42"/>
                    <a:pt x="527" y="45"/>
                    <a:pt x="530" y="48"/>
                  </a:cubicBezTo>
                  <a:cubicBezTo>
                    <a:pt x="533" y="51"/>
                    <a:pt x="536" y="54"/>
                    <a:pt x="539" y="58"/>
                  </a:cubicBezTo>
                  <a:cubicBezTo>
                    <a:pt x="543" y="61"/>
                    <a:pt x="545" y="65"/>
                    <a:pt x="547" y="69"/>
                  </a:cubicBezTo>
                  <a:cubicBezTo>
                    <a:pt x="549" y="73"/>
                    <a:pt x="550" y="78"/>
                    <a:pt x="550" y="83"/>
                  </a:cubicBezTo>
                  <a:cubicBezTo>
                    <a:pt x="549" y="88"/>
                    <a:pt x="547" y="94"/>
                    <a:pt x="541" y="100"/>
                  </a:cubicBezTo>
                  <a:cubicBezTo>
                    <a:pt x="534" y="109"/>
                    <a:pt x="519" y="118"/>
                    <a:pt x="499" y="128"/>
                  </a:cubicBezTo>
                  <a:cubicBezTo>
                    <a:pt x="477" y="139"/>
                    <a:pt x="448" y="150"/>
                    <a:pt x="412" y="161"/>
                  </a:cubicBezTo>
                  <a:cubicBezTo>
                    <a:pt x="372" y="174"/>
                    <a:pt x="324" y="187"/>
                    <a:pt x="269" y="200"/>
                  </a:cubicBezTo>
                  <a:cubicBezTo>
                    <a:pt x="208" y="215"/>
                    <a:pt x="138" y="231"/>
                    <a:pt x="59" y="247"/>
                  </a:cubicBezTo>
                  <a:cubicBezTo>
                    <a:pt x="56" y="247"/>
                    <a:pt x="53" y="247"/>
                    <a:pt x="50" y="247"/>
                  </a:cubicBezTo>
                  <a:cubicBezTo>
                    <a:pt x="48" y="247"/>
                    <a:pt x="45" y="247"/>
                    <a:pt x="42" y="247"/>
                  </a:cubicBezTo>
                  <a:cubicBezTo>
                    <a:pt x="40" y="247"/>
                    <a:pt x="37" y="247"/>
                    <a:pt x="35" y="247"/>
                  </a:cubicBezTo>
                  <a:cubicBezTo>
                    <a:pt x="32" y="247"/>
                    <a:pt x="29" y="247"/>
                    <a:pt x="26" y="247"/>
                  </a:cubicBezTo>
                  <a:cubicBezTo>
                    <a:pt x="106" y="231"/>
                    <a:pt x="178" y="215"/>
                    <a:pt x="241" y="200"/>
                  </a:cubicBezTo>
                  <a:cubicBezTo>
                    <a:pt x="298" y="187"/>
                    <a:pt x="348" y="174"/>
                    <a:pt x="389" y="161"/>
                  </a:cubicBezTo>
                  <a:cubicBezTo>
                    <a:pt x="427" y="150"/>
                    <a:pt x="458" y="139"/>
                    <a:pt x="481" y="128"/>
                  </a:cubicBezTo>
                  <a:cubicBezTo>
                    <a:pt x="503" y="118"/>
                    <a:pt x="518" y="109"/>
                    <a:pt x="527" y="100"/>
                  </a:cubicBezTo>
                  <a:cubicBezTo>
                    <a:pt x="533" y="94"/>
                    <a:pt x="536" y="88"/>
                    <a:pt x="538" y="83"/>
                  </a:cubicBezTo>
                  <a:cubicBezTo>
                    <a:pt x="539" y="78"/>
                    <a:pt x="538" y="73"/>
                    <a:pt x="537" y="69"/>
                  </a:cubicBezTo>
                  <a:cubicBezTo>
                    <a:pt x="535" y="65"/>
                    <a:pt x="533" y="61"/>
                    <a:pt x="530" y="57"/>
                  </a:cubicBezTo>
                  <a:cubicBezTo>
                    <a:pt x="528" y="54"/>
                    <a:pt x="525" y="51"/>
                    <a:pt x="522" y="48"/>
                  </a:cubicBezTo>
                  <a:cubicBezTo>
                    <a:pt x="520" y="45"/>
                    <a:pt x="517" y="42"/>
                    <a:pt x="515" y="39"/>
                  </a:cubicBezTo>
                  <a:cubicBezTo>
                    <a:pt x="513" y="37"/>
                    <a:pt x="512" y="34"/>
                    <a:pt x="511" y="32"/>
                  </a:cubicBezTo>
                  <a:cubicBezTo>
                    <a:pt x="510" y="30"/>
                    <a:pt x="510" y="27"/>
                    <a:pt x="511" y="25"/>
                  </a:cubicBezTo>
                  <a:cubicBezTo>
                    <a:pt x="512" y="23"/>
                    <a:pt x="513" y="21"/>
                    <a:pt x="517" y="19"/>
                  </a:cubicBezTo>
                  <a:cubicBezTo>
                    <a:pt x="521" y="17"/>
                    <a:pt x="528" y="14"/>
                    <a:pt x="536" y="12"/>
                  </a:cubicBezTo>
                  <a:cubicBezTo>
                    <a:pt x="545" y="10"/>
                    <a:pt x="555" y="8"/>
                    <a:pt x="566" y="7"/>
                  </a:cubicBezTo>
                  <a:cubicBezTo>
                    <a:pt x="577" y="5"/>
                    <a:pt x="589" y="4"/>
                    <a:pt x="601" y="3"/>
                  </a:cubicBezTo>
                  <a:cubicBezTo>
                    <a:pt x="613" y="2"/>
                    <a:pt x="626" y="0"/>
                    <a:pt x="639" y="0"/>
                  </a:cubicBezTo>
                  <a:cubicBezTo>
                    <a:pt x="639" y="0"/>
                    <a:pt x="639" y="0"/>
                    <a:pt x="639" y="0"/>
                  </a:cubicBezTo>
                  <a:cubicBezTo>
                    <a:pt x="639" y="0"/>
                    <a:pt x="639" y="0"/>
                    <a:pt x="638" y="0"/>
                  </a:cubicBezTo>
                  <a:cubicBezTo>
                    <a:pt x="638" y="0"/>
                    <a:pt x="638" y="0"/>
                    <a:pt x="638" y="0"/>
                  </a:cubicBezTo>
                  <a:cubicBezTo>
                    <a:pt x="638" y="0"/>
                    <a:pt x="638" y="0"/>
                    <a:pt x="638" y="0"/>
                  </a:cubicBezTo>
                  <a:cubicBezTo>
                    <a:pt x="625" y="0"/>
                    <a:pt x="612" y="2"/>
                    <a:pt x="600" y="3"/>
                  </a:cubicBezTo>
                  <a:cubicBezTo>
                    <a:pt x="587" y="4"/>
                    <a:pt x="575" y="5"/>
                    <a:pt x="564" y="7"/>
                  </a:cubicBezTo>
                  <a:cubicBezTo>
                    <a:pt x="553" y="8"/>
                    <a:pt x="542" y="10"/>
                    <a:pt x="534" y="12"/>
                  </a:cubicBezTo>
                  <a:cubicBezTo>
                    <a:pt x="525" y="14"/>
                    <a:pt x="518" y="17"/>
                    <a:pt x="513" y="19"/>
                  </a:cubicBezTo>
                  <a:cubicBezTo>
                    <a:pt x="510" y="21"/>
                    <a:pt x="508" y="23"/>
                    <a:pt x="507" y="25"/>
                  </a:cubicBezTo>
                  <a:cubicBezTo>
                    <a:pt x="506" y="27"/>
                    <a:pt x="506" y="30"/>
                    <a:pt x="506" y="32"/>
                  </a:cubicBezTo>
                  <a:cubicBezTo>
                    <a:pt x="507" y="34"/>
                    <a:pt x="508" y="37"/>
                    <a:pt x="510" y="39"/>
                  </a:cubicBezTo>
                  <a:cubicBezTo>
                    <a:pt x="512" y="42"/>
                    <a:pt x="514" y="45"/>
                    <a:pt x="516" y="48"/>
                  </a:cubicBezTo>
                  <a:cubicBezTo>
                    <a:pt x="519" y="51"/>
                    <a:pt x="521" y="54"/>
                    <a:pt x="524" y="57"/>
                  </a:cubicBezTo>
                  <a:cubicBezTo>
                    <a:pt x="526" y="61"/>
                    <a:pt x="528" y="65"/>
                    <a:pt x="529" y="69"/>
                  </a:cubicBezTo>
                  <a:cubicBezTo>
                    <a:pt x="530" y="73"/>
                    <a:pt x="530" y="78"/>
                    <a:pt x="528" y="83"/>
                  </a:cubicBezTo>
                  <a:cubicBezTo>
                    <a:pt x="527" y="88"/>
                    <a:pt x="523" y="94"/>
                    <a:pt x="516" y="100"/>
                  </a:cubicBezTo>
                  <a:cubicBezTo>
                    <a:pt x="506" y="109"/>
                    <a:pt x="490" y="118"/>
                    <a:pt x="467" y="128"/>
                  </a:cubicBezTo>
                  <a:cubicBezTo>
                    <a:pt x="443" y="139"/>
                    <a:pt x="411" y="150"/>
                    <a:pt x="372" y="161"/>
                  </a:cubicBezTo>
                  <a:cubicBezTo>
                    <a:pt x="329" y="174"/>
                    <a:pt x="278" y="187"/>
                    <a:pt x="220" y="200"/>
                  </a:cubicBezTo>
                  <a:cubicBezTo>
                    <a:pt x="155" y="215"/>
                    <a:pt x="82" y="231"/>
                    <a:pt x="0" y="247"/>
                  </a:cubicBezTo>
                  <a:cubicBezTo>
                    <a:pt x="49" y="247"/>
                    <a:pt x="98" y="247"/>
                    <a:pt x="146" y="247"/>
                  </a:cubicBezTo>
                  <a:cubicBezTo>
                    <a:pt x="195" y="247"/>
                    <a:pt x="243" y="247"/>
                    <a:pt x="292" y="247"/>
                  </a:cubicBezTo>
                  <a:cubicBezTo>
                    <a:pt x="340" y="247"/>
                    <a:pt x="388" y="247"/>
                    <a:pt x="436" y="247"/>
                  </a:cubicBezTo>
                  <a:cubicBezTo>
                    <a:pt x="484" y="247"/>
                    <a:pt x="512" y="247"/>
                    <a:pt x="560" y="247"/>
                  </a:cubicBezTo>
                  <a:cubicBezTo>
                    <a:pt x="608" y="230"/>
                    <a:pt x="667" y="214"/>
                    <a:pt x="697" y="199"/>
                  </a:cubicBezTo>
                  <a:cubicBezTo>
                    <a:pt x="725" y="185"/>
                    <a:pt x="746" y="172"/>
                    <a:pt x="759" y="159"/>
                  </a:cubicBezTo>
                  <a:cubicBezTo>
                    <a:pt x="771" y="148"/>
                    <a:pt x="778" y="137"/>
                    <a:pt x="778" y="127"/>
                  </a:cubicBezTo>
                  <a:cubicBezTo>
                    <a:pt x="778" y="117"/>
                    <a:pt x="774" y="108"/>
                    <a:pt x="764" y="100"/>
                  </a:cubicBezTo>
                  <a:cubicBezTo>
                    <a:pt x="757" y="93"/>
                    <a:pt x="748" y="88"/>
                    <a:pt x="738" y="82"/>
                  </a:cubicBezTo>
                  <a:cubicBezTo>
                    <a:pt x="728" y="77"/>
                    <a:pt x="718" y="73"/>
                    <a:pt x="707" y="68"/>
                  </a:cubicBezTo>
                  <a:cubicBezTo>
                    <a:pt x="697" y="64"/>
                    <a:pt x="687" y="61"/>
                    <a:pt x="677" y="57"/>
                  </a:cubicBezTo>
                  <a:cubicBezTo>
                    <a:pt x="667" y="54"/>
                    <a:pt x="658" y="51"/>
                    <a:pt x="649" y="48"/>
                  </a:cubicBezTo>
                  <a:cubicBezTo>
                    <a:pt x="641" y="45"/>
                    <a:pt x="633" y="42"/>
                    <a:pt x="626" y="40"/>
                  </a:cubicBezTo>
                  <a:cubicBezTo>
                    <a:pt x="619" y="37"/>
                    <a:pt x="613" y="35"/>
                    <a:pt x="607" y="32"/>
                  </a:cubicBezTo>
                  <a:cubicBezTo>
                    <a:pt x="602" y="30"/>
                    <a:pt x="597" y="28"/>
                    <a:pt x="593" y="26"/>
                  </a:cubicBezTo>
                  <a:cubicBezTo>
                    <a:pt x="590" y="24"/>
                    <a:pt x="588" y="22"/>
                    <a:pt x="587" y="20"/>
                  </a:cubicBezTo>
                  <a:cubicBezTo>
                    <a:pt x="585" y="17"/>
                    <a:pt x="587" y="15"/>
                    <a:pt x="590" y="13"/>
                  </a:cubicBezTo>
                  <a:cubicBezTo>
                    <a:pt x="594" y="11"/>
                    <a:pt x="600" y="9"/>
                    <a:pt x="607" y="7"/>
                  </a:cubicBezTo>
                  <a:cubicBezTo>
                    <a:pt x="615" y="6"/>
                    <a:pt x="624" y="4"/>
                    <a:pt x="634" y="3"/>
                  </a:cubicBezTo>
                  <a:cubicBezTo>
                    <a:pt x="643" y="2"/>
                    <a:pt x="654" y="1"/>
                    <a:pt x="666" y="0"/>
                  </a:cubicBezTo>
                  <a:close/>
                  <a:moveTo>
                    <a:pt x="699" y="0"/>
                  </a:moveTo>
                  <a:cubicBezTo>
                    <a:pt x="699" y="0"/>
                    <a:pt x="699" y="0"/>
                    <a:pt x="698" y="0"/>
                  </a:cubicBezTo>
                  <a:cubicBezTo>
                    <a:pt x="698" y="0"/>
                    <a:pt x="698" y="0"/>
                    <a:pt x="698" y="0"/>
                  </a:cubicBezTo>
                  <a:cubicBezTo>
                    <a:pt x="698" y="0"/>
                    <a:pt x="698" y="0"/>
                    <a:pt x="698" y="0"/>
                  </a:cubicBezTo>
                  <a:cubicBezTo>
                    <a:pt x="698" y="0"/>
                    <a:pt x="698" y="0"/>
                    <a:pt x="698" y="0"/>
                  </a:cubicBezTo>
                  <a:cubicBezTo>
                    <a:pt x="653" y="5"/>
                    <a:pt x="646" y="11"/>
                    <a:pt x="664" y="18"/>
                  </a:cubicBezTo>
                  <a:cubicBezTo>
                    <a:pt x="684" y="27"/>
                    <a:pt x="736" y="37"/>
                    <a:pt x="799" y="48"/>
                  </a:cubicBezTo>
                  <a:cubicBezTo>
                    <a:pt x="876" y="63"/>
                    <a:pt x="971" y="80"/>
                    <a:pt x="1049" y="103"/>
                  </a:cubicBezTo>
                  <a:cubicBezTo>
                    <a:pt x="1153" y="134"/>
                    <a:pt x="1239" y="178"/>
                    <a:pt x="1217" y="247"/>
                  </a:cubicBezTo>
                  <a:cubicBezTo>
                    <a:pt x="1214" y="247"/>
                    <a:pt x="1211" y="247"/>
                    <a:pt x="1209" y="247"/>
                  </a:cubicBezTo>
                  <a:cubicBezTo>
                    <a:pt x="1206" y="247"/>
                    <a:pt x="1204" y="247"/>
                    <a:pt x="1201" y="247"/>
                  </a:cubicBezTo>
                  <a:cubicBezTo>
                    <a:pt x="1199" y="247"/>
                    <a:pt x="1196" y="247"/>
                    <a:pt x="1194" y="247"/>
                  </a:cubicBezTo>
                  <a:cubicBezTo>
                    <a:pt x="1191" y="247"/>
                    <a:pt x="1188" y="247"/>
                    <a:pt x="1185" y="247"/>
                  </a:cubicBezTo>
                  <a:cubicBezTo>
                    <a:pt x="1215" y="178"/>
                    <a:pt x="1135" y="134"/>
                    <a:pt x="1034" y="103"/>
                  </a:cubicBezTo>
                  <a:cubicBezTo>
                    <a:pt x="959" y="80"/>
                    <a:pt x="866" y="63"/>
                    <a:pt x="792" y="48"/>
                  </a:cubicBezTo>
                  <a:cubicBezTo>
                    <a:pt x="730" y="37"/>
                    <a:pt x="679" y="27"/>
                    <a:pt x="660" y="18"/>
                  </a:cubicBezTo>
                  <a:cubicBezTo>
                    <a:pt x="644" y="11"/>
                    <a:pt x="651" y="5"/>
                    <a:pt x="696" y="0"/>
                  </a:cubicBezTo>
                  <a:cubicBezTo>
                    <a:pt x="694" y="0"/>
                    <a:pt x="692" y="0"/>
                    <a:pt x="690" y="0"/>
                  </a:cubicBezTo>
                  <a:cubicBezTo>
                    <a:pt x="688" y="0"/>
                    <a:pt x="685" y="0"/>
                    <a:pt x="683" y="0"/>
                  </a:cubicBezTo>
                  <a:cubicBezTo>
                    <a:pt x="681" y="0"/>
                    <a:pt x="679" y="0"/>
                    <a:pt x="677" y="0"/>
                  </a:cubicBezTo>
                  <a:cubicBezTo>
                    <a:pt x="675" y="0"/>
                    <a:pt x="673" y="0"/>
                    <a:pt x="671" y="0"/>
                  </a:cubicBezTo>
                  <a:cubicBezTo>
                    <a:pt x="659" y="1"/>
                    <a:pt x="649" y="2"/>
                    <a:pt x="640" y="3"/>
                  </a:cubicBezTo>
                  <a:cubicBezTo>
                    <a:pt x="630" y="5"/>
                    <a:pt x="622" y="6"/>
                    <a:pt x="615" y="8"/>
                  </a:cubicBezTo>
                  <a:cubicBezTo>
                    <a:pt x="608" y="9"/>
                    <a:pt x="603" y="11"/>
                    <a:pt x="601" y="13"/>
                  </a:cubicBezTo>
                  <a:cubicBezTo>
                    <a:pt x="598" y="15"/>
                    <a:pt x="597" y="17"/>
                    <a:pt x="599" y="20"/>
                  </a:cubicBezTo>
                  <a:cubicBezTo>
                    <a:pt x="601" y="22"/>
                    <a:pt x="605" y="24"/>
                    <a:pt x="609" y="26"/>
                  </a:cubicBezTo>
                  <a:cubicBezTo>
                    <a:pt x="613" y="28"/>
                    <a:pt x="619" y="30"/>
                    <a:pt x="625" y="33"/>
                  </a:cubicBezTo>
                  <a:cubicBezTo>
                    <a:pt x="631" y="35"/>
                    <a:pt x="639" y="37"/>
                    <a:pt x="647" y="40"/>
                  </a:cubicBezTo>
                  <a:cubicBezTo>
                    <a:pt x="655" y="42"/>
                    <a:pt x="664" y="45"/>
                    <a:pt x="673" y="48"/>
                  </a:cubicBezTo>
                  <a:cubicBezTo>
                    <a:pt x="682" y="51"/>
                    <a:pt x="693" y="54"/>
                    <a:pt x="704" y="57"/>
                  </a:cubicBezTo>
                  <a:cubicBezTo>
                    <a:pt x="715" y="61"/>
                    <a:pt x="727" y="64"/>
                    <a:pt x="738" y="69"/>
                  </a:cubicBezTo>
                  <a:cubicBezTo>
                    <a:pt x="751" y="73"/>
                    <a:pt x="763" y="77"/>
                    <a:pt x="774" y="82"/>
                  </a:cubicBezTo>
                  <a:cubicBezTo>
                    <a:pt x="786" y="88"/>
                    <a:pt x="797" y="94"/>
                    <a:pt x="807" y="100"/>
                  </a:cubicBezTo>
                  <a:cubicBezTo>
                    <a:pt x="820" y="109"/>
                    <a:pt x="828" y="117"/>
                    <a:pt x="831" y="127"/>
                  </a:cubicBezTo>
                  <a:cubicBezTo>
                    <a:pt x="835" y="137"/>
                    <a:pt x="833" y="148"/>
                    <a:pt x="825" y="159"/>
                  </a:cubicBezTo>
                  <a:cubicBezTo>
                    <a:pt x="817" y="171"/>
                    <a:pt x="801" y="184"/>
                    <a:pt x="779" y="198"/>
                  </a:cubicBezTo>
                  <a:cubicBezTo>
                    <a:pt x="754" y="214"/>
                    <a:pt x="739" y="230"/>
                    <a:pt x="697" y="247"/>
                  </a:cubicBezTo>
                  <a:cubicBezTo>
                    <a:pt x="694" y="247"/>
                    <a:pt x="674" y="247"/>
                    <a:pt x="671" y="247"/>
                  </a:cubicBezTo>
                  <a:cubicBezTo>
                    <a:pt x="668" y="247"/>
                    <a:pt x="666" y="247"/>
                    <a:pt x="664" y="247"/>
                  </a:cubicBezTo>
                  <a:cubicBezTo>
                    <a:pt x="661" y="247"/>
                    <a:pt x="659" y="247"/>
                    <a:pt x="656" y="247"/>
                  </a:cubicBezTo>
                  <a:cubicBezTo>
                    <a:pt x="653" y="247"/>
                    <a:pt x="650" y="247"/>
                    <a:pt x="647" y="247"/>
                  </a:cubicBezTo>
                  <a:cubicBezTo>
                    <a:pt x="690" y="230"/>
                    <a:pt x="726" y="214"/>
                    <a:pt x="752" y="198"/>
                  </a:cubicBezTo>
                  <a:cubicBezTo>
                    <a:pt x="776" y="185"/>
                    <a:pt x="793" y="171"/>
                    <a:pt x="804" y="159"/>
                  </a:cubicBezTo>
                  <a:cubicBezTo>
                    <a:pt x="813" y="148"/>
                    <a:pt x="816" y="137"/>
                    <a:pt x="814" y="127"/>
                  </a:cubicBezTo>
                  <a:cubicBezTo>
                    <a:pt x="812" y="117"/>
                    <a:pt x="805" y="109"/>
                    <a:pt x="793" y="100"/>
                  </a:cubicBezTo>
                  <a:cubicBezTo>
                    <a:pt x="784" y="94"/>
                    <a:pt x="773" y="88"/>
                    <a:pt x="762" y="82"/>
                  </a:cubicBezTo>
                  <a:cubicBezTo>
                    <a:pt x="751" y="77"/>
                    <a:pt x="740" y="73"/>
                    <a:pt x="728" y="69"/>
                  </a:cubicBezTo>
                  <a:cubicBezTo>
                    <a:pt x="717" y="64"/>
                    <a:pt x="706" y="61"/>
                    <a:pt x="695" y="57"/>
                  </a:cubicBezTo>
                  <a:cubicBezTo>
                    <a:pt x="685" y="54"/>
                    <a:pt x="674" y="51"/>
                    <a:pt x="665" y="48"/>
                  </a:cubicBezTo>
                  <a:cubicBezTo>
                    <a:pt x="656" y="45"/>
                    <a:pt x="648" y="42"/>
                    <a:pt x="640" y="40"/>
                  </a:cubicBezTo>
                  <a:cubicBezTo>
                    <a:pt x="632" y="37"/>
                    <a:pt x="625" y="35"/>
                    <a:pt x="619" y="33"/>
                  </a:cubicBezTo>
                  <a:cubicBezTo>
                    <a:pt x="613" y="30"/>
                    <a:pt x="608" y="28"/>
                    <a:pt x="604" y="26"/>
                  </a:cubicBezTo>
                  <a:cubicBezTo>
                    <a:pt x="600" y="24"/>
                    <a:pt x="597" y="22"/>
                    <a:pt x="595" y="20"/>
                  </a:cubicBezTo>
                  <a:cubicBezTo>
                    <a:pt x="593" y="17"/>
                    <a:pt x="594" y="15"/>
                    <a:pt x="597" y="13"/>
                  </a:cubicBezTo>
                  <a:cubicBezTo>
                    <a:pt x="600" y="11"/>
                    <a:pt x="606" y="9"/>
                    <a:pt x="613" y="8"/>
                  </a:cubicBezTo>
                  <a:cubicBezTo>
                    <a:pt x="619" y="6"/>
                    <a:pt x="628" y="5"/>
                    <a:pt x="638" y="3"/>
                  </a:cubicBezTo>
                  <a:cubicBezTo>
                    <a:pt x="647" y="2"/>
                    <a:pt x="658" y="1"/>
                    <a:pt x="669" y="0"/>
                  </a:cubicBezTo>
                  <a:cubicBezTo>
                    <a:pt x="669" y="0"/>
                    <a:pt x="669" y="0"/>
                    <a:pt x="669" y="0"/>
                  </a:cubicBezTo>
                  <a:cubicBezTo>
                    <a:pt x="669" y="0"/>
                    <a:pt x="668" y="0"/>
                    <a:pt x="668" y="0"/>
                  </a:cubicBezTo>
                  <a:cubicBezTo>
                    <a:pt x="668" y="0"/>
                    <a:pt x="668" y="0"/>
                    <a:pt x="668" y="0"/>
                  </a:cubicBezTo>
                  <a:cubicBezTo>
                    <a:pt x="668" y="0"/>
                    <a:pt x="668" y="0"/>
                    <a:pt x="667" y="0"/>
                  </a:cubicBezTo>
                  <a:cubicBezTo>
                    <a:pt x="656" y="1"/>
                    <a:pt x="645" y="2"/>
                    <a:pt x="636" y="3"/>
                  </a:cubicBezTo>
                  <a:cubicBezTo>
                    <a:pt x="626" y="4"/>
                    <a:pt x="617" y="6"/>
                    <a:pt x="610" y="7"/>
                  </a:cubicBezTo>
                  <a:cubicBezTo>
                    <a:pt x="603" y="9"/>
                    <a:pt x="597" y="11"/>
                    <a:pt x="594" y="13"/>
                  </a:cubicBezTo>
                  <a:cubicBezTo>
                    <a:pt x="590" y="15"/>
                    <a:pt x="589" y="17"/>
                    <a:pt x="591" y="20"/>
                  </a:cubicBezTo>
                  <a:cubicBezTo>
                    <a:pt x="592" y="22"/>
                    <a:pt x="595" y="24"/>
                    <a:pt x="598" y="26"/>
                  </a:cubicBezTo>
                  <a:cubicBezTo>
                    <a:pt x="602" y="28"/>
                    <a:pt x="607" y="30"/>
                    <a:pt x="613" y="33"/>
                  </a:cubicBezTo>
                  <a:cubicBezTo>
                    <a:pt x="619" y="35"/>
                    <a:pt x="626" y="37"/>
                    <a:pt x="633" y="40"/>
                  </a:cubicBezTo>
                  <a:cubicBezTo>
                    <a:pt x="640" y="42"/>
                    <a:pt x="649" y="45"/>
                    <a:pt x="657" y="48"/>
                  </a:cubicBezTo>
                  <a:cubicBezTo>
                    <a:pt x="666" y="51"/>
                    <a:pt x="676" y="54"/>
                    <a:pt x="686" y="57"/>
                  </a:cubicBezTo>
                  <a:cubicBezTo>
                    <a:pt x="696" y="61"/>
                    <a:pt x="707" y="64"/>
                    <a:pt x="718" y="68"/>
                  </a:cubicBezTo>
                  <a:cubicBezTo>
                    <a:pt x="729" y="73"/>
                    <a:pt x="740" y="77"/>
                    <a:pt x="750" y="82"/>
                  </a:cubicBezTo>
                  <a:cubicBezTo>
                    <a:pt x="760" y="88"/>
                    <a:pt x="770" y="94"/>
                    <a:pt x="778" y="100"/>
                  </a:cubicBezTo>
                  <a:cubicBezTo>
                    <a:pt x="789" y="108"/>
                    <a:pt x="795" y="117"/>
                    <a:pt x="796" y="127"/>
                  </a:cubicBezTo>
                  <a:cubicBezTo>
                    <a:pt x="797" y="137"/>
                    <a:pt x="792" y="148"/>
                    <a:pt x="781" y="159"/>
                  </a:cubicBezTo>
                  <a:cubicBezTo>
                    <a:pt x="769" y="172"/>
                    <a:pt x="750" y="185"/>
                    <a:pt x="724" y="198"/>
                  </a:cubicBezTo>
                  <a:cubicBezTo>
                    <a:pt x="696" y="214"/>
                    <a:pt x="658" y="230"/>
                    <a:pt x="613" y="247"/>
                  </a:cubicBezTo>
                  <a:cubicBezTo>
                    <a:pt x="683" y="247"/>
                    <a:pt x="736" y="247"/>
                    <a:pt x="772" y="247"/>
                  </a:cubicBezTo>
                  <a:cubicBezTo>
                    <a:pt x="824" y="247"/>
                    <a:pt x="877" y="247"/>
                    <a:pt x="930" y="247"/>
                  </a:cubicBezTo>
                  <a:cubicBezTo>
                    <a:pt x="982" y="247"/>
                    <a:pt x="1034" y="247"/>
                    <a:pt x="1086" y="247"/>
                  </a:cubicBezTo>
                  <a:cubicBezTo>
                    <a:pt x="1138" y="247"/>
                    <a:pt x="1190" y="247"/>
                    <a:pt x="1241" y="247"/>
                  </a:cubicBezTo>
                  <a:cubicBezTo>
                    <a:pt x="1256" y="177"/>
                    <a:pt x="1167" y="134"/>
                    <a:pt x="1060" y="103"/>
                  </a:cubicBezTo>
                  <a:cubicBezTo>
                    <a:pt x="980" y="80"/>
                    <a:pt x="883" y="63"/>
                    <a:pt x="805" y="48"/>
                  </a:cubicBezTo>
                  <a:cubicBezTo>
                    <a:pt x="741" y="37"/>
                    <a:pt x="687" y="27"/>
                    <a:pt x="667" y="19"/>
                  </a:cubicBezTo>
                  <a:cubicBezTo>
                    <a:pt x="649" y="11"/>
                    <a:pt x="654" y="5"/>
                    <a:pt x="699" y="0"/>
                  </a:cubicBezTo>
                  <a:close/>
                </a:path>
              </a:pathLst>
            </a:custGeom>
            <a:gradFill flip="none" rotWithShape="1">
              <a:gsLst>
                <a:gs pos="0">
                  <a:schemeClr val="tx1">
                    <a:lumMod val="50000"/>
                    <a:alpha val="48000"/>
                  </a:schemeClr>
                </a:gs>
                <a:gs pos="72000">
                  <a:schemeClr val="bg1">
                    <a:lumMod val="65000"/>
                    <a:shade val="67500"/>
                    <a:satMod val="115000"/>
                  </a:schemeClr>
                </a:gs>
                <a:gs pos="100000">
                  <a:schemeClr val="bg1">
                    <a:lumMod val="65000"/>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 name="Freeform 146"/>
            <p:cNvSpPr>
              <a:spLocks/>
            </p:cNvSpPr>
            <p:nvPr/>
          </p:nvSpPr>
          <p:spPr bwMode="auto">
            <a:xfrm>
              <a:off x="3983038" y="3675063"/>
              <a:ext cx="2306638" cy="925513"/>
            </a:xfrm>
            <a:custGeom>
              <a:avLst/>
              <a:gdLst/>
              <a:ahLst/>
              <a:cxnLst>
                <a:cxn ang="0">
                  <a:pos x="615" y="0"/>
                </a:cxn>
                <a:cxn ang="0">
                  <a:pos x="614" y="0"/>
                </a:cxn>
                <a:cxn ang="0">
                  <a:pos x="614" y="0"/>
                </a:cxn>
                <a:cxn ang="0">
                  <a:pos x="613" y="0"/>
                </a:cxn>
                <a:cxn ang="0">
                  <a:pos x="613" y="0"/>
                </a:cxn>
                <a:cxn ang="0">
                  <a:pos x="575" y="3"/>
                </a:cxn>
                <a:cxn ang="0">
                  <a:pos x="540" y="7"/>
                </a:cxn>
                <a:cxn ang="0">
                  <a:pos x="510" y="12"/>
                </a:cxn>
                <a:cxn ang="0">
                  <a:pos x="491" y="19"/>
                </a:cxn>
                <a:cxn ang="0">
                  <a:pos x="485" y="25"/>
                </a:cxn>
                <a:cxn ang="0">
                  <a:pos x="485" y="32"/>
                </a:cxn>
                <a:cxn ang="0">
                  <a:pos x="489" y="39"/>
                </a:cxn>
                <a:cxn ang="0">
                  <a:pos x="496" y="48"/>
                </a:cxn>
                <a:cxn ang="0">
                  <a:pos x="504" y="57"/>
                </a:cxn>
                <a:cxn ang="0">
                  <a:pos x="511" y="69"/>
                </a:cxn>
                <a:cxn ang="0">
                  <a:pos x="512" y="83"/>
                </a:cxn>
                <a:cxn ang="0">
                  <a:pos x="501" y="100"/>
                </a:cxn>
                <a:cxn ang="0">
                  <a:pos x="455" y="128"/>
                </a:cxn>
                <a:cxn ang="0">
                  <a:pos x="363" y="161"/>
                </a:cxn>
                <a:cxn ang="0">
                  <a:pos x="215" y="200"/>
                </a:cxn>
                <a:cxn ang="0">
                  <a:pos x="0" y="247"/>
                </a:cxn>
                <a:cxn ang="0">
                  <a:pos x="9" y="247"/>
                </a:cxn>
                <a:cxn ang="0">
                  <a:pos x="16" y="247"/>
                </a:cxn>
                <a:cxn ang="0">
                  <a:pos x="24" y="247"/>
                </a:cxn>
                <a:cxn ang="0">
                  <a:pos x="33" y="247"/>
                </a:cxn>
                <a:cxn ang="0">
                  <a:pos x="243" y="200"/>
                </a:cxn>
                <a:cxn ang="0">
                  <a:pos x="386" y="161"/>
                </a:cxn>
                <a:cxn ang="0">
                  <a:pos x="473" y="128"/>
                </a:cxn>
                <a:cxn ang="0">
                  <a:pos x="515" y="100"/>
                </a:cxn>
                <a:cxn ang="0">
                  <a:pos x="524" y="83"/>
                </a:cxn>
                <a:cxn ang="0">
                  <a:pos x="521" y="69"/>
                </a:cxn>
                <a:cxn ang="0">
                  <a:pos x="513" y="58"/>
                </a:cxn>
                <a:cxn ang="0">
                  <a:pos x="504" y="48"/>
                </a:cxn>
                <a:cxn ang="0">
                  <a:pos x="496" y="39"/>
                </a:cxn>
                <a:cxn ang="0">
                  <a:pos x="491" y="32"/>
                </a:cxn>
                <a:cxn ang="0">
                  <a:pos x="490" y="25"/>
                </a:cxn>
                <a:cxn ang="0">
                  <a:pos x="495" y="19"/>
                </a:cxn>
                <a:cxn ang="0">
                  <a:pos x="514" y="12"/>
                </a:cxn>
                <a:cxn ang="0">
                  <a:pos x="542" y="7"/>
                </a:cxn>
                <a:cxn ang="0">
                  <a:pos x="577" y="3"/>
                </a:cxn>
                <a:cxn ang="0">
                  <a:pos x="615" y="0"/>
                </a:cxn>
              </a:cxnLst>
              <a:rect l="0" t="0" r="r" b="b"/>
              <a:pathLst>
                <a:path w="615" h="247">
                  <a:moveTo>
                    <a:pt x="615" y="0"/>
                  </a:moveTo>
                  <a:cubicBezTo>
                    <a:pt x="614" y="0"/>
                    <a:pt x="614" y="0"/>
                    <a:pt x="614" y="0"/>
                  </a:cubicBezTo>
                  <a:cubicBezTo>
                    <a:pt x="614" y="0"/>
                    <a:pt x="614" y="0"/>
                    <a:pt x="614" y="0"/>
                  </a:cubicBezTo>
                  <a:cubicBezTo>
                    <a:pt x="614" y="0"/>
                    <a:pt x="614" y="0"/>
                    <a:pt x="613" y="0"/>
                  </a:cubicBezTo>
                  <a:cubicBezTo>
                    <a:pt x="613" y="0"/>
                    <a:pt x="613" y="0"/>
                    <a:pt x="613" y="0"/>
                  </a:cubicBezTo>
                  <a:cubicBezTo>
                    <a:pt x="600" y="0"/>
                    <a:pt x="587" y="2"/>
                    <a:pt x="575" y="3"/>
                  </a:cubicBezTo>
                  <a:cubicBezTo>
                    <a:pt x="563" y="4"/>
                    <a:pt x="551" y="5"/>
                    <a:pt x="540" y="7"/>
                  </a:cubicBezTo>
                  <a:cubicBezTo>
                    <a:pt x="529" y="8"/>
                    <a:pt x="519" y="10"/>
                    <a:pt x="510" y="12"/>
                  </a:cubicBezTo>
                  <a:cubicBezTo>
                    <a:pt x="502" y="14"/>
                    <a:pt x="495" y="17"/>
                    <a:pt x="491" y="19"/>
                  </a:cubicBezTo>
                  <a:cubicBezTo>
                    <a:pt x="487" y="21"/>
                    <a:pt x="486" y="23"/>
                    <a:pt x="485" y="25"/>
                  </a:cubicBezTo>
                  <a:cubicBezTo>
                    <a:pt x="484" y="27"/>
                    <a:pt x="484" y="30"/>
                    <a:pt x="485" y="32"/>
                  </a:cubicBezTo>
                  <a:cubicBezTo>
                    <a:pt x="486" y="34"/>
                    <a:pt x="487" y="37"/>
                    <a:pt x="489" y="39"/>
                  </a:cubicBezTo>
                  <a:cubicBezTo>
                    <a:pt x="491" y="42"/>
                    <a:pt x="494" y="45"/>
                    <a:pt x="496" y="48"/>
                  </a:cubicBezTo>
                  <a:cubicBezTo>
                    <a:pt x="499" y="51"/>
                    <a:pt x="502" y="54"/>
                    <a:pt x="504" y="57"/>
                  </a:cubicBezTo>
                  <a:cubicBezTo>
                    <a:pt x="507" y="61"/>
                    <a:pt x="509" y="65"/>
                    <a:pt x="511" y="69"/>
                  </a:cubicBezTo>
                  <a:cubicBezTo>
                    <a:pt x="512" y="73"/>
                    <a:pt x="513" y="78"/>
                    <a:pt x="512" y="83"/>
                  </a:cubicBezTo>
                  <a:cubicBezTo>
                    <a:pt x="510" y="88"/>
                    <a:pt x="507" y="94"/>
                    <a:pt x="501" y="100"/>
                  </a:cubicBezTo>
                  <a:cubicBezTo>
                    <a:pt x="492" y="109"/>
                    <a:pt x="477" y="118"/>
                    <a:pt x="455" y="128"/>
                  </a:cubicBezTo>
                  <a:cubicBezTo>
                    <a:pt x="432" y="139"/>
                    <a:pt x="401" y="150"/>
                    <a:pt x="363" y="161"/>
                  </a:cubicBezTo>
                  <a:cubicBezTo>
                    <a:pt x="322" y="174"/>
                    <a:pt x="272" y="187"/>
                    <a:pt x="215" y="200"/>
                  </a:cubicBezTo>
                  <a:cubicBezTo>
                    <a:pt x="152" y="215"/>
                    <a:pt x="80" y="231"/>
                    <a:pt x="0" y="247"/>
                  </a:cubicBezTo>
                  <a:cubicBezTo>
                    <a:pt x="3" y="247"/>
                    <a:pt x="6" y="247"/>
                    <a:pt x="9" y="247"/>
                  </a:cubicBezTo>
                  <a:cubicBezTo>
                    <a:pt x="11" y="247"/>
                    <a:pt x="14" y="247"/>
                    <a:pt x="16" y="247"/>
                  </a:cubicBezTo>
                  <a:cubicBezTo>
                    <a:pt x="19" y="247"/>
                    <a:pt x="22" y="247"/>
                    <a:pt x="24" y="247"/>
                  </a:cubicBezTo>
                  <a:cubicBezTo>
                    <a:pt x="27" y="247"/>
                    <a:pt x="30" y="247"/>
                    <a:pt x="33" y="247"/>
                  </a:cubicBezTo>
                  <a:cubicBezTo>
                    <a:pt x="112" y="231"/>
                    <a:pt x="182" y="215"/>
                    <a:pt x="243" y="200"/>
                  </a:cubicBezTo>
                  <a:cubicBezTo>
                    <a:pt x="298" y="187"/>
                    <a:pt x="346" y="174"/>
                    <a:pt x="386" y="161"/>
                  </a:cubicBezTo>
                  <a:cubicBezTo>
                    <a:pt x="422" y="150"/>
                    <a:pt x="451" y="139"/>
                    <a:pt x="473" y="128"/>
                  </a:cubicBezTo>
                  <a:cubicBezTo>
                    <a:pt x="493" y="118"/>
                    <a:pt x="508" y="109"/>
                    <a:pt x="515" y="100"/>
                  </a:cubicBezTo>
                  <a:cubicBezTo>
                    <a:pt x="521" y="94"/>
                    <a:pt x="523" y="88"/>
                    <a:pt x="524" y="83"/>
                  </a:cubicBezTo>
                  <a:cubicBezTo>
                    <a:pt x="524" y="78"/>
                    <a:pt x="523" y="73"/>
                    <a:pt x="521" y="69"/>
                  </a:cubicBezTo>
                  <a:cubicBezTo>
                    <a:pt x="519" y="65"/>
                    <a:pt x="517" y="61"/>
                    <a:pt x="513" y="58"/>
                  </a:cubicBezTo>
                  <a:cubicBezTo>
                    <a:pt x="510" y="54"/>
                    <a:pt x="507" y="51"/>
                    <a:pt x="504" y="48"/>
                  </a:cubicBezTo>
                  <a:cubicBezTo>
                    <a:pt x="501" y="45"/>
                    <a:pt x="499" y="42"/>
                    <a:pt x="496" y="39"/>
                  </a:cubicBezTo>
                  <a:cubicBezTo>
                    <a:pt x="494" y="37"/>
                    <a:pt x="492" y="34"/>
                    <a:pt x="491" y="32"/>
                  </a:cubicBezTo>
                  <a:cubicBezTo>
                    <a:pt x="489" y="30"/>
                    <a:pt x="489" y="27"/>
                    <a:pt x="490" y="25"/>
                  </a:cubicBezTo>
                  <a:cubicBezTo>
                    <a:pt x="490" y="23"/>
                    <a:pt x="492" y="21"/>
                    <a:pt x="495" y="19"/>
                  </a:cubicBezTo>
                  <a:cubicBezTo>
                    <a:pt x="499" y="17"/>
                    <a:pt x="505" y="14"/>
                    <a:pt x="514" y="12"/>
                  </a:cubicBezTo>
                  <a:cubicBezTo>
                    <a:pt x="522" y="10"/>
                    <a:pt x="531" y="8"/>
                    <a:pt x="542" y="7"/>
                  </a:cubicBezTo>
                  <a:cubicBezTo>
                    <a:pt x="553" y="5"/>
                    <a:pt x="565" y="4"/>
                    <a:pt x="577" y="3"/>
                  </a:cubicBezTo>
                  <a:cubicBezTo>
                    <a:pt x="589" y="2"/>
                    <a:pt x="602" y="1"/>
                    <a:pt x="615"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Freeform 147"/>
            <p:cNvSpPr>
              <a:spLocks/>
            </p:cNvSpPr>
            <p:nvPr/>
          </p:nvSpPr>
          <p:spPr bwMode="auto">
            <a:xfrm>
              <a:off x="6300788" y="3675063"/>
              <a:ext cx="2230438" cy="925513"/>
            </a:xfrm>
            <a:custGeom>
              <a:avLst/>
              <a:gdLst/>
              <a:ahLst/>
              <a:cxnLst>
                <a:cxn ang="0">
                  <a:pos x="54" y="0"/>
                </a:cxn>
                <a:cxn ang="0">
                  <a:pos x="53" y="0"/>
                </a:cxn>
                <a:cxn ang="0">
                  <a:pos x="53" y="0"/>
                </a:cxn>
                <a:cxn ang="0">
                  <a:pos x="52" y="0"/>
                </a:cxn>
                <a:cxn ang="0">
                  <a:pos x="52" y="0"/>
                </a:cxn>
                <a:cxn ang="0">
                  <a:pos x="16" y="18"/>
                </a:cxn>
                <a:cxn ang="0">
                  <a:pos x="148" y="48"/>
                </a:cxn>
                <a:cxn ang="0">
                  <a:pos x="390" y="103"/>
                </a:cxn>
                <a:cxn ang="0">
                  <a:pos x="541" y="247"/>
                </a:cxn>
                <a:cxn ang="0">
                  <a:pos x="550" y="247"/>
                </a:cxn>
                <a:cxn ang="0">
                  <a:pos x="557" y="247"/>
                </a:cxn>
                <a:cxn ang="0">
                  <a:pos x="565" y="247"/>
                </a:cxn>
                <a:cxn ang="0">
                  <a:pos x="573" y="247"/>
                </a:cxn>
                <a:cxn ang="0">
                  <a:pos x="405" y="103"/>
                </a:cxn>
                <a:cxn ang="0">
                  <a:pos x="155" y="48"/>
                </a:cxn>
                <a:cxn ang="0">
                  <a:pos x="20" y="18"/>
                </a:cxn>
                <a:cxn ang="0">
                  <a:pos x="54" y="0"/>
                </a:cxn>
              </a:cxnLst>
              <a:rect l="0" t="0" r="r" b="b"/>
              <a:pathLst>
                <a:path w="595" h="247">
                  <a:moveTo>
                    <a:pt x="54" y="0"/>
                  </a:moveTo>
                  <a:cubicBezTo>
                    <a:pt x="53" y="0"/>
                    <a:pt x="53" y="0"/>
                    <a:pt x="53" y="0"/>
                  </a:cubicBezTo>
                  <a:cubicBezTo>
                    <a:pt x="53" y="0"/>
                    <a:pt x="53" y="0"/>
                    <a:pt x="53" y="0"/>
                  </a:cubicBezTo>
                  <a:cubicBezTo>
                    <a:pt x="53" y="0"/>
                    <a:pt x="52" y="0"/>
                    <a:pt x="52" y="0"/>
                  </a:cubicBezTo>
                  <a:cubicBezTo>
                    <a:pt x="52" y="0"/>
                    <a:pt x="52" y="0"/>
                    <a:pt x="52" y="0"/>
                  </a:cubicBezTo>
                  <a:cubicBezTo>
                    <a:pt x="7" y="5"/>
                    <a:pt x="0" y="11"/>
                    <a:pt x="16" y="18"/>
                  </a:cubicBezTo>
                  <a:cubicBezTo>
                    <a:pt x="35" y="27"/>
                    <a:pt x="86" y="37"/>
                    <a:pt x="148" y="48"/>
                  </a:cubicBezTo>
                  <a:cubicBezTo>
                    <a:pt x="222" y="63"/>
                    <a:pt x="315" y="80"/>
                    <a:pt x="390" y="103"/>
                  </a:cubicBezTo>
                  <a:cubicBezTo>
                    <a:pt x="491" y="134"/>
                    <a:pt x="571" y="178"/>
                    <a:pt x="541" y="247"/>
                  </a:cubicBezTo>
                  <a:cubicBezTo>
                    <a:pt x="544" y="247"/>
                    <a:pt x="547" y="247"/>
                    <a:pt x="550" y="247"/>
                  </a:cubicBezTo>
                  <a:cubicBezTo>
                    <a:pt x="552" y="247"/>
                    <a:pt x="555" y="247"/>
                    <a:pt x="557" y="247"/>
                  </a:cubicBezTo>
                  <a:cubicBezTo>
                    <a:pt x="560" y="247"/>
                    <a:pt x="562" y="247"/>
                    <a:pt x="565" y="247"/>
                  </a:cubicBezTo>
                  <a:cubicBezTo>
                    <a:pt x="567" y="247"/>
                    <a:pt x="570" y="247"/>
                    <a:pt x="573" y="247"/>
                  </a:cubicBezTo>
                  <a:cubicBezTo>
                    <a:pt x="595" y="178"/>
                    <a:pt x="509" y="134"/>
                    <a:pt x="405" y="103"/>
                  </a:cubicBezTo>
                  <a:cubicBezTo>
                    <a:pt x="327" y="80"/>
                    <a:pt x="232" y="63"/>
                    <a:pt x="155" y="48"/>
                  </a:cubicBezTo>
                  <a:cubicBezTo>
                    <a:pt x="92" y="37"/>
                    <a:pt x="40" y="27"/>
                    <a:pt x="20" y="18"/>
                  </a:cubicBezTo>
                  <a:cubicBezTo>
                    <a:pt x="2" y="11"/>
                    <a:pt x="9" y="5"/>
                    <a:pt x="54"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48"/>
            <p:cNvSpPr>
              <a:spLocks/>
            </p:cNvSpPr>
            <p:nvPr/>
          </p:nvSpPr>
          <p:spPr bwMode="auto">
            <a:xfrm>
              <a:off x="5984875" y="3675063"/>
              <a:ext cx="889000" cy="925513"/>
            </a:xfrm>
            <a:custGeom>
              <a:avLst/>
              <a:gdLst/>
              <a:ahLst/>
              <a:cxnLst>
                <a:cxn ang="0">
                  <a:pos x="107" y="0"/>
                </a:cxn>
                <a:cxn ang="0">
                  <a:pos x="107" y="0"/>
                </a:cxn>
                <a:cxn ang="0">
                  <a:pos x="107" y="0"/>
                </a:cxn>
                <a:cxn ang="0">
                  <a:pos x="106" y="0"/>
                </a:cxn>
                <a:cxn ang="0">
                  <a:pos x="106" y="0"/>
                </a:cxn>
                <a:cxn ang="0">
                  <a:pos x="74" y="3"/>
                </a:cxn>
                <a:cxn ang="0">
                  <a:pos x="47" y="7"/>
                </a:cxn>
                <a:cxn ang="0">
                  <a:pos x="30" y="13"/>
                </a:cxn>
                <a:cxn ang="0">
                  <a:pos x="27" y="20"/>
                </a:cxn>
                <a:cxn ang="0">
                  <a:pos x="33" y="26"/>
                </a:cxn>
                <a:cxn ang="0">
                  <a:pos x="47" y="32"/>
                </a:cxn>
                <a:cxn ang="0">
                  <a:pos x="66" y="40"/>
                </a:cxn>
                <a:cxn ang="0">
                  <a:pos x="89" y="48"/>
                </a:cxn>
                <a:cxn ang="0">
                  <a:pos x="117" y="57"/>
                </a:cxn>
                <a:cxn ang="0">
                  <a:pos x="147" y="68"/>
                </a:cxn>
                <a:cxn ang="0">
                  <a:pos x="178" y="82"/>
                </a:cxn>
                <a:cxn ang="0">
                  <a:pos x="204" y="100"/>
                </a:cxn>
                <a:cxn ang="0">
                  <a:pos x="218" y="127"/>
                </a:cxn>
                <a:cxn ang="0">
                  <a:pos x="199" y="159"/>
                </a:cxn>
                <a:cxn ang="0">
                  <a:pos x="137" y="199"/>
                </a:cxn>
                <a:cxn ang="0">
                  <a:pos x="0" y="247"/>
                </a:cxn>
                <a:cxn ang="0">
                  <a:pos x="29" y="247"/>
                </a:cxn>
                <a:cxn ang="0">
                  <a:pos x="36" y="247"/>
                </a:cxn>
                <a:cxn ang="0">
                  <a:pos x="44" y="247"/>
                </a:cxn>
                <a:cxn ang="0">
                  <a:pos x="53" y="247"/>
                </a:cxn>
                <a:cxn ang="0">
                  <a:pos x="53" y="247"/>
                </a:cxn>
                <a:cxn ang="0">
                  <a:pos x="53" y="247"/>
                </a:cxn>
                <a:cxn ang="0">
                  <a:pos x="53" y="247"/>
                </a:cxn>
                <a:cxn ang="0">
                  <a:pos x="53" y="247"/>
                </a:cxn>
                <a:cxn ang="0">
                  <a:pos x="164" y="198"/>
                </a:cxn>
                <a:cxn ang="0">
                  <a:pos x="221" y="159"/>
                </a:cxn>
                <a:cxn ang="0">
                  <a:pos x="236" y="127"/>
                </a:cxn>
                <a:cxn ang="0">
                  <a:pos x="218" y="100"/>
                </a:cxn>
                <a:cxn ang="0">
                  <a:pos x="190" y="82"/>
                </a:cxn>
                <a:cxn ang="0">
                  <a:pos x="158" y="68"/>
                </a:cxn>
                <a:cxn ang="0">
                  <a:pos x="126" y="57"/>
                </a:cxn>
                <a:cxn ang="0">
                  <a:pos x="97" y="48"/>
                </a:cxn>
                <a:cxn ang="0">
                  <a:pos x="73" y="40"/>
                </a:cxn>
                <a:cxn ang="0">
                  <a:pos x="53" y="33"/>
                </a:cxn>
                <a:cxn ang="0">
                  <a:pos x="38" y="26"/>
                </a:cxn>
                <a:cxn ang="0">
                  <a:pos x="31" y="20"/>
                </a:cxn>
                <a:cxn ang="0">
                  <a:pos x="34" y="13"/>
                </a:cxn>
                <a:cxn ang="0">
                  <a:pos x="50" y="7"/>
                </a:cxn>
                <a:cxn ang="0">
                  <a:pos x="76" y="3"/>
                </a:cxn>
                <a:cxn ang="0">
                  <a:pos x="107" y="0"/>
                </a:cxn>
              </a:cxnLst>
              <a:rect l="0" t="0" r="r" b="b"/>
              <a:pathLst>
                <a:path w="237" h="247">
                  <a:moveTo>
                    <a:pt x="107" y="0"/>
                  </a:moveTo>
                  <a:cubicBezTo>
                    <a:pt x="107" y="0"/>
                    <a:pt x="107" y="0"/>
                    <a:pt x="107" y="0"/>
                  </a:cubicBezTo>
                  <a:cubicBezTo>
                    <a:pt x="107" y="0"/>
                    <a:pt x="107" y="0"/>
                    <a:pt x="107" y="0"/>
                  </a:cubicBezTo>
                  <a:cubicBezTo>
                    <a:pt x="107" y="0"/>
                    <a:pt x="106" y="0"/>
                    <a:pt x="106" y="0"/>
                  </a:cubicBezTo>
                  <a:cubicBezTo>
                    <a:pt x="106" y="0"/>
                    <a:pt x="106" y="0"/>
                    <a:pt x="106" y="0"/>
                  </a:cubicBezTo>
                  <a:cubicBezTo>
                    <a:pt x="94" y="1"/>
                    <a:pt x="83" y="2"/>
                    <a:pt x="74" y="3"/>
                  </a:cubicBezTo>
                  <a:cubicBezTo>
                    <a:pt x="64" y="4"/>
                    <a:pt x="55" y="6"/>
                    <a:pt x="47" y="7"/>
                  </a:cubicBezTo>
                  <a:cubicBezTo>
                    <a:pt x="40" y="9"/>
                    <a:pt x="34" y="11"/>
                    <a:pt x="30" y="13"/>
                  </a:cubicBezTo>
                  <a:cubicBezTo>
                    <a:pt x="27" y="15"/>
                    <a:pt x="25" y="17"/>
                    <a:pt x="27" y="20"/>
                  </a:cubicBezTo>
                  <a:cubicBezTo>
                    <a:pt x="28" y="22"/>
                    <a:pt x="30" y="24"/>
                    <a:pt x="33" y="26"/>
                  </a:cubicBezTo>
                  <a:cubicBezTo>
                    <a:pt x="37" y="28"/>
                    <a:pt x="42" y="30"/>
                    <a:pt x="47" y="32"/>
                  </a:cubicBezTo>
                  <a:cubicBezTo>
                    <a:pt x="53" y="35"/>
                    <a:pt x="59" y="37"/>
                    <a:pt x="66" y="40"/>
                  </a:cubicBezTo>
                  <a:cubicBezTo>
                    <a:pt x="73" y="42"/>
                    <a:pt x="81" y="45"/>
                    <a:pt x="89" y="48"/>
                  </a:cubicBezTo>
                  <a:cubicBezTo>
                    <a:pt x="98" y="51"/>
                    <a:pt x="107" y="54"/>
                    <a:pt x="117" y="57"/>
                  </a:cubicBezTo>
                  <a:cubicBezTo>
                    <a:pt x="127" y="61"/>
                    <a:pt x="137" y="64"/>
                    <a:pt x="147" y="68"/>
                  </a:cubicBezTo>
                  <a:cubicBezTo>
                    <a:pt x="158" y="73"/>
                    <a:pt x="168" y="77"/>
                    <a:pt x="178" y="82"/>
                  </a:cubicBezTo>
                  <a:cubicBezTo>
                    <a:pt x="188" y="88"/>
                    <a:pt x="197" y="93"/>
                    <a:pt x="204" y="100"/>
                  </a:cubicBezTo>
                  <a:cubicBezTo>
                    <a:pt x="214" y="108"/>
                    <a:pt x="218" y="117"/>
                    <a:pt x="218" y="127"/>
                  </a:cubicBezTo>
                  <a:cubicBezTo>
                    <a:pt x="218" y="137"/>
                    <a:pt x="211" y="148"/>
                    <a:pt x="199" y="159"/>
                  </a:cubicBezTo>
                  <a:cubicBezTo>
                    <a:pt x="186" y="172"/>
                    <a:pt x="165" y="185"/>
                    <a:pt x="137" y="199"/>
                  </a:cubicBezTo>
                  <a:cubicBezTo>
                    <a:pt x="107" y="214"/>
                    <a:pt x="48" y="230"/>
                    <a:pt x="0" y="247"/>
                  </a:cubicBezTo>
                  <a:cubicBezTo>
                    <a:pt x="3" y="247"/>
                    <a:pt x="26" y="247"/>
                    <a:pt x="29" y="247"/>
                  </a:cubicBezTo>
                  <a:cubicBezTo>
                    <a:pt x="31" y="247"/>
                    <a:pt x="34" y="247"/>
                    <a:pt x="36" y="247"/>
                  </a:cubicBezTo>
                  <a:cubicBezTo>
                    <a:pt x="39" y="247"/>
                    <a:pt x="41" y="247"/>
                    <a:pt x="44" y="247"/>
                  </a:cubicBezTo>
                  <a:cubicBezTo>
                    <a:pt x="47" y="247"/>
                    <a:pt x="49" y="247"/>
                    <a:pt x="53" y="247"/>
                  </a:cubicBezTo>
                  <a:cubicBezTo>
                    <a:pt x="53" y="247"/>
                    <a:pt x="53" y="247"/>
                    <a:pt x="53" y="247"/>
                  </a:cubicBezTo>
                  <a:cubicBezTo>
                    <a:pt x="53" y="247"/>
                    <a:pt x="53" y="247"/>
                    <a:pt x="53" y="247"/>
                  </a:cubicBezTo>
                  <a:cubicBezTo>
                    <a:pt x="53" y="247"/>
                    <a:pt x="53" y="247"/>
                    <a:pt x="53" y="247"/>
                  </a:cubicBezTo>
                  <a:cubicBezTo>
                    <a:pt x="53" y="247"/>
                    <a:pt x="53" y="247"/>
                    <a:pt x="53" y="247"/>
                  </a:cubicBezTo>
                  <a:cubicBezTo>
                    <a:pt x="98" y="230"/>
                    <a:pt x="136" y="214"/>
                    <a:pt x="164" y="198"/>
                  </a:cubicBezTo>
                  <a:cubicBezTo>
                    <a:pt x="190" y="185"/>
                    <a:pt x="209" y="172"/>
                    <a:pt x="221" y="159"/>
                  </a:cubicBezTo>
                  <a:cubicBezTo>
                    <a:pt x="232" y="148"/>
                    <a:pt x="237" y="137"/>
                    <a:pt x="236" y="127"/>
                  </a:cubicBezTo>
                  <a:cubicBezTo>
                    <a:pt x="235" y="117"/>
                    <a:pt x="229" y="108"/>
                    <a:pt x="218" y="100"/>
                  </a:cubicBezTo>
                  <a:cubicBezTo>
                    <a:pt x="210" y="94"/>
                    <a:pt x="200" y="88"/>
                    <a:pt x="190" y="82"/>
                  </a:cubicBezTo>
                  <a:cubicBezTo>
                    <a:pt x="180" y="77"/>
                    <a:pt x="169" y="73"/>
                    <a:pt x="158" y="68"/>
                  </a:cubicBezTo>
                  <a:cubicBezTo>
                    <a:pt x="147" y="64"/>
                    <a:pt x="136" y="61"/>
                    <a:pt x="126" y="57"/>
                  </a:cubicBezTo>
                  <a:cubicBezTo>
                    <a:pt x="116" y="54"/>
                    <a:pt x="106" y="51"/>
                    <a:pt x="97" y="48"/>
                  </a:cubicBezTo>
                  <a:cubicBezTo>
                    <a:pt x="89" y="45"/>
                    <a:pt x="80" y="42"/>
                    <a:pt x="73" y="40"/>
                  </a:cubicBezTo>
                  <a:cubicBezTo>
                    <a:pt x="66" y="37"/>
                    <a:pt x="59" y="35"/>
                    <a:pt x="53" y="33"/>
                  </a:cubicBezTo>
                  <a:cubicBezTo>
                    <a:pt x="47" y="30"/>
                    <a:pt x="42" y="28"/>
                    <a:pt x="38" y="26"/>
                  </a:cubicBezTo>
                  <a:cubicBezTo>
                    <a:pt x="35" y="24"/>
                    <a:pt x="32" y="22"/>
                    <a:pt x="31" y="20"/>
                  </a:cubicBezTo>
                  <a:cubicBezTo>
                    <a:pt x="29" y="17"/>
                    <a:pt x="30" y="15"/>
                    <a:pt x="34" y="13"/>
                  </a:cubicBezTo>
                  <a:cubicBezTo>
                    <a:pt x="37" y="11"/>
                    <a:pt x="43" y="9"/>
                    <a:pt x="50" y="7"/>
                  </a:cubicBezTo>
                  <a:cubicBezTo>
                    <a:pt x="57" y="6"/>
                    <a:pt x="66" y="4"/>
                    <a:pt x="76" y="3"/>
                  </a:cubicBezTo>
                  <a:cubicBezTo>
                    <a:pt x="85" y="2"/>
                    <a:pt x="96" y="1"/>
                    <a:pt x="107"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149"/>
            <p:cNvSpPr>
              <a:spLocks/>
            </p:cNvSpPr>
            <p:nvPr/>
          </p:nvSpPr>
          <p:spPr bwMode="auto">
            <a:xfrm>
              <a:off x="6108700" y="3675063"/>
              <a:ext cx="908050" cy="925513"/>
            </a:xfrm>
            <a:custGeom>
              <a:avLst/>
              <a:gdLst/>
              <a:ahLst/>
              <a:cxnLst>
                <a:cxn ang="0">
                  <a:pos x="78" y="0"/>
                </a:cxn>
                <a:cxn ang="0">
                  <a:pos x="77" y="0"/>
                </a:cxn>
                <a:cxn ang="0">
                  <a:pos x="77" y="0"/>
                </a:cxn>
                <a:cxn ang="0">
                  <a:pos x="77" y="0"/>
                </a:cxn>
                <a:cxn ang="0">
                  <a:pos x="76" y="0"/>
                </a:cxn>
                <a:cxn ang="0">
                  <a:pos x="45" y="3"/>
                </a:cxn>
                <a:cxn ang="0">
                  <a:pos x="20" y="8"/>
                </a:cxn>
                <a:cxn ang="0">
                  <a:pos x="4" y="13"/>
                </a:cxn>
                <a:cxn ang="0">
                  <a:pos x="2" y="20"/>
                </a:cxn>
                <a:cxn ang="0">
                  <a:pos x="11" y="26"/>
                </a:cxn>
                <a:cxn ang="0">
                  <a:pos x="26" y="33"/>
                </a:cxn>
                <a:cxn ang="0">
                  <a:pos x="47" y="40"/>
                </a:cxn>
                <a:cxn ang="0">
                  <a:pos x="72" y="48"/>
                </a:cxn>
                <a:cxn ang="0">
                  <a:pos x="102" y="57"/>
                </a:cxn>
                <a:cxn ang="0">
                  <a:pos x="135" y="69"/>
                </a:cxn>
                <a:cxn ang="0">
                  <a:pos x="169" y="82"/>
                </a:cxn>
                <a:cxn ang="0">
                  <a:pos x="200" y="100"/>
                </a:cxn>
                <a:cxn ang="0">
                  <a:pos x="221" y="127"/>
                </a:cxn>
                <a:cxn ang="0">
                  <a:pos x="211" y="159"/>
                </a:cxn>
                <a:cxn ang="0">
                  <a:pos x="159" y="198"/>
                </a:cxn>
                <a:cxn ang="0">
                  <a:pos x="54" y="247"/>
                </a:cxn>
                <a:cxn ang="0">
                  <a:pos x="63" y="247"/>
                </a:cxn>
                <a:cxn ang="0">
                  <a:pos x="71" y="247"/>
                </a:cxn>
                <a:cxn ang="0">
                  <a:pos x="78" y="247"/>
                </a:cxn>
                <a:cxn ang="0">
                  <a:pos x="104" y="247"/>
                </a:cxn>
                <a:cxn ang="0">
                  <a:pos x="186" y="198"/>
                </a:cxn>
                <a:cxn ang="0">
                  <a:pos x="232" y="159"/>
                </a:cxn>
                <a:cxn ang="0">
                  <a:pos x="238" y="127"/>
                </a:cxn>
                <a:cxn ang="0">
                  <a:pos x="214" y="100"/>
                </a:cxn>
                <a:cxn ang="0">
                  <a:pos x="181" y="82"/>
                </a:cxn>
                <a:cxn ang="0">
                  <a:pos x="145" y="69"/>
                </a:cxn>
                <a:cxn ang="0">
                  <a:pos x="111" y="57"/>
                </a:cxn>
                <a:cxn ang="0">
                  <a:pos x="80" y="48"/>
                </a:cxn>
                <a:cxn ang="0">
                  <a:pos x="54" y="40"/>
                </a:cxn>
                <a:cxn ang="0">
                  <a:pos x="32" y="33"/>
                </a:cxn>
                <a:cxn ang="0">
                  <a:pos x="16" y="26"/>
                </a:cxn>
                <a:cxn ang="0">
                  <a:pos x="6" y="20"/>
                </a:cxn>
                <a:cxn ang="0">
                  <a:pos x="8" y="13"/>
                </a:cxn>
                <a:cxn ang="0">
                  <a:pos x="22" y="8"/>
                </a:cxn>
                <a:cxn ang="0">
                  <a:pos x="47" y="3"/>
                </a:cxn>
                <a:cxn ang="0">
                  <a:pos x="78" y="0"/>
                </a:cxn>
              </a:cxnLst>
              <a:rect l="0" t="0" r="r" b="b"/>
              <a:pathLst>
                <a:path w="242" h="247">
                  <a:moveTo>
                    <a:pt x="78" y="0"/>
                  </a:moveTo>
                  <a:cubicBezTo>
                    <a:pt x="78" y="0"/>
                    <a:pt x="77" y="0"/>
                    <a:pt x="77" y="0"/>
                  </a:cubicBezTo>
                  <a:cubicBezTo>
                    <a:pt x="77" y="0"/>
                    <a:pt x="77" y="0"/>
                    <a:pt x="77" y="0"/>
                  </a:cubicBezTo>
                  <a:cubicBezTo>
                    <a:pt x="77" y="0"/>
                    <a:pt x="77" y="0"/>
                    <a:pt x="77" y="0"/>
                  </a:cubicBezTo>
                  <a:cubicBezTo>
                    <a:pt x="76" y="0"/>
                    <a:pt x="76" y="0"/>
                    <a:pt x="76" y="0"/>
                  </a:cubicBezTo>
                  <a:cubicBezTo>
                    <a:pt x="65" y="1"/>
                    <a:pt x="54" y="2"/>
                    <a:pt x="45" y="3"/>
                  </a:cubicBezTo>
                  <a:cubicBezTo>
                    <a:pt x="35" y="5"/>
                    <a:pt x="26" y="6"/>
                    <a:pt x="20" y="8"/>
                  </a:cubicBezTo>
                  <a:cubicBezTo>
                    <a:pt x="13" y="9"/>
                    <a:pt x="7" y="11"/>
                    <a:pt x="4" y="13"/>
                  </a:cubicBezTo>
                  <a:cubicBezTo>
                    <a:pt x="1" y="15"/>
                    <a:pt x="0" y="17"/>
                    <a:pt x="2" y="20"/>
                  </a:cubicBezTo>
                  <a:cubicBezTo>
                    <a:pt x="4" y="22"/>
                    <a:pt x="7" y="24"/>
                    <a:pt x="11" y="26"/>
                  </a:cubicBezTo>
                  <a:cubicBezTo>
                    <a:pt x="15" y="28"/>
                    <a:pt x="20" y="30"/>
                    <a:pt x="26" y="33"/>
                  </a:cubicBezTo>
                  <a:cubicBezTo>
                    <a:pt x="32" y="35"/>
                    <a:pt x="39" y="37"/>
                    <a:pt x="47" y="40"/>
                  </a:cubicBezTo>
                  <a:cubicBezTo>
                    <a:pt x="55" y="42"/>
                    <a:pt x="63" y="45"/>
                    <a:pt x="72" y="48"/>
                  </a:cubicBezTo>
                  <a:cubicBezTo>
                    <a:pt x="81" y="51"/>
                    <a:pt x="92" y="54"/>
                    <a:pt x="102" y="57"/>
                  </a:cubicBezTo>
                  <a:cubicBezTo>
                    <a:pt x="113" y="61"/>
                    <a:pt x="124" y="64"/>
                    <a:pt x="135" y="69"/>
                  </a:cubicBezTo>
                  <a:cubicBezTo>
                    <a:pt x="147" y="73"/>
                    <a:pt x="158" y="77"/>
                    <a:pt x="169" y="82"/>
                  </a:cubicBezTo>
                  <a:cubicBezTo>
                    <a:pt x="180" y="88"/>
                    <a:pt x="191" y="94"/>
                    <a:pt x="200" y="100"/>
                  </a:cubicBezTo>
                  <a:cubicBezTo>
                    <a:pt x="212" y="109"/>
                    <a:pt x="219" y="117"/>
                    <a:pt x="221" y="127"/>
                  </a:cubicBezTo>
                  <a:cubicBezTo>
                    <a:pt x="223" y="137"/>
                    <a:pt x="220" y="148"/>
                    <a:pt x="211" y="159"/>
                  </a:cubicBezTo>
                  <a:cubicBezTo>
                    <a:pt x="200" y="171"/>
                    <a:pt x="183" y="185"/>
                    <a:pt x="159" y="198"/>
                  </a:cubicBezTo>
                  <a:cubicBezTo>
                    <a:pt x="133" y="214"/>
                    <a:pt x="97" y="230"/>
                    <a:pt x="54" y="247"/>
                  </a:cubicBezTo>
                  <a:cubicBezTo>
                    <a:pt x="57" y="247"/>
                    <a:pt x="60" y="247"/>
                    <a:pt x="63" y="247"/>
                  </a:cubicBezTo>
                  <a:cubicBezTo>
                    <a:pt x="66" y="247"/>
                    <a:pt x="68" y="247"/>
                    <a:pt x="71" y="247"/>
                  </a:cubicBezTo>
                  <a:cubicBezTo>
                    <a:pt x="73" y="247"/>
                    <a:pt x="75" y="247"/>
                    <a:pt x="78" y="247"/>
                  </a:cubicBezTo>
                  <a:cubicBezTo>
                    <a:pt x="81" y="247"/>
                    <a:pt x="101" y="247"/>
                    <a:pt x="104" y="247"/>
                  </a:cubicBezTo>
                  <a:cubicBezTo>
                    <a:pt x="146" y="230"/>
                    <a:pt x="161" y="214"/>
                    <a:pt x="186" y="198"/>
                  </a:cubicBezTo>
                  <a:cubicBezTo>
                    <a:pt x="208" y="184"/>
                    <a:pt x="224" y="171"/>
                    <a:pt x="232" y="159"/>
                  </a:cubicBezTo>
                  <a:cubicBezTo>
                    <a:pt x="240" y="148"/>
                    <a:pt x="242" y="137"/>
                    <a:pt x="238" y="127"/>
                  </a:cubicBezTo>
                  <a:cubicBezTo>
                    <a:pt x="235" y="117"/>
                    <a:pt x="227" y="109"/>
                    <a:pt x="214" y="100"/>
                  </a:cubicBezTo>
                  <a:cubicBezTo>
                    <a:pt x="204" y="94"/>
                    <a:pt x="193" y="88"/>
                    <a:pt x="181" y="82"/>
                  </a:cubicBezTo>
                  <a:cubicBezTo>
                    <a:pt x="170" y="77"/>
                    <a:pt x="158" y="73"/>
                    <a:pt x="145" y="69"/>
                  </a:cubicBezTo>
                  <a:cubicBezTo>
                    <a:pt x="134" y="64"/>
                    <a:pt x="122" y="61"/>
                    <a:pt x="111" y="57"/>
                  </a:cubicBezTo>
                  <a:cubicBezTo>
                    <a:pt x="100" y="54"/>
                    <a:pt x="89" y="51"/>
                    <a:pt x="80" y="48"/>
                  </a:cubicBezTo>
                  <a:cubicBezTo>
                    <a:pt x="71" y="45"/>
                    <a:pt x="62" y="42"/>
                    <a:pt x="54" y="40"/>
                  </a:cubicBezTo>
                  <a:cubicBezTo>
                    <a:pt x="46" y="37"/>
                    <a:pt x="38" y="35"/>
                    <a:pt x="32" y="33"/>
                  </a:cubicBezTo>
                  <a:cubicBezTo>
                    <a:pt x="26" y="30"/>
                    <a:pt x="20" y="28"/>
                    <a:pt x="16" y="26"/>
                  </a:cubicBezTo>
                  <a:cubicBezTo>
                    <a:pt x="12" y="24"/>
                    <a:pt x="8" y="22"/>
                    <a:pt x="6" y="20"/>
                  </a:cubicBezTo>
                  <a:cubicBezTo>
                    <a:pt x="4" y="17"/>
                    <a:pt x="5" y="15"/>
                    <a:pt x="8" y="13"/>
                  </a:cubicBezTo>
                  <a:cubicBezTo>
                    <a:pt x="10" y="11"/>
                    <a:pt x="15" y="9"/>
                    <a:pt x="22" y="8"/>
                  </a:cubicBezTo>
                  <a:cubicBezTo>
                    <a:pt x="29" y="6"/>
                    <a:pt x="37" y="5"/>
                    <a:pt x="47" y="3"/>
                  </a:cubicBezTo>
                  <a:cubicBezTo>
                    <a:pt x="56" y="2"/>
                    <a:pt x="66" y="1"/>
                    <a:pt x="78"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58" name="Rectangle 57"/>
          <p:cNvSpPr/>
          <p:nvPr/>
        </p:nvSpPr>
        <p:spPr>
          <a:xfrm>
            <a:off x="533400" y="838200"/>
            <a:ext cx="3200400" cy="276999"/>
          </a:xfrm>
          <a:prstGeom prst="rect">
            <a:avLst/>
          </a:prstGeom>
        </p:spPr>
        <p:txBody>
          <a:bodyPr wrap="square">
            <a:spAutoFit/>
          </a:bodyPr>
          <a:lstStyle/>
          <a:p>
            <a:pPr algn="just" fontAlgn="auto">
              <a:spcBef>
                <a:spcPts val="0"/>
              </a:spcBef>
              <a:spcAft>
                <a:spcPts val="0"/>
              </a:spcAft>
              <a:defRPr/>
            </a:pPr>
            <a:r>
              <a:rPr lang="en-US" altLang="ko-KR" sz="1200" kern="0" dirty="0" smtClean="0">
                <a:solidFill>
                  <a:schemeClr val="bg1">
                    <a:lumMod val="75000"/>
                  </a:schemeClr>
                </a:solidFill>
                <a:latin typeface="+mn-lt"/>
                <a:ea typeface="굴림" charset="-127"/>
                <a:cs typeface="Arial" pitchFamily="34" charset="0"/>
              </a:rPr>
              <a:t> </a:t>
            </a:r>
          </a:p>
        </p:txBody>
      </p:sp>
      <p:sp>
        <p:nvSpPr>
          <p:cNvPr id="46" name="Rectangle 45"/>
          <p:cNvSpPr/>
          <p:nvPr/>
        </p:nvSpPr>
        <p:spPr>
          <a:xfrm>
            <a:off x="304800" y="2206823"/>
            <a:ext cx="184666" cy="461665"/>
          </a:xfrm>
          <a:prstGeom prst="rect">
            <a:avLst/>
          </a:prstGeom>
        </p:spPr>
        <p:txBody>
          <a:bodyPr wrap="none">
            <a:spAutoFit/>
          </a:bodyPr>
          <a:lstStyle/>
          <a:p>
            <a:r>
              <a:rPr lang="en-US" sz="2400" b="1" kern="0" dirty="0" smtClean="0">
                <a:solidFill>
                  <a:srgbClr val="FFFF00"/>
                </a:solidFill>
                <a:effectLst>
                  <a:outerShdw blurRad="38100" dist="38100" dir="2700000" algn="tl">
                    <a:srgbClr val="000000">
                      <a:alpha val="43137"/>
                    </a:srgbClr>
                  </a:outerShdw>
                </a:effectLst>
                <a:ea typeface="굴림" charset="-127"/>
                <a:cs typeface="Arial" pitchFamily="34" charset="0"/>
              </a:rPr>
              <a:t> </a:t>
            </a:r>
          </a:p>
        </p:txBody>
      </p:sp>
      <p:sp>
        <p:nvSpPr>
          <p:cNvPr id="47" name="Rectangle 46"/>
          <p:cNvSpPr/>
          <p:nvPr/>
        </p:nvSpPr>
        <p:spPr>
          <a:xfrm flipH="1">
            <a:off x="5410200" y="914400"/>
            <a:ext cx="3733800" cy="338528"/>
          </a:xfrm>
          <a:prstGeom prst="rect">
            <a:avLst/>
          </a:prstGeom>
          <a:gradFill>
            <a:gsLst>
              <a:gs pos="56000">
                <a:srgbClr val="4D4D4D"/>
              </a:gs>
              <a:gs pos="0">
                <a:srgbClr val="5E5E5E">
                  <a:alpha val="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p:cNvSpPr/>
          <p:nvPr/>
        </p:nvSpPr>
        <p:spPr>
          <a:xfrm flipH="1">
            <a:off x="3367046" y="990600"/>
            <a:ext cx="184666" cy="584776"/>
          </a:xfrm>
          <a:prstGeom prst="rect">
            <a:avLst/>
          </a:prstGeom>
        </p:spPr>
        <p:txBody>
          <a:bodyPr wrap="none">
            <a:spAutoFit/>
          </a:bodyPr>
          <a:lstStyle/>
          <a:p>
            <a:r>
              <a:rPr lang="en-US" sz="3200" b="1" kern="0" dirty="0" smtClean="0">
                <a:solidFill>
                  <a:srgbClr val="3366FF"/>
                </a:solidFill>
                <a:effectLst>
                  <a:outerShdw blurRad="38100" dist="38100" dir="2700000" algn="tl">
                    <a:srgbClr val="000000">
                      <a:alpha val="43137"/>
                    </a:srgbClr>
                  </a:outerShdw>
                </a:effectLst>
                <a:ea typeface="굴림" charset="-127"/>
                <a:cs typeface="Arial" pitchFamily="34" charset="0"/>
              </a:rPr>
              <a:t> </a:t>
            </a:r>
            <a:endParaRPr lang="en-US" sz="3200" b="1" dirty="0">
              <a:solidFill>
                <a:srgbClr val="3366FF"/>
              </a:solidFill>
              <a:effectLst>
                <a:outerShdw blurRad="38100" dist="38100" dir="2700000" algn="tl">
                  <a:srgbClr val="000000">
                    <a:alpha val="43137"/>
                  </a:srgbClr>
                </a:outerShdw>
              </a:effectLst>
            </a:endParaRPr>
          </a:p>
        </p:txBody>
      </p:sp>
      <p:sp>
        <p:nvSpPr>
          <p:cNvPr id="2" name="TextBox 1"/>
          <p:cNvSpPr txBox="1"/>
          <p:nvPr/>
        </p:nvSpPr>
        <p:spPr>
          <a:xfrm>
            <a:off x="228600" y="1524000"/>
            <a:ext cx="8708434" cy="3293209"/>
          </a:xfrm>
          <a:prstGeom prst="rect">
            <a:avLst/>
          </a:prstGeom>
          <a:noFill/>
        </p:spPr>
        <p:txBody>
          <a:bodyPr wrap="none" rtlCol="0">
            <a:spAutoFit/>
          </a:bodyPr>
          <a:lstStyle/>
          <a:p>
            <a:r>
              <a:rPr lang="en-US" sz="3200" dirty="0" smtClean="0">
                <a:solidFill>
                  <a:srgbClr val="A6A6A6"/>
                </a:solidFill>
              </a:rPr>
              <a:t>Shift 1:  Increase Reading of Informational Text</a:t>
            </a:r>
          </a:p>
          <a:p>
            <a:r>
              <a:rPr lang="en-US" sz="3200" dirty="0" smtClean="0">
                <a:solidFill>
                  <a:srgbClr val="A6A6A6"/>
                </a:solidFill>
              </a:rPr>
              <a:t>Shift 2:  Text Complexity</a:t>
            </a:r>
          </a:p>
          <a:p>
            <a:r>
              <a:rPr lang="en-US" sz="3200" dirty="0" smtClean="0">
                <a:solidFill>
                  <a:srgbClr val="A6A6A6"/>
                </a:solidFill>
              </a:rPr>
              <a:t>Shift 3:  Academic Vocabulary</a:t>
            </a:r>
          </a:p>
          <a:p>
            <a:r>
              <a:rPr lang="en-US" sz="3200" dirty="0" smtClean="0">
                <a:solidFill>
                  <a:srgbClr val="A6A6A6"/>
                </a:solidFill>
              </a:rPr>
              <a:t>Shift 4:  Text-Based Answers</a:t>
            </a:r>
          </a:p>
          <a:p>
            <a:r>
              <a:rPr lang="en-US" sz="3200" dirty="0" smtClean="0">
                <a:solidFill>
                  <a:srgbClr val="A6A6A6"/>
                </a:solidFill>
              </a:rPr>
              <a:t>Shift 5:  Increase Writing from Sources</a:t>
            </a:r>
          </a:p>
          <a:p>
            <a:r>
              <a:rPr lang="en-US" sz="4800" dirty="0" smtClean="0">
                <a:solidFill>
                  <a:schemeClr val="bg1"/>
                </a:solidFill>
              </a:rPr>
              <a:t>Shift 6:  Disciplinary Literacy </a:t>
            </a:r>
            <a:endParaRPr lang="en-US" sz="4800" dirty="0">
              <a:solidFill>
                <a:schemeClr val="bg1"/>
              </a:solidFill>
            </a:endParaRPr>
          </a:p>
        </p:txBody>
      </p:sp>
    </p:spTree>
    <p:extLst>
      <p:ext uri="{BB962C8B-B14F-4D97-AF65-F5344CB8AC3E}">
        <p14:creationId xmlns:p14="http://schemas.microsoft.com/office/powerpoint/2010/main" val="13232736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 name="AutoShape 64"/>
          <p:cNvSpPr>
            <a:spLocks noChangeArrowheads="1"/>
          </p:cNvSpPr>
          <p:nvPr/>
        </p:nvSpPr>
        <p:spPr bwMode="gray">
          <a:xfrm>
            <a:off x="457200" y="228600"/>
            <a:ext cx="5638800" cy="609600"/>
          </a:xfrm>
          <a:prstGeom prst="roundRect">
            <a:avLst>
              <a:gd name="adj" fmla="val 0"/>
            </a:avLst>
          </a:prstGeom>
          <a:noFill/>
          <a:ln w="38100">
            <a:noFill/>
            <a:round/>
            <a:headEnd/>
            <a:tailEnd/>
          </a:ln>
          <a:effectLst/>
        </p:spPr>
        <p:txBody>
          <a:bodyPr wrap="none" anchor="ctr"/>
          <a:lstStyle/>
          <a:p>
            <a:pPr fontAlgn="auto">
              <a:spcBef>
                <a:spcPts val="0"/>
              </a:spcBef>
              <a:spcAft>
                <a:spcPts val="0"/>
              </a:spcAft>
              <a:defRPr/>
            </a:pPr>
            <a:r>
              <a:rPr lang="en-US" sz="4000" b="1" dirty="0" smtClean="0">
                <a:solidFill>
                  <a:schemeClr val="bg1"/>
                </a:solidFill>
              </a:rPr>
              <a:t>SHIFTS IN THE IOWA CORE</a:t>
            </a:r>
            <a:endParaRPr lang="en-US" sz="4000" kern="0" dirty="0" smtClean="0">
              <a:solidFill>
                <a:schemeClr val="bg1"/>
              </a:solidFill>
              <a:latin typeface="+mn-lt"/>
              <a:ea typeface="굴림" charset="-127"/>
              <a:cs typeface="Arial" pitchFamily="34" charset="0"/>
            </a:endParaRPr>
          </a:p>
        </p:txBody>
      </p:sp>
      <p:grpSp>
        <p:nvGrpSpPr>
          <p:cNvPr id="13" name="Group 12"/>
          <p:cNvGrpSpPr/>
          <p:nvPr/>
        </p:nvGrpSpPr>
        <p:grpSpPr>
          <a:xfrm>
            <a:off x="5562600" y="1083969"/>
            <a:ext cx="2152650" cy="5316831"/>
            <a:chOff x="3657600" y="1295400"/>
            <a:chExt cx="2152650" cy="5316831"/>
          </a:xfrm>
        </p:grpSpPr>
        <p:sp>
          <p:nvSpPr>
            <p:cNvPr id="12" name="Rectangle 39"/>
            <p:cNvSpPr>
              <a:spLocks noChangeArrowheads="1"/>
            </p:cNvSpPr>
            <p:nvPr/>
          </p:nvSpPr>
          <p:spPr bwMode="auto">
            <a:xfrm>
              <a:off x="4664156" y="3048000"/>
              <a:ext cx="136444" cy="3564231"/>
            </a:xfrm>
            <a:prstGeom prst="rect">
              <a:avLst/>
            </a:prstGeom>
            <a:gradFill flip="none" rotWithShape="1">
              <a:gsLst>
                <a:gs pos="0">
                  <a:srgbClr val="000000"/>
                </a:gs>
                <a:gs pos="65000">
                  <a:schemeClr val="bg1">
                    <a:lumMod val="65000"/>
                  </a:schemeClr>
                </a:gs>
                <a:gs pos="100000">
                  <a:schemeClr val="bg1">
                    <a:lumMod val="50000"/>
                  </a:schemeClr>
                </a:gs>
              </a:gsLst>
              <a:lin ang="10800000" scaled="1"/>
              <a:tileRect/>
            </a:gra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grpSp>
          <p:nvGrpSpPr>
            <p:cNvPr id="11" name="Group 10"/>
            <p:cNvGrpSpPr/>
            <p:nvPr/>
          </p:nvGrpSpPr>
          <p:grpSpPr>
            <a:xfrm>
              <a:off x="3657600" y="1295400"/>
              <a:ext cx="2152650" cy="2152650"/>
              <a:chOff x="3322637" y="3776663"/>
              <a:chExt cx="2152650" cy="2152650"/>
            </a:xfrm>
          </p:grpSpPr>
          <p:sp>
            <p:nvSpPr>
              <p:cNvPr id="4" name="Freeform 23"/>
              <p:cNvSpPr>
                <a:spLocks/>
              </p:cNvSpPr>
              <p:nvPr/>
            </p:nvSpPr>
            <p:spPr bwMode="auto">
              <a:xfrm>
                <a:off x="3322637" y="3776663"/>
                <a:ext cx="2152650" cy="2152650"/>
              </a:xfrm>
              <a:custGeom>
                <a:avLst/>
                <a:gdLst/>
                <a:ahLst/>
                <a:cxnLst>
                  <a:cxn ang="0">
                    <a:pos x="397" y="1356"/>
                  </a:cxn>
                  <a:cxn ang="0">
                    <a:pos x="0" y="960"/>
                  </a:cxn>
                  <a:cxn ang="0">
                    <a:pos x="0" y="397"/>
                  </a:cxn>
                  <a:cxn ang="0">
                    <a:pos x="397" y="0"/>
                  </a:cxn>
                  <a:cxn ang="0">
                    <a:pos x="959" y="0"/>
                  </a:cxn>
                  <a:cxn ang="0">
                    <a:pos x="1356" y="397"/>
                  </a:cxn>
                  <a:cxn ang="0">
                    <a:pos x="1356" y="960"/>
                  </a:cxn>
                  <a:cxn ang="0">
                    <a:pos x="959" y="1356"/>
                  </a:cxn>
                  <a:cxn ang="0">
                    <a:pos x="397" y="1356"/>
                  </a:cxn>
                </a:cxnLst>
                <a:rect l="0" t="0" r="r" b="b"/>
                <a:pathLst>
                  <a:path w="1356" h="1356">
                    <a:moveTo>
                      <a:pt x="397" y="1356"/>
                    </a:moveTo>
                    <a:lnTo>
                      <a:pt x="0" y="960"/>
                    </a:lnTo>
                    <a:lnTo>
                      <a:pt x="0" y="397"/>
                    </a:lnTo>
                    <a:lnTo>
                      <a:pt x="397" y="0"/>
                    </a:lnTo>
                    <a:lnTo>
                      <a:pt x="959" y="0"/>
                    </a:lnTo>
                    <a:lnTo>
                      <a:pt x="1356" y="397"/>
                    </a:lnTo>
                    <a:lnTo>
                      <a:pt x="1356" y="960"/>
                    </a:lnTo>
                    <a:lnTo>
                      <a:pt x="959" y="1356"/>
                    </a:lnTo>
                    <a:lnTo>
                      <a:pt x="397" y="1356"/>
                    </a:lnTo>
                    <a:close/>
                  </a:path>
                </a:pathLst>
              </a:custGeom>
              <a:solidFill>
                <a:srgbClr val="FFFFFF"/>
              </a:solidFill>
              <a:ln w="28575" cap="flat">
                <a:solidFill>
                  <a:srgbClr val="808285"/>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5" name="Freeform 24"/>
              <p:cNvSpPr>
                <a:spLocks/>
              </p:cNvSpPr>
              <p:nvPr/>
            </p:nvSpPr>
            <p:spPr bwMode="auto">
              <a:xfrm>
                <a:off x="3352800" y="3810000"/>
                <a:ext cx="2089150" cy="2085975"/>
              </a:xfrm>
              <a:custGeom>
                <a:avLst/>
                <a:gdLst/>
                <a:ahLst/>
                <a:cxnLst>
                  <a:cxn ang="0">
                    <a:pos x="387" y="1314"/>
                  </a:cxn>
                  <a:cxn ang="0">
                    <a:pos x="0" y="929"/>
                  </a:cxn>
                  <a:cxn ang="0">
                    <a:pos x="0" y="386"/>
                  </a:cxn>
                  <a:cxn ang="0">
                    <a:pos x="387" y="0"/>
                  </a:cxn>
                  <a:cxn ang="0">
                    <a:pos x="931" y="0"/>
                  </a:cxn>
                  <a:cxn ang="0">
                    <a:pos x="1316" y="386"/>
                  </a:cxn>
                  <a:cxn ang="0">
                    <a:pos x="1316" y="929"/>
                  </a:cxn>
                  <a:cxn ang="0">
                    <a:pos x="931" y="1314"/>
                  </a:cxn>
                  <a:cxn ang="0">
                    <a:pos x="387" y="1314"/>
                  </a:cxn>
                </a:cxnLst>
                <a:rect l="0" t="0" r="r" b="b"/>
                <a:pathLst>
                  <a:path w="1316" h="1314">
                    <a:moveTo>
                      <a:pt x="387" y="1314"/>
                    </a:moveTo>
                    <a:lnTo>
                      <a:pt x="0" y="929"/>
                    </a:lnTo>
                    <a:lnTo>
                      <a:pt x="0" y="386"/>
                    </a:lnTo>
                    <a:lnTo>
                      <a:pt x="387" y="0"/>
                    </a:lnTo>
                    <a:lnTo>
                      <a:pt x="931" y="0"/>
                    </a:lnTo>
                    <a:lnTo>
                      <a:pt x="1316" y="386"/>
                    </a:lnTo>
                    <a:lnTo>
                      <a:pt x="1316" y="929"/>
                    </a:lnTo>
                    <a:lnTo>
                      <a:pt x="931" y="1314"/>
                    </a:lnTo>
                    <a:lnTo>
                      <a:pt x="387" y="1314"/>
                    </a:lnTo>
                    <a:close/>
                  </a:path>
                </a:pathLst>
              </a:custGeom>
              <a:gradFill flip="none" rotWithShape="1">
                <a:gsLst>
                  <a:gs pos="0">
                    <a:srgbClr val="ED1C24">
                      <a:shade val="30000"/>
                      <a:satMod val="115000"/>
                    </a:srgbClr>
                  </a:gs>
                  <a:gs pos="50000">
                    <a:srgbClr val="ED1C24">
                      <a:shade val="67500"/>
                      <a:satMod val="115000"/>
                    </a:srgbClr>
                  </a:gs>
                  <a:gs pos="100000">
                    <a:srgbClr val="ED1C24">
                      <a:shade val="100000"/>
                      <a:satMod val="115000"/>
                    </a:srgbClr>
                  </a:gs>
                </a:gsLst>
                <a:lin ang="135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Freeform 26"/>
              <p:cNvSpPr>
                <a:spLocks/>
              </p:cNvSpPr>
              <p:nvPr/>
            </p:nvSpPr>
            <p:spPr bwMode="auto">
              <a:xfrm>
                <a:off x="3513137" y="4489450"/>
                <a:ext cx="327025" cy="712788"/>
              </a:xfrm>
              <a:custGeom>
                <a:avLst/>
                <a:gdLst/>
                <a:ahLst/>
                <a:cxnLst>
                  <a:cxn ang="0">
                    <a:pos x="86" y="48"/>
                  </a:cxn>
                  <a:cxn ang="0">
                    <a:pos x="66" y="48"/>
                  </a:cxn>
                  <a:cxn ang="0">
                    <a:pos x="60" y="31"/>
                  </a:cxn>
                  <a:cxn ang="0">
                    <a:pos x="45" y="25"/>
                  </a:cxn>
                  <a:cxn ang="0">
                    <a:pos x="30" y="32"/>
                  </a:cxn>
                  <a:cxn ang="0">
                    <a:pos x="24" y="49"/>
                  </a:cxn>
                  <a:cxn ang="0">
                    <a:pos x="38" y="73"/>
                  </a:cxn>
                  <a:cxn ang="0">
                    <a:pos x="54" y="84"/>
                  </a:cxn>
                  <a:cxn ang="0">
                    <a:pos x="80" y="108"/>
                  </a:cxn>
                  <a:cxn ang="0">
                    <a:pos x="87" y="139"/>
                  </a:cxn>
                  <a:cxn ang="0">
                    <a:pos x="75" y="176"/>
                  </a:cxn>
                  <a:cxn ang="0">
                    <a:pos x="44" y="190"/>
                  </a:cxn>
                  <a:cxn ang="0">
                    <a:pos x="13" y="177"/>
                  </a:cxn>
                  <a:cxn ang="0">
                    <a:pos x="0" y="143"/>
                  </a:cxn>
                  <a:cxn ang="0">
                    <a:pos x="0" y="137"/>
                  </a:cxn>
                  <a:cxn ang="0">
                    <a:pos x="20" y="137"/>
                  </a:cxn>
                  <a:cxn ang="0">
                    <a:pos x="27" y="158"/>
                  </a:cxn>
                  <a:cxn ang="0">
                    <a:pos x="43" y="166"/>
                  </a:cxn>
                  <a:cxn ang="0">
                    <a:pos x="60" y="158"/>
                  </a:cxn>
                  <a:cxn ang="0">
                    <a:pos x="67" y="139"/>
                  </a:cxn>
                  <a:cxn ang="0">
                    <a:pos x="60" y="120"/>
                  </a:cxn>
                  <a:cxn ang="0">
                    <a:pos x="36" y="101"/>
                  </a:cxn>
                  <a:cxn ang="0">
                    <a:pos x="11" y="79"/>
                  </a:cxn>
                  <a:cxn ang="0">
                    <a:pos x="4" y="51"/>
                  </a:cxn>
                  <a:cxn ang="0">
                    <a:pos x="16" y="15"/>
                  </a:cxn>
                  <a:cxn ang="0">
                    <a:pos x="46" y="0"/>
                  </a:cxn>
                  <a:cxn ang="0">
                    <a:pos x="74" y="13"/>
                  </a:cxn>
                  <a:cxn ang="0">
                    <a:pos x="86" y="44"/>
                  </a:cxn>
                  <a:cxn ang="0">
                    <a:pos x="86" y="48"/>
                  </a:cxn>
                </a:cxnLst>
                <a:rect l="0" t="0" r="r" b="b"/>
                <a:pathLst>
                  <a:path w="87" h="190">
                    <a:moveTo>
                      <a:pt x="86" y="48"/>
                    </a:moveTo>
                    <a:cubicBezTo>
                      <a:pt x="66" y="48"/>
                      <a:pt x="66" y="48"/>
                      <a:pt x="66" y="48"/>
                    </a:cubicBezTo>
                    <a:cubicBezTo>
                      <a:pt x="66" y="41"/>
                      <a:pt x="64" y="35"/>
                      <a:pt x="60" y="31"/>
                    </a:cubicBezTo>
                    <a:cubicBezTo>
                      <a:pt x="57" y="27"/>
                      <a:pt x="51" y="25"/>
                      <a:pt x="45" y="25"/>
                    </a:cubicBezTo>
                    <a:cubicBezTo>
                      <a:pt x="39" y="25"/>
                      <a:pt x="34" y="27"/>
                      <a:pt x="30" y="32"/>
                    </a:cubicBezTo>
                    <a:cubicBezTo>
                      <a:pt x="26" y="36"/>
                      <a:pt x="24" y="42"/>
                      <a:pt x="24" y="49"/>
                    </a:cubicBezTo>
                    <a:cubicBezTo>
                      <a:pt x="24" y="59"/>
                      <a:pt x="28" y="67"/>
                      <a:pt x="38" y="73"/>
                    </a:cubicBezTo>
                    <a:cubicBezTo>
                      <a:pt x="54" y="84"/>
                      <a:pt x="54" y="84"/>
                      <a:pt x="54" y="84"/>
                    </a:cubicBezTo>
                    <a:cubicBezTo>
                      <a:pt x="66" y="91"/>
                      <a:pt x="75" y="99"/>
                      <a:pt x="80" y="108"/>
                    </a:cubicBezTo>
                    <a:cubicBezTo>
                      <a:pt x="85" y="116"/>
                      <a:pt x="87" y="127"/>
                      <a:pt x="87" y="139"/>
                    </a:cubicBezTo>
                    <a:cubicBezTo>
                      <a:pt x="87" y="154"/>
                      <a:pt x="83" y="166"/>
                      <a:pt x="75" y="176"/>
                    </a:cubicBezTo>
                    <a:cubicBezTo>
                      <a:pt x="67" y="186"/>
                      <a:pt x="56" y="190"/>
                      <a:pt x="44" y="190"/>
                    </a:cubicBezTo>
                    <a:cubicBezTo>
                      <a:pt x="31" y="190"/>
                      <a:pt x="21" y="186"/>
                      <a:pt x="13" y="177"/>
                    </a:cubicBezTo>
                    <a:cubicBezTo>
                      <a:pt x="4" y="167"/>
                      <a:pt x="0" y="156"/>
                      <a:pt x="0" y="143"/>
                    </a:cubicBezTo>
                    <a:cubicBezTo>
                      <a:pt x="0" y="142"/>
                      <a:pt x="0" y="140"/>
                      <a:pt x="0" y="137"/>
                    </a:cubicBezTo>
                    <a:cubicBezTo>
                      <a:pt x="20" y="137"/>
                      <a:pt x="20" y="137"/>
                      <a:pt x="20" y="137"/>
                    </a:cubicBezTo>
                    <a:cubicBezTo>
                      <a:pt x="21" y="146"/>
                      <a:pt x="23" y="153"/>
                      <a:pt x="27" y="158"/>
                    </a:cubicBezTo>
                    <a:cubicBezTo>
                      <a:pt x="31" y="163"/>
                      <a:pt x="37" y="166"/>
                      <a:pt x="43" y="166"/>
                    </a:cubicBezTo>
                    <a:cubicBezTo>
                      <a:pt x="50" y="166"/>
                      <a:pt x="56" y="163"/>
                      <a:pt x="60" y="158"/>
                    </a:cubicBezTo>
                    <a:cubicBezTo>
                      <a:pt x="65" y="153"/>
                      <a:pt x="67" y="146"/>
                      <a:pt x="67" y="139"/>
                    </a:cubicBezTo>
                    <a:cubicBezTo>
                      <a:pt x="67" y="131"/>
                      <a:pt x="65" y="125"/>
                      <a:pt x="60" y="120"/>
                    </a:cubicBezTo>
                    <a:cubicBezTo>
                      <a:pt x="56" y="114"/>
                      <a:pt x="48" y="108"/>
                      <a:pt x="36" y="101"/>
                    </a:cubicBezTo>
                    <a:cubicBezTo>
                      <a:pt x="24" y="94"/>
                      <a:pt x="16" y="86"/>
                      <a:pt x="11" y="79"/>
                    </a:cubicBezTo>
                    <a:cubicBezTo>
                      <a:pt x="6" y="72"/>
                      <a:pt x="4" y="62"/>
                      <a:pt x="4" y="51"/>
                    </a:cubicBezTo>
                    <a:cubicBezTo>
                      <a:pt x="4" y="36"/>
                      <a:pt x="8" y="24"/>
                      <a:pt x="16" y="15"/>
                    </a:cubicBezTo>
                    <a:cubicBezTo>
                      <a:pt x="24" y="5"/>
                      <a:pt x="34" y="0"/>
                      <a:pt x="46" y="0"/>
                    </a:cubicBezTo>
                    <a:cubicBezTo>
                      <a:pt x="57" y="0"/>
                      <a:pt x="66" y="5"/>
                      <a:pt x="74" y="13"/>
                    </a:cubicBezTo>
                    <a:cubicBezTo>
                      <a:pt x="82" y="22"/>
                      <a:pt x="86" y="32"/>
                      <a:pt x="86" y="44"/>
                    </a:cubicBezTo>
                    <a:lnTo>
                      <a:pt x="86" y="48"/>
                    </a:lnTo>
                    <a:close/>
                  </a:path>
                </a:pathLst>
              </a:custGeom>
              <a:solidFill>
                <a:srgbClr val="FFFFFF"/>
              </a:solidFill>
              <a:ln w="28575"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27"/>
              <p:cNvSpPr>
                <a:spLocks/>
              </p:cNvSpPr>
              <p:nvPr/>
            </p:nvSpPr>
            <p:spPr bwMode="auto">
              <a:xfrm>
                <a:off x="3983037" y="4500563"/>
                <a:ext cx="355600" cy="693738"/>
              </a:xfrm>
              <a:custGeom>
                <a:avLst/>
                <a:gdLst/>
                <a:ahLst/>
                <a:cxnLst>
                  <a:cxn ang="0">
                    <a:pos x="134" y="57"/>
                  </a:cxn>
                  <a:cxn ang="0">
                    <a:pos x="134" y="437"/>
                  </a:cxn>
                  <a:cxn ang="0">
                    <a:pos x="87" y="437"/>
                  </a:cxn>
                  <a:cxn ang="0">
                    <a:pos x="87" y="57"/>
                  </a:cxn>
                  <a:cxn ang="0">
                    <a:pos x="0" y="57"/>
                  </a:cxn>
                  <a:cxn ang="0">
                    <a:pos x="0" y="0"/>
                  </a:cxn>
                  <a:cxn ang="0">
                    <a:pos x="224" y="0"/>
                  </a:cxn>
                  <a:cxn ang="0">
                    <a:pos x="224" y="57"/>
                  </a:cxn>
                  <a:cxn ang="0">
                    <a:pos x="134" y="57"/>
                  </a:cxn>
                </a:cxnLst>
                <a:rect l="0" t="0" r="r" b="b"/>
                <a:pathLst>
                  <a:path w="224" h="437">
                    <a:moveTo>
                      <a:pt x="134" y="57"/>
                    </a:moveTo>
                    <a:lnTo>
                      <a:pt x="134" y="437"/>
                    </a:lnTo>
                    <a:lnTo>
                      <a:pt x="87" y="437"/>
                    </a:lnTo>
                    <a:lnTo>
                      <a:pt x="87" y="57"/>
                    </a:lnTo>
                    <a:lnTo>
                      <a:pt x="0" y="57"/>
                    </a:lnTo>
                    <a:lnTo>
                      <a:pt x="0" y="0"/>
                    </a:lnTo>
                    <a:lnTo>
                      <a:pt x="224" y="0"/>
                    </a:lnTo>
                    <a:lnTo>
                      <a:pt x="224" y="57"/>
                    </a:lnTo>
                    <a:lnTo>
                      <a:pt x="134" y="57"/>
                    </a:lnTo>
                    <a:close/>
                  </a:path>
                </a:pathLst>
              </a:custGeom>
              <a:solidFill>
                <a:srgbClr val="FFFFFF"/>
              </a:solidFill>
              <a:ln w="28575"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8"/>
              <p:cNvSpPr>
                <a:spLocks noEditPoints="1"/>
              </p:cNvSpPr>
              <p:nvPr/>
            </p:nvSpPr>
            <p:spPr bwMode="auto">
              <a:xfrm>
                <a:off x="4462462" y="4489450"/>
                <a:ext cx="363538" cy="712788"/>
              </a:xfrm>
              <a:custGeom>
                <a:avLst/>
                <a:gdLst/>
                <a:ahLst/>
                <a:cxnLst>
                  <a:cxn ang="0">
                    <a:pos x="48" y="0"/>
                  </a:cxn>
                  <a:cxn ang="0">
                    <a:pos x="83" y="28"/>
                  </a:cxn>
                  <a:cxn ang="0">
                    <a:pos x="97" y="95"/>
                  </a:cxn>
                  <a:cxn ang="0">
                    <a:pos x="83" y="164"/>
                  </a:cxn>
                  <a:cxn ang="0">
                    <a:pos x="48" y="190"/>
                  </a:cxn>
                  <a:cxn ang="0">
                    <a:pos x="13" y="164"/>
                  </a:cxn>
                  <a:cxn ang="0">
                    <a:pos x="0" y="97"/>
                  </a:cxn>
                  <a:cxn ang="0">
                    <a:pos x="13" y="28"/>
                  </a:cxn>
                  <a:cxn ang="0">
                    <a:pos x="48" y="0"/>
                  </a:cxn>
                  <a:cxn ang="0">
                    <a:pos x="48" y="25"/>
                  </a:cxn>
                  <a:cxn ang="0">
                    <a:pos x="28" y="41"/>
                  </a:cxn>
                  <a:cxn ang="0">
                    <a:pos x="20" y="97"/>
                  </a:cxn>
                  <a:cxn ang="0">
                    <a:pos x="27" y="147"/>
                  </a:cxn>
                  <a:cxn ang="0">
                    <a:pos x="48" y="166"/>
                  </a:cxn>
                  <a:cxn ang="0">
                    <a:pos x="69" y="147"/>
                  </a:cxn>
                  <a:cxn ang="0">
                    <a:pos x="77" y="95"/>
                  </a:cxn>
                  <a:cxn ang="0">
                    <a:pos x="69" y="44"/>
                  </a:cxn>
                  <a:cxn ang="0">
                    <a:pos x="48" y="25"/>
                  </a:cxn>
                </a:cxnLst>
                <a:rect l="0" t="0" r="r" b="b"/>
                <a:pathLst>
                  <a:path w="97" h="190">
                    <a:moveTo>
                      <a:pt x="48" y="0"/>
                    </a:moveTo>
                    <a:cubicBezTo>
                      <a:pt x="62" y="0"/>
                      <a:pt x="74" y="9"/>
                      <a:pt x="83" y="28"/>
                    </a:cubicBezTo>
                    <a:cubicBezTo>
                      <a:pt x="92" y="46"/>
                      <a:pt x="97" y="68"/>
                      <a:pt x="97" y="95"/>
                    </a:cubicBezTo>
                    <a:cubicBezTo>
                      <a:pt x="97" y="123"/>
                      <a:pt x="92" y="146"/>
                      <a:pt x="83" y="164"/>
                    </a:cubicBezTo>
                    <a:cubicBezTo>
                      <a:pt x="74" y="182"/>
                      <a:pt x="62" y="190"/>
                      <a:pt x="48" y="190"/>
                    </a:cubicBezTo>
                    <a:cubicBezTo>
                      <a:pt x="34" y="190"/>
                      <a:pt x="22" y="182"/>
                      <a:pt x="13" y="164"/>
                    </a:cubicBezTo>
                    <a:cubicBezTo>
                      <a:pt x="4" y="146"/>
                      <a:pt x="0" y="124"/>
                      <a:pt x="0" y="97"/>
                    </a:cubicBezTo>
                    <a:cubicBezTo>
                      <a:pt x="0" y="69"/>
                      <a:pt x="4" y="46"/>
                      <a:pt x="13" y="28"/>
                    </a:cubicBezTo>
                    <a:cubicBezTo>
                      <a:pt x="23" y="9"/>
                      <a:pt x="34" y="0"/>
                      <a:pt x="48" y="0"/>
                    </a:cubicBezTo>
                    <a:close/>
                    <a:moveTo>
                      <a:pt x="48" y="25"/>
                    </a:moveTo>
                    <a:cubicBezTo>
                      <a:pt x="39" y="25"/>
                      <a:pt x="33" y="30"/>
                      <a:pt x="28" y="41"/>
                    </a:cubicBezTo>
                    <a:cubicBezTo>
                      <a:pt x="23" y="54"/>
                      <a:pt x="20" y="73"/>
                      <a:pt x="20" y="97"/>
                    </a:cubicBezTo>
                    <a:cubicBezTo>
                      <a:pt x="20" y="118"/>
                      <a:pt x="22" y="135"/>
                      <a:pt x="27" y="147"/>
                    </a:cubicBezTo>
                    <a:cubicBezTo>
                      <a:pt x="32" y="160"/>
                      <a:pt x="39" y="166"/>
                      <a:pt x="48" y="166"/>
                    </a:cubicBezTo>
                    <a:cubicBezTo>
                      <a:pt x="57" y="166"/>
                      <a:pt x="64" y="159"/>
                      <a:pt x="69" y="147"/>
                    </a:cubicBezTo>
                    <a:cubicBezTo>
                      <a:pt x="74" y="134"/>
                      <a:pt x="77" y="117"/>
                      <a:pt x="77" y="95"/>
                    </a:cubicBezTo>
                    <a:cubicBezTo>
                      <a:pt x="77" y="74"/>
                      <a:pt x="74" y="57"/>
                      <a:pt x="69" y="44"/>
                    </a:cubicBezTo>
                    <a:cubicBezTo>
                      <a:pt x="64" y="31"/>
                      <a:pt x="57" y="25"/>
                      <a:pt x="48" y="25"/>
                    </a:cubicBezTo>
                    <a:close/>
                  </a:path>
                </a:pathLst>
              </a:custGeom>
              <a:solidFill>
                <a:srgbClr val="FFFFFF"/>
              </a:solidFill>
              <a:ln w="28575"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9"/>
              <p:cNvSpPr>
                <a:spLocks noEditPoints="1"/>
              </p:cNvSpPr>
              <p:nvPr/>
            </p:nvSpPr>
            <p:spPr bwMode="auto">
              <a:xfrm>
                <a:off x="4972050" y="4500563"/>
                <a:ext cx="349250" cy="693738"/>
              </a:xfrm>
              <a:custGeom>
                <a:avLst/>
                <a:gdLst/>
                <a:ahLst/>
                <a:cxnLst>
                  <a:cxn ang="0">
                    <a:pos x="20" y="108"/>
                  </a:cxn>
                  <a:cxn ang="0">
                    <a:pos x="20" y="185"/>
                  </a:cxn>
                  <a:cxn ang="0">
                    <a:pos x="0" y="185"/>
                  </a:cxn>
                  <a:cxn ang="0">
                    <a:pos x="0" y="0"/>
                  </a:cxn>
                  <a:cxn ang="0">
                    <a:pos x="48" y="0"/>
                  </a:cxn>
                  <a:cxn ang="0">
                    <a:pos x="68" y="3"/>
                  </a:cxn>
                  <a:cxn ang="0">
                    <a:pos x="82" y="15"/>
                  </a:cxn>
                  <a:cxn ang="0">
                    <a:pos x="93" y="55"/>
                  </a:cxn>
                  <a:cxn ang="0">
                    <a:pos x="80" y="94"/>
                  </a:cxn>
                  <a:cxn ang="0">
                    <a:pos x="47" y="108"/>
                  </a:cxn>
                  <a:cxn ang="0">
                    <a:pos x="20" y="108"/>
                  </a:cxn>
                  <a:cxn ang="0">
                    <a:pos x="20" y="83"/>
                  </a:cxn>
                  <a:cxn ang="0">
                    <a:pos x="47" y="83"/>
                  </a:cxn>
                  <a:cxn ang="0">
                    <a:pos x="66" y="76"/>
                  </a:cxn>
                  <a:cxn ang="0">
                    <a:pos x="73" y="54"/>
                  </a:cxn>
                  <a:cxn ang="0">
                    <a:pos x="48" y="24"/>
                  </a:cxn>
                  <a:cxn ang="0">
                    <a:pos x="20" y="24"/>
                  </a:cxn>
                  <a:cxn ang="0">
                    <a:pos x="20" y="83"/>
                  </a:cxn>
                </a:cxnLst>
                <a:rect l="0" t="0" r="r" b="b"/>
                <a:pathLst>
                  <a:path w="93" h="185">
                    <a:moveTo>
                      <a:pt x="20" y="108"/>
                    </a:moveTo>
                    <a:cubicBezTo>
                      <a:pt x="20" y="185"/>
                      <a:pt x="20" y="185"/>
                      <a:pt x="20" y="185"/>
                    </a:cubicBezTo>
                    <a:cubicBezTo>
                      <a:pt x="0" y="185"/>
                      <a:pt x="0" y="185"/>
                      <a:pt x="0" y="185"/>
                    </a:cubicBezTo>
                    <a:cubicBezTo>
                      <a:pt x="0" y="0"/>
                      <a:pt x="0" y="0"/>
                      <a:pt x="0" y="0"/>
                    </a:cubicBezTo>
                    <a:cubicBezTo>
                      <a:pt x="48" y="0"/>
                      <a:pt x="48" y="0"/>
                      <a:pt x="48" y="0"/>
                    </a:cubicBezTo>
                    <a:cubicBezTo>
                      <a:pt x="56" y="0"/>
                      <a:pt x="63" y="1"/>
                      <a:pt x="68" y="3"/>
                    </a:cubicBezTo>
                    <a:cubicBezTo>
                      <a:pt x="72" y="5"/>
                      <a:pt x="77" y="9"/>
                      <a:pt x="82" y="15"/>
                    </a:cubicBezTo>
                    <a:cubicBezTo>
                      <a:pt x="89" y="25"/>
                      <a:pt x="93" y="38"/>
                      <a:pt x="93" y="55"/>
                    </a:cubicBezTo>
                    <a:cubicBezTo>
                      <a:pt x="93" y="70"/>
                      <a:pt x="89" y="84"/>
                      <a:pt x="80" y="94"/>
                    </a:cubicBezTo>
                    <a:cubicBezTo>
                      <a:pt x="72" y="104"/>
                      <a:pt x="61" y="108"/>
                      <a:pt x="47" y="108"/>
                    </a:cubicBezTo>
                    <a:lnTo>
                      <a:pt x="20" y="108"/>
                    </a:lnTo>
                    <a:close/>
                    <a:moveTo>
                      <a:pt x="20" y="83"/>
                    </a:moveTo>
                    <a:cubicBezTo>
                      <a:pt x="47" y="83"/>
                      <a:pt x="47" y="83"/>
                      <a:pt x="47" y="83"/>
                    </a:cubicBezTo>
                    <a:cubicBezTo>
                      <a:pt x="55" y="83"/>
                      <a:pt x="62" y="81"/>
                      <a:pt x="66" y="76"/>
                    </a:cubicBezTo>
                    <a:cubicBezTo>
                      <a:pt x="71" y="71"/>
                      <a:pt x="73" y="63"/>
                      <a:pt x="73" y="54"/>
                    </a:cubicBezTo>
                    <a:cubicBezTo>
                      <a:pt x="73" y="34"/>
                      <a:pt x="64" y="24"/>
                      <a:pt x="48" y="24"/>
                    </a:cubicBezTo>
                    <a:cubicBezTo>
                      <a:pt x="20" y="24"/>
                      <a:pt x="20" y="24"/>
                      <a:pt x="20" y="24"/>
                    </a:cubicBezTo>
                    <a:lnTo>
                      <a:pt x="20" y="83"/>
                    </a:lnTo>
                    <a:close/>
                  </a:path>
                </a:pathLst>
              </a:custGeom>
              <a:solidFill>
                <a:srgbClr val="FFFFFF"/>
              </a:solidFill>
              <a:ln w="28575"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6" name="Freeform 25"/>
              <p:cNvSpPr>
                <a:spLocks/>
              </p:cNvSpPr>
              <p:nvPr/>
            </p:nvSpPr>
            <p:spPr bwMode="auto">
              <a:xfrm>
                <a:off x="3389312" y="3856038"/>
                <a:ext cx="2017713" cy="1200150"/>
              </a:xfrm>
              <a:custGeom>
                <a:avLst/>
                <a:gdLst/>
                <a:ahLst/>
                <a:cxnLst>
                  <a:cxn ang="0">
                    <a:pos x="275" y="309"/>
                  </a:cxn>
                  <a:cxn ang="0">
                    <a:pos x="538" y="264"/>
                  </a:cxn>
                  <a:cxn ang="0">
                    <a:pos x="538" y="157"/>
                  </a:cxn>
                  <a:cxn ang="0">
                    <a:pos x="380" y="0"/>
                  </a:cxn>
                  <a:cxn ang="0">
                    <a:pos x="158" y="0"/>
                  </a:cxn>
                  <a:cxn ang="0">
                    <a:pos x="0" y="157"/>
                  </a:cxn>
                  <a:cxn ang="0">
                    <a:pos x="2" y="286"/>
                  </a:cxn>
                  <a:cxn ang="0">
                    <a:pos x="275" y="309"/>
                  </a:cxn>
                </a:cxnLst>
                <a:rect l="0" t="0" r="r" b="b"/>
                <a:pathLst>
                  <a:path w="538" h="320">
                    <a:moveTo>
                      <a:pt x="275" y="309"/>
                    </a:moveTo>
                    <a:cubicBezTo>
                      <a:pt x="415" y="313"/>
                      <a:pt x="489" y="294"/>
                      <a:pt x="538" y="264"/>
                    </a:cubicBezTo>
                    <a:cubicBezTo>
                      <a:pt x="538" y="227"/>
                      <a:pt x="538" y="160"/>
                      <a:pt x="538" y="157"/>
                    </a:cubicBezTo>
                    <a:cubicBezTo>
                      <a:pt x="533" y="153"/>
                      <a:pt x="385" y="5"/>
                      <a:pt x="380" y="0"/>
                    </a:cubicBezTo>
                    <a:cubicBezTo>
                      <a:pt x="374" y="0"/>
                      <a:pt x="164" y="0"/>
                      <a:pt x="158" y="0"/>
                    </a:cubicBezTo>
                    <a:cubicBezTo>
                      <a:pt x="153" y="5"/>
                      <a:pt x="5" y="153"/>
                      <a:pt x="0" y="157"/>
                    </a:cubicBezTo>
                    <a:cubicBezTo>
                      <a:pt x="0" y="162"/>
                      <a:pt x="2" y="222"/>
                      <a:pt x="2" y="286"/>
                    </a:cubicBezTo>
                    <a:cubicBezTo>
                      <a:pt x="71" y="320"/>
                      <a:pt x="210" y="307"/>
                      <a:pt x="275" y="309"/>
                    </a:cubicBezTo>
                    <a:close/>
                  </a:path>
                </a:pathLst>
              </a:custGeom>
              <a:gradFill flip="none" rotWithShape="1">
                <a:gsLst>
                  <a:gs pos="0">
                    <a:schemeClr val="bg1">
                      <a:alpha val="37000"/>
                    </a:schemeClr>
                  </a:gs>
                  <a:gs pos="100000">
                    <a:schemeClr val="bg1">
                      <a:shade val="100000"/>
                      <a:satMod val="115000"/>
                      <a:alpha val="8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sp>
        <p:nvSpPr>
          <p:cNvPr id="14" name="Rectangle 13"/>
          <p:cNvSpPr/>
          <p:nvPr/>
        </p:nvSpPr>
        <p:spPr>
          <a:xfrm flipH="1">
            <a:off x="685800" y="1219200"/>
            <a:ext cx="3733800" cy="5029200"/>
          </a:xfrm>
          <a:prstGeom prst="rect">
            <a:avLst/>
          </a:prstGeom>
          <a:gradFill>
            <a:gsLst>
              <a:gs pos="56000">
                <a:schemeClr val="bg1"/>
              </a:gs>
              <a:gs pos="0">
                <a:schemeClr val="tx1">
                  <a:lumMod val="75000"/>
                </a:schemeClr>
              </a:gs>
            </a:gsLst>
            <a:lin ang="5400000" scaled="0"/>
          </a:gradFill>
          <a:ln>
            <a:noFill/>
          </a:ln>
          <a:effectLst>
            <a:outerShdw blurRad="50800" dist="38100" dir="5400000" algn="t" rotWithShape="0">
              <a:prstClr val="black">
                <a:alpha val="4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solidFill>
                  <a:srgbClr val="FF0000"/>
                </a:solidFill>
              </a:rPr>
              <a:t>Discussion:  </a:t>
            </a:r>
          </a:p>
          <a:p>
            <a:pPr algn="ctr"/>
            <a:r>
              <a:rPr lang="en-US" sz="4400" b="1" smtClean="0">
                <a:solidFill>
                  <a:srgbClr val="FF0000"/>
                </a:solidFill>
              </a:rPr>
              <a:t>Handout:  </a:t>
            </a:r>
            <a:endParaRPr lang="en-US" sz="4400" b="1" dirty="0" smtClean="0">
              <a:solidFill>
                <a:srgbClr val="FF0000"/>
              </a:solidFill>
            </a:endParaRPr>
          </a:p>
          <a:p>
            <a:pPr algn="ctr"/>
            <a:r>
              <a:rPr lang="en-US" sz="4400" b="1" dirty="0" smtClean="0">
                <a:solidFill>
                  <a:srgbClr val="FF0000"/>
                </a:solidFill>
              </a:rPr>
              <a:t>Green Flags &amp;</a:t>
            </a:r>
          </a:p>
          <a:p>
            <a:pPr algn="ctr"/>
            <a:r>
              <a:rPr lang="en-US" sz="4400" b="1" dirty="0" smtClean="0">
                <a:solidFill>
                  <a:srgbClr val="FF0000"/>
                </a:solidFill>
              </a:rPr>
              <a:t>Red Flags  </a:t>
            </a:r>
            <a:endParaRPr lang="en-US" sz="4400" b="1" dirty="0">
              <a:solidFill>
                <a:srgbClr val="FF0000"/>
              </a:solidFill>
            </a:endParaRPr>
          </a:p>
        </p:txBody>
      </p:sp>
    </p:spTree>
    <p:extLst>
      <p:ext uri="{BB962C8B-B14F-4D97-AF65-F5344CB8AC3E}">
        <p14:creationId xmlns:p14="http://schemas.microsoft.com/office/powerpoint/2010/main" val="263292488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 name="AutoShape 64"/>
          <p:cNvSpPr>
            <a:spLocks noChangeArrowheads="1"/>
          </p:cNvSpPr>
          <p:nvPr/>
        </p:nvSpPr>
        <p:spPr bwMode="gray">
          <a:xfrm>
            <a:off x="838200" y="152400"/>
            <a:ext cx="7772400" cy="609600"/>
          </a:xfrm>
          <a:prstGeom prst="roundRect">
            <a:avLst>
              <a:gd name="adj" fmla="val 0"/>
            </a:avLst>
          </a:prstGeom>
          <a:noFill/>
          <a:ln w="38100">
            <a:noFill/>
            <a:round/>
            <a:headEnd/>
            <a:tailEnd/>
          </a:ln>
          <a:effectLst/>
        </p:spPr>
        <p:txBody>
          <a:bodyPr wrap="none" anchor="ctr"/>
          <a:lstStyle/>
          <a:p>
            <a:pPr fontAlgn="auto">
              <a:spcBef>
                <a:spcPts val="0"/>
              </a:spcBef>
              <a:spcAft>
                <a:spcPts val="0"/>
              </a:spcAft>
              <a:defRPr/>
            </a:pPr>
            <a:r>
              <a:rPr lang="en-US" sz="4400" kern="0" dirty="0" smtClean="0">
                <a:solidFill>
                  <a:schemeClr val="bg1"/>
                </a:solidFill>
                <a:latin typeface="+mn-lt"/>
                <a:ea typeface="굴림" charset="-127"/>
                <a:cs typeface="Arial" pitchFamily="34" charset="0"/>
              </a:rPr>
              <a:t>Major “Shifts” of Math Common Core</a:t>
            </a:r>
          </a:p>
        </p:txBody>
      </p:sp>
      <p:grpSp>
        <p:nvGrpSpPr>
          <p:cNvPr id="4" name="Group 3"/>
          <p:cNvGrpSpPr/>
          <p:nvPr/>
        </p:nvGrpSpPr>
        <p:grpSpPr>
          <a:xfrm>
            <a:off x="-194324" y="2546591"/>
            <a:ext cx="9338324" cy="4343400"/>
            <a:chOff x="3884613" y="3675063"/>
            <a:chExt cx="4710113" cy="925513"/>
          </a:xfrm>
        </p:grpSpPr>
        <p:sp>
          <p:nvSpPr>
            <p:cNvPr id="5" name="Freeform 145"/>
            <p:cNvSpPr>
              <a:spLocks noEditPoints="1"/>
            </p:cNvSpPr>
            <p:nvPr/>
          </p:nvSpPr>
          <p:spPr bwMode="auto">
            <a:xfrm>
              <a:off x="3884613" y="3675063"/>
              <a:ext cx="4710113" cy="925513"/>
            </a:xfrm>
            <a:custGeom>
              <a:avLst/>
              <a:gdLst/>
              <a:ahLst/>
              <a:cxnLst>
                <a:cxn ang="0">
                  <a:pos x="653" y="0"/>
                </a:cxn>
                <a:cxn ang="0">
                  <a:pos x="603" y="3"/>
                </a:cxn>
                <a:cxn ang="0">
                  <a:pos x="521" y="19"/>
                </a:cxn>
                <a:cxn ang="0">
                  <a:pos x="522" y="39"/>
                </a:cxn>
                <a:cxn ang="0">
                  <a:pos x="547" y="69"/>
                </a:cxn>
                <a:cxn ang="0">
                  <a:pos x="499" y="128"/>
                </a:cxn>
                <a:cxn ang="0">
                  <a:pos x="59" y="247"/>
                </a:cxn>
                <a:cxn ang="0">
                  <a:pos x="35" y="247"/>
                </a:cxn>
                <a:cxn ang="0">
                  <a:pos x="389" y="161"/>
                </a:cxn>
                <a:cxn ang="0">
                  <a:pos x="538" y="83"/>
                </a:cxn>
                <a:cxn ang="0">
                  <a:pos x="522" y="48"/>
                </a:cxn>
                <a:cxn ang="0">
                  <a:pos x="511" y="25"/>
                </a:cxn>
                <a:cxn ang="0">
                  <a:pos x="566" y="7"/>
                </a:cxn>
                <a:cxn ang="0">
                  <a:pos x="639" y="0"/>
                </a:cxn>
                <a:cxn ang="0">
                  <a:pos x="638" y="0"/>
                </a:cxn>
                <a:cxn ang="0">
                  <a:pos x="534" y="12"/>
                </a:cxn>
                <a:cxn ang="0">
                  <a:pos x="506" y="32"/>
                </a:cxn>
                <a:cxn ang="0">
                  <a:pos x="524" y="57"/>
                </a:cxn>
                <a:cxn ang="0">
                  <a:pos x="516" y="100"/>
                </a:cxn>
                <a:cxn ang="0">
                  <a:pos x="220" y="200"/>
                </a:cxn>
                <a:cxn ang="0">
                  <a:pos x="292" y="247"/>
                </a:cxn>
                <a:cxn ang="0">
                  <a:pos x="697" y="199"/>
                </a:cxn>
                <a:cxn ang="0">
                  <a:pos x="764" y="100"/>
                </a:cxn>
                <a:cxn ang="0">
                  <a:pos x="677" y="57"/>
                </a:cxn>
                <a:cxn ang="0">
                  <a:pos x="607" y="32"/>
                </a:cxn>
                <a:cxn ang="0">
                  <a:pos x="590" y="13"/>
                </a:cxn>
                <a:cxn ang="0">
                  <a:pos x="666" y="0"/>
                </a:cxn>
                <a:cxn ang="0">
                  <a:pos x="698" y="0"/>
                </a:cxn>
                <a:cxn ang="0">
                  <a:pos x="664" y="18"/>
                </a:cxn>
                <a:cxn ang="0">
                  <a:pos x="1217" y="247"/>
                </a:cxn>
                <a:cxn ang="0">
                  <a:pos x="1194" y="247"/>
                </a:cxn>
                <a:cxn ang="0">
                  <a:pos x="792" y="48"/>
                </a:cxn>
                <a:cxn ang="0">
                  <a:pos x="690" y="0"/>
                </a:cxn>
                <a:cxn ang="0">
                  <a:pos x="671" y="0"/>
                </a:cxn>
                <a:cxn ang="0">
                  <a:pos x="601" y="13"/>
                </a:cxn>
                <a:cxn ang="0">
                  <a:pos x="625" y="33"/>
                </a:cxn>
                <a:cxn ang="0">
                  <a:pos x="704" y="57"/>
                </a:cxn>
                <a:cxn ang="0">
                  <a:pos x="807" y="100"/>
                </a:cxn>
                <a:cxn ang="0">
                  <a:pos x="779" y="198"/>
                </a:cxn>
                <a:cxn ang="0">
                  <a:pos x="664" y="247"/>
                </a:cxn>
                <a:cxn ang="0">
                  <a:pos x="752" y="198"/>
                </a:cxn>
                <a:cxn ang="0">
                  <a:pos x="793" y="100"/>
                </a:cxn>
                <a:cxn ang="0">
                  <a:pos x="695" y="57"/>
                </a:cxn>
                <a:cxn ang="0">
                  <a:pos x="619" y="33"/>
                </a:cxn>
                <a:cxn ang="0">
                  <a:pos x="597" y="13"/>
                </a:cxn>
                <a:cxn ang="0">
                  <a:pos x="669" y="0"/>
                </a:cxn>
                <a:cxn ang="0">
                  <a:pos x="668" y="0"/>
                </a:cxn>
                <a:cxn ang="0">
                  <a:pos x="610" y="7"/>
                </a:cxn>
                <a:cxn ang="0">
                  <a:pos x="598" y="26"/>
                </a:cxn>
                <a:cxn ang="0">
                  <a:pos x="657" y="48"/>
                </a:cxn>
                <a:cxn ang="0">
                  <a:pos x="750" y="82"/>
                </a:cxn>
                <a:cxn ang="0">
                  <a:pos x="781" y="159"/>
                </a:cxn>
                <a:cxn ang="0">
                  <a:pos x="772" y="247"/>
                </a:cxn>
                <a:cxn ang="0">
                  <a:pos x="1241" y="247"/>
                </a:cxn>
                <a:cxn ang="0">
                  <a:pos x="667" y="19"/>
                </a:cxn>
              </a:cxnLst>
              <a:rect l="0" t="0" r="r" b="b"/>
              <a:pathLst>
                <a:path w="1256" h="247">
                  <a:moveTo>
                    <a:pt x="666" y="0"/>
                  </a:moveTo>
                  <a:cubicBezTo>
                    <a:pt x="664" y="0"/>
                    <a:pt x="662" y="0"/>
                    <a:pt x="660" y="0"/>
                  </a:cubicBezTo>
                  <a:cubicBezTo>
                    <a:pt x="657" y="0"/>
                    <a:pt x="655" y="0"/>
                    <a:pt x="653" y="0"/>
                  </a:cubicBezTo>
                  <a:cubicBezTo>
                    <a:pt x="651" y="0"/>
                    <a:pt x="649" y="0"/>
                    <a:pt x="647" y="0"/>
                  </a:cubicBezTo>
                  <a:cubicBezTo>
                    <a:pt x="645" y="0"/>
                    <a:pt x="643" y="0"/>
                    <a:pt x="641" y="0"/>
                  </a:cubicBezTo>
                  <a:cubicBezTo>
                    <a:pt x="628" y="1"/>
                    <a:pt x="615" y="2"/>
                    <a:pt x="603" y="3"/>
                  </a:cubicBezTo>
                  <a:cubicBezTo>
                    <a:pt x="591" y="4"/>
                    <a:pt x="579" y="5"/>
                    <a:pt x="568" y="7"/>
                  </a:cubicBezTo>
                  <a:cubicBezTo>
                    <a:pt x="557" y="8"/>
                    <a:pt x="548" y="10"/>
                    <a:pt x="540" y="12"/>
                  </a:cubicBezTo>
                  <a:cubicBezTo>
                    <a:pt x="531" y="14"/>
                    <a:pt x="525" y="17"/>
                    <a:pt x="521" y="19"/>
                  </a:cubicBezTo>
                  <a:cubicBezTo>
                    <a:pt x="518" y="21"/>
                    <a:pt x="516" y="23"/>
                    <a:pt x="516" y="25"/>
                  </a:cubicBezTo>
                  <a:cubicBezTo>
                    <a:pt x="515" y="27"/>
                    <a:pt x="515" y="30"/>
                    <a:pt x="517" y="32"/>
                  </a:cubicBezTo>
                  <a:cubicBezTo>
                    <a:pt x="518" y="34"/>
                    <a:pt x="520" y="37"/>
                    <a:pt x="522" y="39"/>
                  </a:cubicBezTo>
                  <a:cubicBezTo>
                    <a:pt x="525" y="42"/>
                    <a:pt x="527" y="45"/>
                    <a:pt x="530" y="48"/>
                  </a:cubicBezTo>
                  <a:cubicBezTo>
                    <a:pt x="533" y="51"/>
                    <a:pt x="536" y="54"/>
                    <a:pt x="539" y="58"/>
                  </a:cubicBezTo>
                  <a:cubicBezTo>
                    <a:pt x="543" y="61"/>
                    <a:pt x="545" y="65"/>
                    <a:pt x="547" y="69"/>
                  </a:cubicBezTo>
                  <a:cubicBezTo>
                    <a:pt x="549" y="73"/>
                    <a:pt x="550" y="78"/>
                    <a:pt x="550" y="83"/>
                  </a:cubicBezTo>
                  <a:cubicBezTo>
                    <a:pt x="549" y="88"/>
                    <a:pt x="547" y="94"/>
                    <a:pt x="541" y="100"/>
                  </a:cubicBezTo>
                  <a:cubicBezTo>
                    <a:pt x="534" y="109"/>
                    <a:pt x="519" y="118"/>
                    <a:pt x="499" y="128"/>
                  </a:cubicBezTo>
                  <a:cubicBezTo>
                    <a:pt x="477" y="139"/>
                    <a:pt x="448" y="150"/>
                    <a:pt x="412" y="161"/>
                  </a:cubicBezTo>
                  <a:cubicBezTo>
                    <a:pt x="372" y="174"/>
                    <a:pt x="324" y="187"/>
                    <a:pt x="269" y="200"/>
                  </a:cubicBezTo>
                  <a:cubicBezTo>
                    <a:pt x="208" y="215"/>
                    <a:pt x="138" y="231"/>
                    <a:pt x="59" y="247"/>
                  </a:cubicBezTo>
                  <a:cubicBezTo>
                    <a:pt x="56" y="247"/>
                    <a:pt x="53" y="247"/>
                    <a:pt x="50" y="247"/>
                  </a:cubicBezTo>
                  <a:cubicBezTo>
                    <a:pt x="48" y="247"/>
                    <a:pt x="45" y="247"/>
                    <a:pt x="42" y="247"/>
                  </a:cubicBezTo>
                  <a:cubicBezTo>
                    <a:pt x="40" y="247"/>
                    <a:pt x="37" y="247"/>
                    <a:pt x="35" y="247"/>
                  </a:cubicBezTo>
                  <a:cubicBezTo>
                    <a:pt x="32" y="247"/>
                    <a:pt x="29" y="247"/>
                    <a:pt x="26" y="247"/>
                  </a:cubicBezTo>
                  <a:cubicBezTo>
                    <a:pt x="106" y="231"/>
                    <a:pt x="178" y="215"/>
                    <a:pt x="241" y="200"/>
                  </a:cubicBezTo>
                  <a:cubicBezTo>
                    <a:pt x="298" y="187"/>
                    <a:pt x="348" y="174"/>
                    <a:pt x="389" y="161"/>
                  </a:cubicBezTo>
                  <a:cubicBezTo>
                    <a:pt x="427" y="150"/>
                    <a:pt x="458" y="139"/>
                    <a:pt x="481" y="128"/>
                  </a:cubicBezTo>
                  <a:cubicBezTo>
                    <a:pt x="503" y="118"/>
                    <a:pt x="518" y="109"/>
                    <a:pt x="527" y="100"/>
                  </a:cubicBezTo>
                  <a:cubicBezTo>
                    <a:pt x="533" y="94"/>
                    <a:pt x="536" y="88"/>
                    <a:pt x="538" y="83"/>
                  </a:cubicBezTo>
                  <a:cubicBezTo>
                    <a:pt x="539" y="78"/>
                    <a:pt x="538" y="73"/>
                    <a:pt x="537" y="69"/>
                  </a:cubicBezTo>
                  <a:cubicBezTo>
                    <a:pt x="535" y="65"/>
                    <a:pt x="533" y="61"/>
                    <a:pt x="530" y="57"/>
                  </a:cubicBezTo>
                  <a:cubicBezTo>
                    <a:pt x="528" y="54"/>
                    <a:pt x="525" y="51"/>
                    <a:pt x="522" y="48"/>
                  </a:cubicBezTo>
                  <a:cubicBezTo>
                    <a:pt x="520" y="45"/>
                    <a:pt x="517" y="42"/>
                    <a:pt x="515" y="39"/>
                  </a:cubicBezTo>
                  <a:cubicBezTo>
                    <a:pt x="513" y="37"/>
                    <a:pt x="512" y="34"/>
                    <a:pt x="511" y="32"/>
                  </a:cubicBezTo>
                  <a:cubicBezTo>
                    <a:pt x="510" y="30"/>
                    <a:pt x="510" y="27"/>
                    <a:pt x="511" y="25"/>
                  </a:cubicBezTo>
                  <a:cubicBezTo>
                    <a:pt x="512" y="23"/>
                    <a:pt x="513" y="21"/>
                    <a:pt x="517" y="19"/>
                  </a:cubicBezTo>
                  <a:cubicBezTo>
                    <a:pt x="521" y="17"/>
                    <a:pt x="528" y="14"/>
                    <a:pt x="536" y="12"/>
                  </a:cubicBezTo>
                  <a:cubicBezTo>
                    <a:pt x="545" y="10"/>
                    <a:pt x="555" y="8"/>
                    <a:pt x="566" y="7"/>
                  </a:cubicBezTo>
                  <a:cubicBezTo>
                    <a:pt x="577" y="5"/>
                    <a:pt x="589" y="4"/>
                    <a:pt x="601" y="3"/>
                  </a:cubicBezTo>
                  <a:cubicBezTo>
                    <a:pt x="613" y="2"/>
                    <a:pt x="626" y="0"/>
                    <a:pt x="639" y="0"/>
                  </a:cubicBezTo>
                  <a:cubicBezTo>
                    <a:pt x="639" y="0"/>
                    <a:pt x="639" y="0"/>
                    <a:pt x="639" y="0"/>
                  </a:cubicBezTo>
                  <a:cubicBezTo>
                    <a:pt x="639" y="0"/>
                    <a:pt x="639" y="0"/>
                    <a:pt x="638" y="0"/>
                  </a:cubicBezTo>
                  <a:cubicBezTo>
                    <a:pt x="638" y="0"/>
                    <a:pt x="638" y="0"/>
                    <a:pt x="638" y="0"/>
                  </a:cubicBezTo>
                  <a:cubicBezTo>
                    <a:pt x="638" y="0"/>
                    <a:pt x="638" y="0"/>
                    <a:pt x="638" y="0"/>
                  </a:cubicBezTo>
                  <a:cubicBezTo>
                    <a:pt x="625" y="0"/>
                    <a:pt x="612" y="2"/>
                    <a:pt x="600" y="3"/>
                  </a:cubicBezTo>
                  <a:cubicBezTo>
                    <a:pt x="587" y="4"/>
                    <a:pt x="575" y="5"/>
                    <a:pt x="564" y="7"/>
                  </a:cubicBezTo>
                  <a:cubicBezTo>
                    <a:pt x="553" y="8"/>
                    <a:pt x="542" y="10"/>
                    <a:pt x="534" y="12"/>
                  </a:cubicBezTo>
                  <a:cubicBezTo>
                    <a:pt x="525" y="14"/>
                    <a:pt x="518" y="17"/>
                    <a:pt x="513" y="19"/>
                  </a:cubicBezTo>
                  <a:cubicBezTo>
                    <a:pt x="510" y="21"/>
                    <a:pt x="508" y="23"/>
                    <a:pt x="507" y="25"/>
                  </a:cubicBezTo>
                  <a:cubicBezTo>
                    <a:pt x="506" y="27"/>
                    <a:pt x="506" y="30"/>
                    <a:pt x="506" y="32"/>
                  </a:cubicBezTo>
                  <a:cubicBezTo>
                    <a:pt x="507" y="34"/>
                    <a:pt x="508" y="37"/>
                    <a:pt x="510" y="39"/>
                  </a:cubicBezTo>
                  <a:cubicBezTo>
                    <a:pt x="512" y="42"/>
                    <a:pt x="514" y="45"/>
                    <a:pt x="516" y="48"/>
                  </a:cubicBezTo>
                  <a:cubicBezTo>
                    <a:pt x="519" y="51"/>
                    <a:pt x="521" y="54"/>
                    <a:pt x="524" y="57"/>
                  </a:cubicBezTo>
                  <a:cubicBezTo>
                    <a:pt x="526" y="61"/>
                    <a:pt x="528" y="65"/>
                    <a:pt x="529" y="69"/>
                  </a:cubicBezTo>
                  <a:cubicBezTo>
                    <a:pt x="530" y="73"/>
                    <a:pt x="530" y="78"/>
                    <a:pt x="528" y="83"/>
                  </a:cubicBezTo>
                  <a:cubicBezTo>
                    <a:pt x="527" y="88"/>
                    <a:pt x="523" y="94"/>
                    <a:pt x="516" y="100"/>
                  </a:cubicBezTo>
                  <a:cubicBezTo>
                    <a:pt x="506" y="109"/>
                    <a:pt x="490" y="118"/>
                    <a:pt x="467" y="128"/>
                  </a:cubicBezTo>
                  <a:cubicBezTo>
                    <a:pt x="443" y="139"/>
                    <a:pt x="411" y="150"/>
                    <a:pt x="372" y="161"/>
                  </a:cubicBezTo>
                  <a:cubicBezTo>
                    <a:pt x="329" y="174"/>
                    <a:pt x="278" y="187"/>
                    <a:pt x="220" y="200"/>
                  </a:cubicBezTo>
                  <a:cubicBezTo>
                    <a:pt x="155" y="215"/>
                    <a:pt x="82" y="231"/>
                    <a:pt x="0" y="247"/>
                  </a:cubicBezTo>
                  <a:cubicBezTo>
                    <a:pt x="49" y="247"/>
                    <a:pt x="98" y="247"/>
                    <a:pt x="146" y="247"/>
                  </a:cubicBezTo>
                  <a:cubicBezTo>
                    <a:pt x="195" y="247"/>
                    <a:pt x="243" y="247"/>
                    <a:pt x="292" y="247"/>
                  </a:cubicBezTo>
                  <a:cubicBezTo>
                    <a:pt x="340" y="247"/>
                    <a:pt x="388" y="247"/>
                    <a:pt x="436" y="247"/>
                  </a:cubicBezTo>
                  <a:cubicBezTo>
                    <a:pt x="484" y="247"/>
                    <a:pt x="512" y="247"/>
                    <a:pt x="560" y="247"/>
                  </a:cubicBezTo>
                  <a:cubicBezTo>
                    <a:pt x="608" y="230"/>
                    <a:pt x="667" y="214"/>
                    <a:pt x="697" y="199"/>
                  </a:cubicBezTo>
                  <a:cubicBezTo>
                    <a:pt x="725" y="185"/>
                    <a:pt x="746" y="172"/>
                    <a:pt x="759" y="159"/>
                  </a:cubicBezTo>
                  <a:cubicBezTo>
                    <a:pt x="771" y="148"/>
                    <a:pt x="778" y="137"/>
                    <a:pt x="778" y="127"/>
                  </a:cubicBezTo>
                  <a:cubicBezTo>
                    <a:pt x="778" y="117"/>
                    <a:pt x="774" y="108"/>
                    <a:pt x="764" y="100"/>
                  </a:cubicBezTo>
                  <a:cubicBezTo>
                    <a:pt x="757" y="93"/>
                    <a:pt x="748" y="88"/>
                    <a:pt x="738" y="82"/>
                  </a:cubicBezTo>
                  <a:cubicBezTo>
                    <a:pt x="728" y="77"/>
                    <a:pt x="718" y="73"/>
                    <a:pt x="707" y="68"/>
                  </a:cubicBezTo>
                  <a:cubicBezTo>
                    <a:pt x="697" y="64"/>
                    <a:pt x="687" y="61"/>
                    <a:pt x="677" y="57"/>
                  </a:cubicBezTo>
                  <a:cubicBezTo>
                    <a:pt x="667" y="54"/>
                    <a:pt x="658" y="51"/>
                    <a:pt x="649" y="48"/>
                  </a:cubicBezTo>
                  <a:cubicBezTo>
                    <a:pt x="641" y="45"/>
                    <a:pt x="633" y="42"/>
                    <a:pt x="626" y="40"/>
                  </a:cubicBezTo>
                  <a:cubicBezTo>
                    <a:pt x="619" y="37"/>
                    <a:pt x="613" y="35"/>
                    <a:pt x="607" y="32"/>
                  </a:cubicBezTo>
                  <a:cubicBezTo>
                    <a:pt x="602" y="30"/>
                    <a:pt x="597" y="28"/>
                    <a:pt x="593" y="26"/>
                  </a:cubicBezTo>
                  <a:cubicBezTo>
                    <a:pt x="590" y="24"/>
                    <a:pt x="588" y="22"/>
                    <a:pt x="587" y="20"/>
                  </a:cubicBezTo>
                  <a:cubicBezTo>
                    <a:pt x="585" y="17"/>
                    <a:pt x="587" y="15"/>
                    <a:pt x="590" y="13"/>
                  </a:cubicBezTo>
                  <a:cubicBezTo>
                    <a:pt x="594" y="11"/>
                    <a:pt x="600" y="9"/>
                    <a:pt x="607" y="7"/>
                  </a:cubicBezTo>
                  <a:cubicBezTo>
                    <a:pt x="615" y="6"/>
                    <a:pt x="624" y="4"/>
                    <a:pt x="634" y="3"/>
                  </a:cubicBezTo>
                  <a:cubicBezTo>
                    <a:pt x="643" y="2"/>
                    <a:pt x="654" y="1"/>
                    <a:pt x="666" y="0"/>
                  </a:cubicBezTo>
                  <a:close/>
                  <a:moveTo>
                    <a:pt x="699" y="0"/>
                  </a:moveTo>
                  <a:cubicBezTo>
                    <a:pt x="699" y="0"/>
                    <a:pt x="699" y="0"/>
                    <a:pt x="698" y="0"/>
                  </a:cubicBezTo>
                  <a:cubicBezTo>
                    <a:pt x="698" y="0"/>
                    <a:pt x="698" y="0"/>
                    <a:pt x="698" y="0"/>
                  </a:cubicBezTo>
                  <a:cubicBezTo>
                    <a:pt x="698" y="0"/>
                    <a:pt x="698" y="0"/>
                    <a:pt x="698" y="0"/>
                  </a:cubicBezTo>
                  <a:cubicBezTo>
                    <a:pt x="698" y="0"/>
                    <a:pt x="698" y="0"/>
                    <a:pt x="698" y="0"/>
                  </a:cubicBezTo>
                  <a:cubicBezTo>
                    <a:pt x="653" y="5"/>
                    <a:pt x="646" y="11"/>
                    <a:pt x="664" y="18"/>
                  </a:cubicBezTo>
                  <a:cubicBezTo>
                    <a:pt x="684" y="27"/>
                    <a:pt x="736" y="37"/>
                    <a:pt x="799" y="48"/>
                  </a:cubicBezTo>
                  <a:cubicBezTo>
                    <a:pt x="876" y="63"/>
                    <a:pt x="971" y="80"/>
                    <a:pt x="1049" y="103"/>
                  </a:cubicBezTo>
                  <a:cubicBezTo>
                    <a:pt x="1153" y="134"/>
                    <a:pt x="1239" y="178"/>
                    <a:pt x="1217" y="247"/>
                  </a:cubicBezTo>
                  <a:cubicBezTo>
                    <a:pt x="1214" y="247"/>
                    <a:pt x="1211" y="247"/>
                    <a:pt x="1209" y="247"/>
                  </a:cubicBezTo>
                  <a:cubicBezTo>
                    <a:pt x="1206" y="247"/>
                    <a:pt x="1204" y="247"/>
                    <a:pt x="1201" y="247"/>
                  </a:cubicBezTo>
                  <a:cubicBezTo>
                    <a:pt x="1199" y="247"/>
                    <a:pt x="1196" y="247"/>
                    <a:pt x="1194" y="247"/>
                  </a:cubicBezTo>
                  <a:cubicBezTo>
                    <a:pt x="1191" y="247"/>
                    <a:pt x="1188" y="247"/>
                    <a:pt x="1185" y="247"/>
                  </a:cubicBezTo>
                  <a:cubicBezTo>
                    <a:pt x="1215" y="178"/>
                    <a:pt x="1135" y="134"/>
                    <a:pt x="1034" y="103"/>
                  </a:cubicBezTo>
                  <a:cubicBezTo>
                    <a:pt x="959" y="80"/>
                    <a:pt x="866" y="63"/>
                    <a:pt x="792" y="48"/>
                  </a:cubicBezTo>
                  <a:cubicBezTo>
                    <a:pt x="730" y="37"/>
                    <a:pt x="679" y="27"/>
                    <a:pt x="660" y="18"/>
                  </a:cubicBezTo>
                  <a:cubicBezTo>
                    <a:pt x="644" y="11"/>
                    <a:pt x="651" y="5"/>
                    <a:pt x="696" y="0"/>
                  </a:cubicBezTo>
                  <a:cubicBezTo>
                    <a:pt x="694" y="0"/>
                    <a:pt x="692" y="0"/>
                    <a:pt x="690" y="0"/>
                  </a:cubicBezTo>
                  <a:cubicBezTo>
                    <a:pt x="688" y="0"/>
                    <a:pt x="685" y="0"/>
                    <a:pt x="683" y="0"/>
                  </a:cubicBezTo>
                  <a:cubicBezTo>
                    <a:pt x="681" y="0"/>
                    <a:pt x="679" y="0"/>
                    <a:pt x="677" y="0"/>
                  </a:cubicBezTo>
                  <a:cubicBezTo>
                    <a:pt x="675" y="0"/>
                    <a:pt x="673" y="0"/>
                    <a:pt x="671" y="0"/>
                  </a:cubicBezTo>
                  <a:cubicBezTo>
                    <a:pt x="659" y="1"/>
                    <a:pt x="649" y="2"/>
                    <a:pt x="640" y="3"/>
                  </a:cubicBezTo>
                  <a:cubicBezTo>
                    <a:pt x="630" y="5"/>
                    <a:pt x="622" y="6"/>
                    <a:pt x="615" y="8"/>
                  </a:cubicBezTo>
                  <a:cubicBezTo>
                    <a:pt x="608" y="9"/>
                    <a:pt x="603" y="11"/>
                    <a:pt x="601" y="13"/>
                  </a:cubicBezTo>
                  <a:cubicBezTo>
                    <a:pt x="598" y="15"/>
                    <a:pt x="597" y="17"/>
                    <a:pt x="599" y="20"/>
                  </a:cubicBezTo>
                  <a:cubicBezTo>
                    <a:pt x="601" y="22"/>
                    <a:pt x="605" y="24"/>
                    <a:pt x="609" y="26"/>
                  </a:cubicBezTo>
                  <a:cubicBezTo>
                    <a:pt x="613" y="28"/>
                    <a:pt x="619" y="30"/>
                    <a:pt x="625" y="33"/>
                  </a:cubicBezTo>
                  <a:cubicBezTo>
                    <a:pt x="631" y="35"/>
                    <a:pt x="639" y="37"/>
                    <a:pt x="647" y="40"/>
                  </a:cubicBezTo>
                  <a:cubicBezTo>
                    <a:pt x="655" y="42"/>
                    <a:pt x="664" y="45"/>
                    <a:pt x="673" y="48"/>
                  </a:cubicBezTo>
                  <a:cubicBezTo>
                    <a:pt x="682" y="51"/>
                    <a:pt x="693" y="54"/>
                    <a:pt x="704" y="57"/>
                  </a:cubicBezTo>
                  <a:cubicBezTo>
                    <a:pt x="715" y="61"/>
                    <a:pt x="727" y="64"/>
                    <a:pt x="738" y="69"/>
                  </a:cubicBezTo>
                  <a:cubicBezTo>
                    <a:pt x="751" y="73"/>
                    <a:pt x="763" y="77"/>
                    <a:pt x="774" y="82"/>
                  </a:cubicBezTo>
                  <a:cubicBezTo>
                    <a:pt x="786" y="88"/>
                    <a:pt x="797" y="94"/>
                    <a:pt x="807" y="100"/>
                  </a:cubicBezTo>
                  <a:cubicBezTo>
                    <a:pt x="820" y="109"/>
                    <a:pt x="828" y="117"/>
                    <a:pt x="831" y="127"/>
                  </a:cubicBezTo>
                  <a:cubicBezTo>
                    <a:pt x="835" y="137"/>
                    <a:pt x="833" y="148"/>
                    <a:pt x="825" y="159"/>
                  </a:cubicBezTo>
                  <a:cubicBezTo>
                    <a:pt x="817" y="171"/>
                    <a:pt x="801" y="184"/>
                    <a:pt x="779" y="198"/>
                  </a:cubicBezTo>
                  <a:cubicBezTo>
                    <a:pt x="754" y="214"/>
                    <a:pt x="739" y="230"/>
                    <a:pt x="697" y="247"/>
                  </a:cubicBezTo>
                  <a:cubicBezTo>
                    <a:pt x="694" y="247"/>
                    <a:pt x="674" y="247"/>
                    <a:pt x="671" y="247"/>
                  </a:cubicBezTo>
                  <a:cubicBezTo>
                    <a:pt x="668" y="247"/>
                    <a:pt x="666" y="247"/>
                    <a:pt x="664" y="247"/>
                  </a:cubicBezTo>
                  <a:cubicBezTo>
                    <a:pt x="661" y="247"/>
                    <a:pt x="659" y="247"/>
                    <a:pt x="656" y="247"/>
                  </a:cubicBezTo>
                  <a:cubicBezTo>
                    <a:pt x="653" y="247"/>
                    <a:pt x="650" y="247"/>
                    <a:pt x="647" y="247"/>
                  </a:cubicBezTo>
                  <a:cubicBezTo>
                    <a:pt x="690" y="230"/>
                    <a:pt x="726" y="214"/>
                    <a:pt x="752" y="198"/>
                  </a:cubicBezTo>
                  <a:cubicBezTo>
                    <a:pt x="776" y="185"/>
                    <a:pt x="793" y="171"/>
                    <a:pt x="804" y="159"/>
                  </a:cubicBezTo>
                  <a:cubicBezTo>
                    <a:pt x="813" y="148"/>
                    <a:pt x="816" y="137"/>
                    <a:pt x="814" y="127"/>
                  </a:cubicBezTo>
                  <a:cubicBezTo>
                    <a:pt x="812" y="117"/>
                    <a:pt x="805" y="109"/>
                    <a:pt x="793" y="100"/>
                  </a:cubicBezTo>
                  <a:cubicBezTo>
                    <a:pt x="784" y="94"/>
                    <a:pt x="773" y="88"/>
                    <a:pt x="762" y="82"/>
                  </a:cubicBezTo>
                  <a:cubicBezTo>
                    <a:pt x="751" y="77"/>
                    <a:pt x="740" y="73"/>
                    <a:pt x="728" y="69"/>
                  </a:cubicBezTo>
                  <a:cubicBezTo>
                    <a:pt x="717" y="64"/>
                    <a:pt x="706" y="61"/>
                    <a:pt x="695" y="57"/>
                  </a:cubicBezTo>
                  <a:cubicBezTo>
                    <a:pt x="685" y="54"/>
                    <a:pt x="674" y="51"/>
                    <a:pt x="665" y="48"/>
                  </a:cubicBezTo>
                  <a:cubicBezTo>
                    <a:pt x="656" y="45"/>
                    <a:pt x="648" y="42"/>
                    <a:pt x="640" y="40"/>
                  </a:cubicBezTo>
                  <a:cubicBezTo>
                    <a:pt x="632" y="37"/>
                    <a:pt x="625" y="35"/>
                    <a:pt x="619" y="33"/>
                  </a:cubicBezTo>
                  <a:cubicBezTo>
                    <a:pt x="613" y="30"/>
                    <a:pt x="608" y="28"/>
                    <a:pt x="604" y="26"/>
                  </a:cubicBezTo>
                  <a:cubicBezTo>
                    <a:pt x="600" y="24"/>
                    <a:pt x="597" y="22"/>
                    <a:pt x="595" y="20"/>
                  </a:cubicBezTo>
                  <a:cubicBezTo>
                    <a:pt x="593" y="17"/>
                    <a:pt x="594" y="15"/>
                    <a:pt x="597" y="13"/>
                  </a:cubicBezTo>
                  <a:cubicBezTo>
                    <a:pt x="600" y="11"/>
                    <a:pt x="606" y="9"/>
                    <a:pt x="613" y="8"/>
                  </a:cubicBezTo>
                  <a:cubicBezTo>
                    <a:pt x="619" y="6"/>
                    <a:pt x="628" y="5"/>
                    <a:pt x="638" y="3"/>
                  </a:cubicBezTo>
                  <a:cubicBezTo>
                    <a:pt x="647" y="2"/>
                    <a:pt x="658" y="1"/>
                    <a:pt x="669" y="0"/>
                  </a:cubicBezTo>
                  <a:cubicBezTo>
                    <a:pt x="669" y="0"/>
                    <a:pt x="669" y="0"/>
                    <a:pt x="669" y="0"/>
                  </a:cubicBezTo>
                  <a:cubicBezTo>
                    <a:pt x="669" y="0"/>
                    <a:pt x="668" y="0"/>
                    <a:pt x="668" y="0"/>
                  </a:cubicBezTo>
                  <a:cubicBezTo>
                    <a:pt x="668" y="0"/>
                    <a:pt x="668" y="0"/>
                    <a:pt x="668" y="0"/>
                  </a:cubicBezTo>
                  <a:cubicBezTo>
                    <a:pt x="668" y="0"/>
                    <a:pt x="668" y="0"/>
                    <a:pt x="667" y="0"/>
                  </a:cubicBezTo>
                  <a:cubicBezTo>
                    <a:pt x="656" y="1"/>
                    <a:pt x="645" y="2"/>
                    <a:pt x="636" y="3"/>
                  </a:cubicBezTo>
                  <a:cubicBezTo>
                    <a:pt x="626" y="4"/>
                    <a:pt x="617" y="6"/>
                    <a:pt x="610" y="7"/>
                  </a:cubicBezTo>
                  <a:cubicBezTo>
                    <a:pt x="603" y="9"/>
                    <a:pt x="597" y="11"/>
                    <a:pt x="594" y="13"/>
                  </a:cubicBezTo>
                  <a:cubicBezTo>
                    <a:pt x="590" y="15"/>
                    <a:pt x="589" y="17"/>
                    <a:pt x="591" y="20"/>
                  </a:cubicBezTo>
                  <a:cubicBezTo>
                    <a:pt x="592" y="22"/>
                    <a:pt x="595" y="24"/>
                    <a:pt x="598" y="26"/>
                  </a:cubicBezTo>
                  <a:cubicBezTo>
                    <a:pt x="602" y="28"/>
                    <a:pt x="607" y="30"/>
                    <a:pt x="613" y="33"/>
                  </a:cubicBezTo>
                  <a:cubicBezTo>
                    <a:pt x="619" y="35"/>
                    <a:pt x="626" y="37"/>
                    <a:pt x="633" y="40"/>
                  </a:cubicBezTo>
                  <a:cubicBezTo>
                    <a:pt x="640" y="42"/>
                    <a:pt x="649" y="45"/>
                    <a:pt x="657" y="48"/>
                  </a:cubicBezTo>
                  <a:cubicBezTo>
                    <a:pt x="666" y="51"/>
                    <a:pt x="676" y="54"/>
                    <a:pt x="686" y="57"/>
                  </a:cubicBezTo>
                  <a:cubicBezTo>
                    <a:pt x="696" y="61"/>
                    <a:pt x="707" y="64"/>
                    <a:pt x="718" y="68"/>
                  </a:cubicBezTo>
                  <a:cubicBezTo>
                    <a:pt x="729" y="73"/>
                    <a:pt x="740" y="77"/>
                    <a:pt x="750" y="82"/>
                  </a:cubicBezTo>
                  <a:cubicBezTo>
                    <a:pt x="760" y="88"/>
                    <a:pt x="770" y="94"/>
                    <a:pt x="778" y="100"/>
                  </a:cubicBezTo>
                  <a:cubicBezTo>
                    <a:pt x="789" y="108"/>
                    <a:pt x="795" y="117"/>
                    <a:pt x="796" y="127"/>
                  </a:cubicBezTo>
                  <a:cubicBezTo>
                    <a:pt x="797" y="137"/>
                    <a:pt x="792" y="148"/>
                    <a:pt x="781" y="159"/>
                  </a:cubicBezTo>
                  <a:cubicBezTo>
                    <a:pt x="769" y="172"/>
                    <a:pt x="750" y="185"/>
                    <a:pt x="724" y="198"/>
                  </a:cubicBezTo>
                  <a:cubicBezTo>
                    <a:pt x="696" y="214"/>
                    <a:pt x="658" y="230"/>
                    <a:pt x="613" y="247"/>
                  </a:cubicBezTo>
                  <a:cubicBezTo>
                    <a:pt x="683" y="247"/>
                    <a:pt x="736" y="247"/>
                    <a:pt x="772" y="247"/>
                  </a:cubicBezTo>
                  <a:cubicBezTo>
                    <a:pt x="824" y="247"/>
                    <a:pt x="877" y="247"/>
                    <a:pt x="930" y="247"/>
                  </a:cubicBezTo>
                  <a:cubicBezTo>
                    <a:pt x="982" y="247"/>
                    <a:pt x="1034" y="247"/>
                    <a:pt x="1086" y="247"/>
                  </a:cubicBezTo>
                  <a:cubicBezTo>
                    <a:pt x="1138" y="247"/>
                    <a:pt x="1190" y="247"/>
                    <a:pt x="1241" y="247"/>
                  </a:cubicBezTo>
                  <a:cubicBezTo>
                    <a:pt x="1256" y="177"/>
                    <a:pt x="1167" y="134"/>
                    <a:pt x="1060" y="103"/>
                  </a:cubicBezTo>
                  <a:cubicBezTo>
                    <a:pt x="980" y="80"/>
                    <a:pt x="883" y="63"/>
                    <a:pt x="805" y="48"/>
                  </a:cubicBezTo>
                  <a:cubicBezTo>
                    <a:pt x="741" y="37"/>
                    <a:pt x="687" y="27"/>
                    <a:pt x="667" y="19"/>
                  </a:cubicBezTo>
                  <a:cubicBezTo>
                    <a:pt x="649" y="11"/>
                    <a:pt x="654" y="5"/>
                    <a:pt x="699" y="0"/>
                  </a:cubicBezTo>
                  <a:close/>
                </a:path>
              </a:pathLst>
            </a:custGeom>
            <a:gradFill flip="none" rotWithShape="1">
              <a:gsLst>
                <a:gs pos="0">
                  <a:schemeClr val="tx1">
                    <a:lumMod val="50000"/>
                    <a:alpha val="48000"/>
                  </a:schemeClr>
                </a:gs>
                <a:gs pos="72000">
                  <a:schemeClr val="bg1">
                    <a:lumMod val="65000"/>
                    <a:shade val="67500"/>
                    <a:satMod val="115000"/>
                  </a:schemeClr>
                </a:gs>
                <a:gs pos="100000">
                  <a:schemeClr val="bg1">
                    <a:lumMod val="65000"/>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 name="Freeform 146"/>
            <p:cNvSpPr>
              <a:spLocks/>
            </p:cNvSpPr>
            <p:nvPr/>
          </p:nvSpPr>
          <p:spPr bwMode="auto">
            <a:xfrm>
              <a:off x="3983038" y="3675063"/>
              <a:ext cx="2306638" cy="925513"/>
            </a:xfrm>
            <a:custGeom>
              <a:avLst/>
              <a:gdLst/>
              <a:ahLst/>
              <a:cxnLst>
                <a:cxn ang="0">
                  <a:pos x="615" y="0"/>
                </a:cxn>
                <a:cxn ang="0">
                  <a:pos x="614" y="0"/>
                </a:cxn>
                <a:cxn ang="0">
                  <a:pos x="614" y="0"/>
                </a:cxn>
                <a:cxn ang="0">
                  <a:pos x="613" y="0"/>
                </a:cxn>
                <a:cxn ang="0">
                  <a:pos x="613" y="0"/>
                </a:cxn>
                <a:cxn ang="0">
                  <a:pos x="575" y="3"/>
                </a:cxn>
                <a:cxn ang="0">
                  <a:pos x="540" y="7"/>
                </a:cxn>
                <a:cxn ang="0">
                  <a:pos x="510" y="12"/>
                </a:cxn>
                <a:cxn ang="0">
                  <a:pos x="491" y="19"/>
                </a:cxn>
                <a:cxn ang="0">
                  <a:pos x="485" y="25"/>
                </a:cxn>
                <a:cxn ang="0">
                  <a:pos x="485" y="32"/>
                </a:cxn>
                <a:cxn ang="0">
                  <a:pos x="489" y="39"/>
                </a:cxn>
                <a:cxn ang="0">
                  <a:pos x="496" y="48"/>
                </a:cxn>
                <a:cxn ang="0">
                  <a:pos x="504" y="57"/>
                </a:cxn>
                <a:cxn ang="0">
                  <a:pos x="511" y="69"/>
                </a:cxn>
                <a:cxn ang="0">
                  <a:pos x="512" y="83"/>
                </a:cxn>
                <a:cxn ang="0">
                  <a:pos x="501" y="100"/>
                </a:cxn>
                <a:cxn ang="0">
                  <a:pos x="455" y="128"/>
                </a:cxn>
                <a:cxn ang="0">
                  <a:pos x="363" y="161"/>
                </a:cxn>
                <a:cxn ang="0">
                  <a:pos x="215" y="200"/>
                </a:cxn>
                <a:cxn ang="0">
                  <a:pos x="0" y="247"/>
                </a:cxn>
                <a:cxn ang="0">
                  <a:pos x="9" y="247"/>
                </a:cxn>
                <a:cxn ang="0">
                  <a:pos x="16" y="247"/>
                </a:cxn>
                <a:cxn ang="0">
                  <a:pos x="24" y="247"/>
                </a:cxn>
                <a:cxn ang="0">
                  <a:pos x="33" y="247"/>
                </a:cxn>
                <a:cxn ang="0">
                  <a:pos x="243" y="200"/>
                </a:cxn>
                <a:cxn ang="0">
                  <a:pos x="386" y="161"/>
                </a:cxn>
                <a:cxn ang="0">
                  <a:pos x="473" y="128"/>
                </a:cxn>
                <a:cxn ang="0">
                  <a:pos x="515" y="100"/>
                </a:cxn>
                <a:cxn ang="0">
                  <a:pos x="524" y="83"/>
                </a:cxn>
                <a:cxn ang="0">
                  <a:pos x="521" y="69"/>
                </a:cxn>
                <a:cxn ang="0">
                  <a:pos x="513" y="58"/>
                </a:cxn>
                <a:cxn ang="0">
                  <a:pos x="504" y="48"/>
                </a:cxn>
                <a:cxn ang="0">
                  <a:pos x="496" y="39"/>
                </a:cxn>
                <a:cxn ang="0">
                  <a:pos x="491" y="32"/>
                </a:cxn>
                <a:cxn ang="0">
                  <a:pos x="490" y="25"/>
                </a:cxn>
                <a:cxn ang="0">
                  <a:pos x="495" y="19"/>
                </a:cxn>
                <a:cxn ang="0">
                  <a:pos x="514" y="12"/>
                </a:cxn>
                <a:cxn ang="0">
                  <a:pos x="542" y="7"/>
                </a:cxn>
                <a:cxn ang="0">
                  <a:pos x="577" y="3"/>
                </a:cxn>
                <a:cxn ang="0">
                  <a:pos x="615" y="0"/>
                </a:cxn>
              </a:cxnLst>
              <a:rect l="0" t="0" r="r" b="b"/>
              <a:pathLst>
                <a:path w="615" h="247">
                  <a:moveTo>
                    <a:pt x="615" y="0"/>
                  </a:moveTo>
                  <a:cubicBezTo>
                    <a:pt x="614" y="0"/>
                    <a:pt x="614" y="0"/>
                    <a:pt x="614" y="0"/>
                  </a:cubicBezTo>
                  <a:cubicBezTo>
                    <a:pt x="614" y="0"/>
                    <a:pt x="614" y="0"/>
                    <a:pt x="614" y="0"/>
                  </a:cubicBezTo>
                  <a:cubicBezTo>
                    <a:pt x="614" y="0"/>
                    <a:pt x="614" y="0"/>
                    <a:pt x="613" y="0"/>
                  </a:cubicBezTo>
                  <a:cubicBezTo>
                    <a:pt x="613" y="0"/>
                    <a:pt x="613" y="0"/>
                    <a:pt x="613" y="0"/>
                  </a:cubicBezTo>
                  <a:cubicBezTo>
                    <a:pt x="600" y="0"/>
                    <a:pt x="587" y="2"/>
                    <a:pt x="575" y="3"/>
                  </a:cubicBezTo>
                  <a:cubicBezTo>
                    <a:pt x="563" y="4"/>
                    <a:pt x="551" y="5"/>
                    <a:pt x="540" y="7"/>
                  </a:cubicBezTo>
                  <a:cubicBezTo>
                    <a:pt x="529" y="8"/>
                    <a:pt x="519" y="10"/>
                    <a:pt x="510" y="12"/>
                  </a:cubicBezTo>
                  <a:cubicBezTo>
                    <a:pt x="502" y="14"/>
                    <a:pt x="495" y="17"/>
                    <a:pt x="491" y="19"/>
                  </a:cubicBezTo>
                  <a:cubicBezTo>
                    <a:pt x="487" y="21"/>
                    <a:pt x="486" y="23"/>
                    <a:pt x="485" y="25"/>
                  </a:cubicBezTo>
                  <a:cubicBezTo>
                    <a:pt x="484" y="27"/>
                    <a:pt x="484" y="30"/>
                    <a:pt x="485" y="32"/>
                  </a:cubicBezTo>
                  <a:cubicBezTo>
                    <a:pt x="486" y="34"/>
                    <a:pt x="487" y="37"/>
                    <a:pt x="489" y="39"/>
                  </a:cubicBezTo>
                  <a:cubicBezTo>
                    <a:pt x="491" y="42"/>
                    <a:pt x="494" y="45"/>
                    <a:pt x="496" y="48"/>
                  </a:cubicBezTo>
                  <a:cubicBezTo>
                    <a:pt x="499" y="51"/>
                    <a:pt x="502" y="54"/>
                    <a:pt x="504" y="57"/>
                  </a:cubicBezTo>
                  <a:cubicBezTo>
                    <a:pt x="507" y="61"/>
                    <a:pt x="509" y="65"/>
                    <a:pt x="511" y="69"/>
                  </a:cubicBezTo>
                  <a:cubicBezTo>
                    <a:pt x="512" y="73"/>
                    <a:pt x="513" y="78"/>
                    <a:pt x="512" y="83"/>
                  </a:cubicBezTo>
                  <a:cubicBezTo>
                    <a:pt x="510" y="88"/>
                    <a:pt x="507" y="94"/>
                    <a:pt x="501" y="100"/>
                  </a:cubicBezTo>
                  <a:cubicBezTo>
                    <a:pt x="492" y="109"/>
                    <a:pt x="477" y="118"/>
                    <a:pt x="455" y="128"/>
                  </a:cubicBezTo>
                  <a:cubicBezTo>
                    <a:pt x="432" y="139"/>
                    <a:pt x="401" y="150"/>
                    <a:pt x="363" y="161"/>
                  </a:cubicBezTo>
                  <a:cubicBezTo>
                    <a:pt x="322" y="174"/>
                    <a:pt x="272" y="187"/>
                    <a:pt x="215" y="200"/>
                  </a:cubicBezTo>
                  <a:cubicBezTo>
                    <a:pt x="152" y="215"/>
                    <a:pt x="80" y="231"/>
                    <a:pt x="0" y="247"/>
                  </a:cubicBezTo>
                  <a:cubicBezTo>
                    <a:pt x="3" y="247"/>
                    <a:pt x="6" y="247"/>
                    <a:pt x="9" y="247"/>
                  </a:cubicBezTo>
                  <a:cubicBezTo>
                    <a:pt x="11" y="247"/>
                    <a:pt x="14" y="247"/>
                    <a:pt x="16" y="247"/>
                  </a:cubicBezTo>
                  <a:cubicBezTo>
                    <a:pt x="19" y="247"/>
                    <a:pt x="22" y="247"/>
                    <a:pt x="24" y="247"/>
                  </a:cubicBezTo>
                  <a:cubicBezTo>
                    <a:pt x="27" y="247"/>
                    <a:pt x="30" y="247"/>
                    <a:pt x="33" y="247"/>
                  </a:cubicBezTo>
                  <a:cubicBezTo>
                    <a:pt x="112" y="231"/>
                    <a:pt x="182" y="215"/>
                    <a:pt x="243" y="200"/>
                  </a:cubicBezTo>
                  <a:cubicBezTo>
                    <a:pt x="298" y="187"/>
                    <a:pt x="346" y="174"/>
                    <a:pt x="386" y="161"/>
                  </a:cubicBezTo>
                  <a:cubicBezTo>
                    <a:pt x="422" y="150"/>
                    <a:pt x="451" y="139"/>
                    <a:pt x="473" y="128"/>
                  </a:cubicBezTo>
                  <a:cubicBezTo>
                    <a:pt x="493" y="118"/>
                    <a:pt x="508" y="109"/>
                    <a:pt x="515" y="100"/>
                  </a:cubicBezTo>
                  <a:cubicBezTo>
                    <a:pt x="521" y="94"/>
                    <a:pt x="523" y="88"/>
                    <a:pt x="524" y="83"/>
                  </a:cubicBezTo>
                  <a:cubicBezTo>
                    <a:pt x="524" y="78"/>
                    <a:pt x="523" y="73"/>
                    <a:pt x="521" y="69"/>
                  </a:cubicBezTo>
                  <a:cubicBezTo>
                    <a:pt x="519" y="65"/>
                    <a:pt x="517" y="61"/>
                    <a:pt x="513" y="58"/>
                  </a:cubicBezTo>
                  <a:cubicBezTo>
                    <a:pt x="510" y="54"/>
                    <a:pt x="507" y="51"/>
                    <a:pt x="504" y="48"/>
                  </a:cubicBezTo>
                  <a:cubicBezTo>
                    <a:pt x="501" y="45"/>
                    <a:pt x="499" y="42"/>
                    <a:pt x="496" y="39"/>
                  </a:cubicBezTo>
                  <a:cubicBezTo>
                    <a:pt x="494" y="37"/>
                    <a:pt x="492" y="34"/>
                    <a:pt x="491" y="32"/>
                  </a:cubicBezTo>
                  <a:cubicBezTo>
                    <a:pt x="489" y="30"/>
                    <a:pt x="489" y="27"/>
                    <a:pt x="490" y="25"/>
                  </a:cubicBezTo>
                  <a:cubicBezTo>
                    <a:pt x="490" y="23"/>
                    <a:pt x="492" y="21"/>
                    <a:pt x="495" y="19"/>
                  </a:cubicBezTo>
                  <a:cubicBezTo>
                    <a:pt x="499" y="17"/>
                    <a:pt x="505" y="14"/>
                    <a:pt x="514" y="12"/>
                  </a:cubicBezTo>
                  <a:cubicBezTo>
                    <a:pt x="522" y="10"/>
                    <a:pt x="531" y="8"/>
                    <a:pt x="542" y="7"/>
                  </a:cubicBezTo>
                  <a:cubicBezTo>
                    <a:pt x="553" y="5"/>
                    <a:pt x="565" y="4"/>
                    <a:pt x="577" y="3"/>
                  </a:cubicBezTo>
                  <a:cubicBezTo>
                    <a:pt x="589" y="2"/>
                    <a:pt x="602" y="1"/>
                    <a:pt x="615"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Freeform 147"/>
            <p:cNvSpPr>
              <a:spLocks/>
            </p:cNvSpPr>
            <p:nvPr/>
          </p:nvSpPr>
          <p:spPr bwMode="auto">
            <a:xfrm>
              <a:off x="6300788" y="3675063"/>
              <a:ext cx="2230438" cy="925513"/>
            </a:xfrm>
            <a:custGeom>
              <a:avLst/>
              <a:gdLst/>
              <a:ahLst/>
              <a:cxnLst>
                <a:cxn ang="0">
                  <a:pos x="54" y="0"/>
                </a:cxn>
                <a:cxn ang="0">
                  <a:pos x="53" y="0"/>
                </a:cxn>
                <a:cxn ang="0">
                  <a:pos x="53" y="0"/>
                </a:cxn>
                <a:cxn ang="0">
                  <a:pos x="52" y="0"/>
                </a:cxn>
                <a:cxn ang="0">
                  <a:pos x="52" y="0"/>
                </a:cxn>
                <a:cxn ang="0">
                  <a:pos x="16" y="18"/>
                </a:cxn>
                <a:cxn ang="0">
                  <a:pos x="148" y="48"/>
                </a:cxn>
                <a:cxn ang="0">
                  <a:pos x="390" y="103"/>
                </a:cxn>
                <a:cxn ang="0">
                  <a:pos x="541" y="247"/>
                </a:cxn>
                <a:cxn ang="0">
                  <a:pos x="550" y="247"/>
                </a:cxn>
                <a:cxn ang="0">
                  <a:pos x="557" y="247"/>
                </a:cxn>
                <a:cxn ang="0">
                  <a:pos x="565" y="247"/>
                </a:cxn>
                <a:cxn ang="0">
                  <a:pos x="573" y="247"/>
                </a:cxn>
                <a:cxn ang="0">
                  <a:pos x="405" y="103"/>
                </a:cxn>
                <a:cxn ang="0">
                  <a:pos x="155" y="48"/>
                </a:cxn>
                <a:cxn ang="0">
                  <a:pos x="20" y="18"/>
                </a:cxn>
                <a:cxn ang="0">
                  <a:pos x="54" y="0"/>
                </a:cxn>
              </a:cxnLst>
              <a:rect l="0" t="0" r="r" b="b"/>
              <a:pathLst>
                <a:path w="595" h="247">
                  <a:moveTo>
                    <a:pt x="54" y="0"/>
                  </a:moveTo>
                  <a:cubicBezTo>
                    <a:pt x="53" y="0"/>
                    <a:pt x="53" y="0"/>
                    <a:pt x="53" y="0"/>
                  </a:cubicBezTo>
                  <a:cubicBezTo>
                    <a:pt x="53" y="0"/>
                    <a:pt x="53" y="0"/>
                    <a:pt x="53" y="0"/>
                  </a:cubicBezTo>
                  <a:cubicBezTo>
                    <a:pt x="53" y="0"/>
                    <a:pt x="52" y="0"/>
                    <a:pt x="52" y="0"/>
                  </a:cubicBezTo>
                  <a:cubicBezTo>
                    <a:pt x="52" y="0"/>
                    <a:pt x="52" y="0"/>
                    <a:pt x="52" y="0"/>
                  </a:cubicBezTo>
                  <a:cubicBezTo>
                    <a:pt x="7" y="5"/>
                    <a:pt x="0" y="11"/>
                    <a:pt x="16" y="18"/>
                  </a:cubicBezTo>
                  <a:cubicBezTo>
                    <a:pt x="35" y="27"/>
                    <a:pt x="86" y="37"/>
                    <a:pt x="148" y="48"/>
                  </a:cubicBezTo>
                  <a:cubicBezTo>
                    <a:pt x="222" y="63"/>
                    <a:pt x="315" y="80"/>
                    <a:pt x="390" y="103"/>
                  </a:cubicBezTo>
                  <a:cubicBezTo>
                    <a:pt x="491" y="134"/>
                    <a:pt x="571" y="178"/>
                    <a:pt x="541" y="247"/>
                  </a:cubicBezTo>
                  <a:cubicBezTo>
                    <a:pt x="544" y="247"/>
                    <a:pt x="547" y="247"/>
                    <a:pt x="550" y="247"/>
                  </a:cubicBezTo>
                  <a:cubicBezTo>
                    <a:pt x="552" y="247"/>
                    <a:pt x="555" y="247"/>
                    <a:pt x="557" y="247"/>
                  </a:cubicBezTo>
                  <a:cubicBezTo>
                    <a:pt x="560" y="247"/>
                    <a:pt x="562" y="247"/>
                    <a:pt x="565" y="247"/>
                  </a:cubicBezTo>
                  <a:cubicBezTo>
                    <a:pt x="567" y="247"/>
                    <a:pt x="570" y="247"/>
                    <a:pt x="573" y="247"/>
                  </a:cubicBezTo>
                  <a:cubicBezTo>
                    <a:pt x="595" y="178"/>
                    <a:pt x="509" y="134"/>
                    <a:pt x="405" y="103"/>
                  </a:cubicBezTo>
                  <a:cubicBezTo>
                    <a:pt x="327" y="80"/>
                    <a:pt x="232" y="63"/>
                    <a:pt x="155" y="48"/>
                  </a:cubicBezTo>
                  <a:cubicBezTo>
                    <a:pt x="92" y="37"/>
                    <a:pt x="40" y="27"/>
                    <a:pt x="20" y="18"/>
                  </a:cubicBezTo>
                  <a:cubicBezTo>
                    <a:pt x="2" y="11"/>
                    <a:pt x="9" y="5"/>
                    <a:pt x="54"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48"/>
            <p:cNvSpPr>
              <a:spLocks/>
            </p:cNvSpPr>
            <p:nvPr/>
          </p:nvSpPr>
          <p:spPr bwMode="auto">
            <a:xfrm>
              <a:off x="5984875" y="3675063"/>
              <a:ext cx="889000" cy="925513"/>
            </a:xfrm>
            <a:custGeom>
              <a:avLst/>
              <a:gdLst/>
              <a:ahLst/>
              <a:cxnLst>
                <a:cxn ang="0">
                  <a:pos x="107" y="0"/>
                </a:cxn>
                <a:cxn ang="0">
                  <a:pos x="107" y="0"/>
                </a:cxn>
                <a:cxn ang="0">
                  <a:pos x="107" y="0"/>
                </a:cxn>
                <a:cxn ang="0">
                  <a:pos x="106" y="0"/>
                </a:cxn>
                <a:cxn ang="0">
                  <a:pos x="106" y="0"/>
                </a:cxn>
                <a:cxn ang="0">
                  <a:pos x="74" y="3"/>
                </a:cxn>
                <a:cxn ang="0">
                  <a:pos x="47" y="7"/>
                </a:cxn>
                <a:cxn ang="0">
                  <a:pos x="30" y="13"/>
                </a:cxn>
                <a:cxn ang="0">
                  <a:pos x="27" y="20"/>
                </a:cxn>
                <a:cxn ang="0">
                  <a:pos x="33" y="26"/>
                </a:cxn>
                <a:cxn ang="0">
                  <a:pos x="47" y="32"/>
                </a:cxn>
                <a:cxn ang="0">
                  <a:pos x="66" y="40"/>
                </a:cxn>
                <a:cxn ang="0">
                  <a:pos x="89" y="48"/>
                </a:cxn>
                <a:cxn ang="0">
                  <a:pos x="117" y="57"/>
                </a:cxn>
                <a:cxn ang="0">
                  <a:pos x="147" y="68"/>
                </a:cxn>
                <a:cxn ang="0">
                  <a:pos x="178" y="82"/>
                </a:cxn>
                <a:cxn ang="0">
                  <a:pos x="204" y="100"/>
                </a:cxn>
                <a:cxn ang="0">
                  <a:pos x="218" y="127"/>
                </a:cxn>
                <a:cxn ang="0">
                  <a:pos x="199" y="159"/>
                </a:cxn>
                <a:cxn ang="0">
                  <a:pos x="137" y="199"/>
                </a:cxn>
                <a:cxn ang="0">
                  <a:pos x="0" y="247"/>
                </a:cxn>
                <a:cxn ang="0">
                  <a:pos x="29" y="247"/>
                </a:cxn>
                <a:cxn ang="0">
                  <a:pos x="36" y="247"/>
                </a:cxn>
                <a:cxn ang="0">
                  <a:pos x="44" y="247"/>
                </a:cxn>
                <a:cxn ang="0">
                  <a:pos x="53" y="247"/>
                </a:cxn>
                <a:cxn ang="0">
                  <a:pos x="53" y="247"/>
                </a:cxn>
                <a:cxn ang="0">
                  <a:pos x="53" y="247"/>
                </a:cxn>
                <a:cxn ang="0">
                  <a:pos x="53" y="247"/>
                </a:cxn>
                <a:cxn ang="0">
                  <a:pos x="53" y="247"/>
                </a:cxn>
                <a:cxn ang="0">
                  <a:pos x="164" y="198"/>
                </a:cxn>
                <a:cxn ang="0">
                  <a:pos x="221" y="159"/>
                </a:cxn>
                <a:cxn ang="0">
                  <a:pos x="236" y="127"/>
                </a:cxn>
                <a:cxn ang="0">
                  <a:pos x="218" y="100"/>
                </a:cxn>
                <a:cxn ang="0">
                  <a:pos x="190" y="82"/>
                </a:cxn>
                <a:cxn ang="0">
                  <a:pos x="158" y="68"/>
                </a:cxn>
                <a:cxn ang="0">
                  <a:pos x="126" y="57"/>
                </a:cxn>
                <a:cxn ang="0">
                  <a:pos x="97" y="48"/>
                </a:cxn>
                <a:cxn ang="0">
                  <a:pos x="73" y="40"/>
                </a:cxn>
                <a:cxn ang="0">
                  <a:pos x="53" y="33"/>
                </a:cxn>
                <a:cxn ang="0">
                  <a:pos x="38" y="26"/>
                </a:cxn>
                <a:cxn ang="0">
                  <a:pos x="31" y="20"/>
                </a:cxn>
                <a:cxn ang="0">
                  <a:pos x="34" y="13"/>
                </a:cxn>
                <a:cxn ang="0">
                  <a:pos x="50" y="7"/>
                </a:cxn>
                <a:cxn ang="0">
                  <a:pos x="76" y="3"/>
                </a:cxn>
                <a:cxn ang="0">
                  <a:pos x="107" y="0"/>
                </a:cxn>
              </a:cxnLst>
              <a:rect l="0" t="0" r="r" b="b"/>
              <a:pathLst>
                <a:path w="237" h="247">
                  <a:moveTo>
                    <a:pt x="107" y="0"/>
                  </a:moveTo>
                  <a:cubicBezTo>
                    <a:pt x="107" y="0"/>
                    <a:pt x="107" y="0"/>
                    <a:pt x="107" y="0"/>
                  </a:cubicBezTo>
                  <a:cubicBezTo>
                    <a:pt x="107" y="0"/>
                    <a:pt x="107" y="0"/>
                    <a:pt x="107" y="0"/>
                  </a:cubicBezTo>
                  <a:cubicBezTo>
                    <a:pt x="107" y="0"/>
                    <a:pt x="106" y="0"/>
                    <a:pt x="106" y="0"/>
                  </a:cubicBezTo>
                  <a:cubicBezTo>
                    <a:pt x="106" y="0"/>
                    <a:pt x="106" y="0"/>
                    <a:pt x="106" y="0"/>
                  </a:cubicBezTo>
                  <a:cubicBezTo>
                    <a:pt x="94" y="1"/>
                    <a:pt x="83" y="2"/>
                    <a:pt x="74" y="3"/>
                  </a:cubicBezTo>
                  <a:cubicBezTo>
                    <a:pt x="64" y="4"/>
                    <a:pt x="55" y="6"/>
                    <a:pt x="47" y="7"/>
                  </a:cubicBezTo>
                  <a:cubicBezTo>
                    <a:pt x="40" y="9"/>
                    <a:pt x="34" y="11"/>
                    <a:pt x="30" y="13"/>
                  </a:cubicBezTo>
                  <a:cubicBezTo>
                    <a:pt x="27" y="15"/>
                    <a:pt x="25" y="17"/>
                    <a:pt x="27" y="20"/>
                  </a:cubicBezTo>
                  <a:cubicBezTo>
                    <a:pt x="28" y="22"/>
                    <a:pt x="30" y="24"/>
                    <a:pt x="33" y="26"/>
                  </a:cubicBezTo>
                  <a:cubicBezTo>
                    <a:pt x="37" y="28"/>
                    <a:pt x="42" y="30"/>
                    <a:pt x="47" y="32"/>
                  </a:cubicBezTo>
                  <a:cubicBezTo>
                    <a:pt x="53" y="35"/>
                    <a:pt x="59" y="37"/>
                    <a:pt x="66" y="40"/>
                  </a:cubicBezTo>
                  <a:cubicBezTo>
                    <a:pt x="73" y="42"/>
                    <a:pt x="81" y="45"/>
                    <a:pt x="89" y="48"/>
                  </a:cubicBezTo>
                  <a:cubicBezTo>
                    <a:pt x="98" y="51"/>
                    <a:pt x="107" y="54"/>
                    <a:pt x="117" y="57"/>
                  </a:cubicBezTo>
                  <a:cubicBezTo>
                    <a:pt x="127" y="61"/>
                    <a:pt x="137" y="64"/>
                    <a:pt x="147" y="68"/>
                  </a:cubicBezTo>
                  <a:cubicBezTo>
                    <a:pt x="158" y="73"/>
                    <a:pt x="168" y="77"/>
                    <a:pt x="178" y="82"/>
                  </a:cubicBezTo>
                  <a:cubicBezTo>
                    <a:pt x="188" y="88"/>
                    <a:pt x="197" y="93"/>
                    <a:pt x="204" y="100"/>
                  </a:cubicBezTo>
                  <a:cubicBezTo>
                    <a:pt x="214" y="108"/>
                    <a:pt x="218" y="117"/>
                    <a:pt x="218" y="127"/>
                  </a:cubicBezTo>
                  <a:cubicBezTo>
                    <a:pt x="218" y="137"/>
                    <a:pt x="211" y="148"/>
                    <a:pt x="199" y="159"/>
                  </a:cubicBezTo>
                  <a:cubicBezTo>
                    <a:pt x="186" y="172"/>
                    <a:pt x="165" y="185"/>
                    <a:pt x="137" y="199"/>
                  </a:cubicBezTo>
                  <a:cubicBezTo>
                    <a:pt x="107" y="214"/>
                    <a:pt x="48" y="230"/>
                    <a:pt x="0" y="247"/>
                  </a:cubicBezTo>
                  <a:cubicBezTo>
                    <a:pt x="3" y="247"/>
                    <a:pt x="26" y="247"/>
                    <a:pt x="29" y="247"/>
                  </a:cubicBezTo>
                  <a:cubicBezTo>
                    <a:pt x="31" y="247"/>
                    <a:pt x="34" y="247"/>
                    <a:pt x="36" y="247"/>
                  </a:cubicBezTo>
                  <a:cubicBezTo>
                    <a:pt x="39" y="247"/>
                    <a:pt x="41" y="247"/>
                    <a:pt x="44" y="247"/>
                  </a:cubicBezTo>
                  <a:cubicBezTo>
                    <a:pt x="47" y="247"/>
                    <a:pt x="49" y="247"/>
                    <a:pt x="53" y="247"/>
                  </a:cubicBezTo>
                  <a:cubicBezTo>
                    <a:pt x="53" y="247"/>
                    <a:pt x="53" y="247"/>
                    <a:pt x="53" y="247"/>
                  </a:cubicBezTo>
                  <a:cubicBezTo>
                    <a:pt x="53" y="247"/>
                    <a:pt x="53" y="247"/>
                    <a:pt x="53" y="247"/>
                  </a:cubicBezTo>
                  <a:cubicBezTo>
                    <a:pt x="53" y="247"/>
                    <a:pt x="53" y="247"/>
                    <a:pt x="53" y="247"/>
                  </a:cubicBezTo>
                  <a:cubicBezTo>
                    <a:pt x="53" y="247"/>
                    <a:pt x="53" y="247"/>
                    <a:pt x="53" y="247"/>
                  </a:cubicBezTo>
                  <a:cubicBezTo>
                    <a:pt x="98" y="230"/>
                    <a:pt x="136" y="214"/>
                    <a:pt x="164" y="198"/>
                  </a:cubicBezTo>
                  <a:cubicBezTo>
                    <a:pt x="190" y="185"/>
                    <a:pt x="209" y="172"/>
                    <a:pt x="221" y="159"/>
                  </a:cubicBezTo>
                  <a:cubicBezTo>
                    <a:pt x="232" y="148"/>
                    <a:pt x="237" y="137"/>
                    <a:pt x="236" y="127"/>
                  </a:cubicBezTo>
                  <a:cubicBezTo>
                    <a:pt x="235" y="117"/>
                    <a:pt x="229" y="108"/>
                    <a:pt x="218" y="100"/>
                  </a:cubicBezTo>
                  <a:cubicBezTo>
                    <a:pt x="210" y="94"/>
                    <a:pt x="200" y="88"/>
                    <a:pt x="190" y="82"/>
                  </a:cubicBezTo>
                  <a:cubicBezTo>
                    <a:pt x="180" y="77"/>
                    <a:pt x="169" y="73"/>
                    <a:pt x="158" y="68"/>
                  </a:cubicBezTo>
                  <a:cubicBezTo>
                    <a:pt x="147" y="64"/>
                    <a:pt x="136" y="61"/>
                    <a:pt x="126" y="57"/>
                  </a:cubicBezTo>
                  <a:cubicBezTo>
                    <a:pt x="116" y="54"/>
                    <a:pt x="106" y="51"/>
                    <a:pt x="97" y="48"/>
                  </a:cubicBezTo>
                  <a:cubicBezTo>
                    <a:pt x="89" y="45"/>
                    <a:pt x="80" y="42"/>
                    <a:pt x="73" y="40"/>
                  </a:cubicBezTo>
                  <a:cubicBezTo>
                    <a:pt x="66" y="37"/>
                    <a:pt x="59" y="35"/>
                    <a:pt x="53" y="33"/>
                  </a:cubicBezTo>
                  <a:cubicBezTo>
                    <a:pt x="47" y="30"/>
                    <a:pt x="42" y="28"/>
                    <a:pt x="38" y="26"/>
                  </a:cubicBezTo>
                  <a:cubicBezTo>
                    <a:pt x="35" y="24"/>
                    <a:pt x="32" y="22"/>
                    <a:pt x="31" y="20"/>
                  </a:cubicBezTo>
                  <a:cubicBezTo>
                    <a:pt x="29" y="17"/>
                    <a:pt x="30" y="15"/>
                    <a:pt x="34" y="13"/>
                  </a:cubicBezTo>
                  <a:cubicBezTo>
                    <a:pt x="37" y="11"/>
                    <a:pt x="43" y="9"/>
                    <a:pt x="50" y="7"/>
                  </a:cubicBezTo>
                  <a:cubicBezTo>
                    <a:pt x="57" y="6"/>
                    <a:pt x="66" y="4"/>
                    <a:pt x="76" y="3"/>
                  </a:cubicBezTo>
                  <a:cubicBezTo>
                    <a:pt x="85" y="2"/>
                    <a:pt x="96" y="1"/>
                    <a:pt x="107"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149"/>
            <p:cNvSpPr>
              <a:spLocks/>
            </p:cNvSpPr>
            <p:nvPr/>
          </p:nvSpPr>
          <p:spPr bwMode="auto">
            <a:xfrm>
              <a:off x="6108700" y="3675063"/>
              <a:ext cx="908050" cy="925513"/>
            </a:xfrm>
            <a:custGeom>
              <a:avLst/>
              <a:gdLst/>
              <a:ahLst/>
              <a:cxnLst>
                <a:cxn ang="0">
                  <a:pos x="78" y="0"/>
                </a:cxn>
                <a:cxn ang="0">
                  <a:pos x="77" y="0"/>
                </a:cxn>
                <a:cxn ang="0">
                  <a:pos x="77" y="0"/>
                </a:cxn>
                <a:cxn ang="0">
                  <a:pos x="77" y="0"/>
                </a:cxn>
                <a:cxn ang="0">
                  <a:pos x="76" y="0"/>
                </a:cxn>
                <a:cxn ang="0">
                  <a:pos x="45" y="3"/>
                </a:cxn>
                <a:cxn ang="0">
                  <a:pos x="20" y="8"/>
                </a:cxn>
                <a:cxn ang="0">
                  <a:pos x="4" y="13"/>
                </a:cxn>
                <a:cxn ang="0">
                  <a:pos x="2" y="20"/>
                </a:cxn>
                <a:cxn ang="0">
                  <a:pos x="11" y="26"/>
                </a:cxn>
                <a:cxn ang="0">
                  <a:pos x="26" y="33"/>
                </a:cxn>
                <a:cxn ang="0">
                  <a:pos x="47" y="40"/>
                </a:cxn>
                <a:cxn ang="0">
                  <a:pos x="72" y="48"/>
                </a:cxn>
                <a:cxn ang="0">
                  <a:pos x="102" y="57"/>
                </a:cxn>
                <a:cxn ang="0">
                  <a:pos x="135" y="69"/>
                </a:cxn>
                <a:cxn ang="0">
                  <a:pos x="169" y="82"/>
                </a:cxn>
                <a:cxn ang="0">
                  <a:pos x="200" y="100"/>
                </a:cxn>
                <a:cxn ang="0">
                  <a:pos x="221" y="127"/>
                </a:cxn>
                <a:cxn ang="0">
                  <a:pos x="211" y="159"/>
                </a:cxn>
                <a:cxn ang="0">
                  <a:pos x="159" y="198"/>
                </a:cxn>
                <a:cxn ang="0">
                  <a:pos x="54" y="247"/>
                </a:cxn>
                <a:cxn ang="0">
                  <a:pos x="63" y="247"/>
                </a:cxn>
                <a:cxn ang="0">
                  <a:pos x="71" y="247"/>
                </a:cxn>
                <a:cxn ang="0">
                  <a:pos x="78" y="247"/>
                </a:cxn>
                <a:cxn ang="0">
                  <a:pos x="104" y="247"/>
                </a:cxn>
                <a:cxn ang="0">
                  <a:pos x="186" y="198"/>
                </a:cxn>
                <a:cxn ang="0">
                  <a:pos x="232" y="159"/>
                </a:cxn>
                <a:cxn ang="0">
                  <a:pos x="238" y="127"/>
                </a:cxn>
                <a:cxn ang="0">
                  <a:pos x="214" y="100"/>
                </a:cxn>
                <a:cxn ang="0">
                  <a:pos x="181" y="82"/>
                </a:cxn>
                <a:cxn ang="0">
                  <a:pos x="145" y="69"/>
                </a:cxn>
                <a:cxn ang="0">
                  <a:pos x="111" y="57"/>
                </a:cxn>
                <a:cxn ang="0">
                  <a:pos x="80" y="48"/>
                </a:cxn>
                <a:cxn ang="0">
                  <a:pos x="54" y="40"/>
                </a:cxn>
                <a:cxn ang="0">
                  <a:pos x="32" y="33"/>
                </a:cxn>
                <a:cxn ang="0">
                  <a:pos x="16" y="26"/>
                </a:cxn>
                <a:cxn ang="0">
                  <a:pos x="6" y="20"/>
                </a:cxn>
                <a:cxn ang="0">
                  <a:pos x="8" y="13"/>
                </a:cxn>
                <a:cxn ang="0">
                  <a:pos x="22" y="8"/>
                </a:cxn>
                <a:cxn ang="0">
                  <a:pos x="47" y="3"/>
                </a:cxn>
                <a:cxn ang="0">
                  <a:pos x="78" y="0"/>
                </a:cxn>
              </a:cxnLst>
              <a:rect l="0" t="0" r="r" b="b"/>
              <a:pathLst>
                <a:path w="242" h="247">
                  <a:moveTo>
                    <a:pt x="78" y="0"/>
                  </a:moveTo>
                  <a:cubicBezTo>
                    <a:pt x="78" y="0"/>
                    <a:pt x="77" y="0"/>
                    <a:pt x="77" y="0"/>
                  </a:cubicBezTo>
                  <a:cubicBezTo>
                    <a:pt x="77" y="0"/>
                    <a:pt x="77" y="0"/>
                    <a:pt x="77" y="0"/>
                  </a:cubicBezTo>
                  <a:cubicBezTo>
                    <a:pt x="77" y="0"/>
                    <a:pt x="77" y="0"/>
                    <a:pt x="77" y="0"/>
                  </a:cubicBezTo>
                  <a:cubicBezTo>
                    <a:pt x="76" y="0"/>
                    <a:pt x="76" y="0"/>
                    <a:pt x="76" y="0"/>
                  </a:cubicBezTo>
                  <a:cubicBezTo>
                    <a:pt x="65" y="1"/>
                    <a:pt x="54" y="2"/>
                    <a:pt x="45" y="3"/>
                  </a:cubicBezTo>
                  <a:cubicBezTo>
                    <a:pt x="35" y="5"/>
                    <a:pt x="26" y="6"/>
                    <a:pt x="20" y="8"/>
                  </a:cubicBezTo>
                  <a:cubicBezTo>
                    <a:pt x="13" y="9"/>
                    <a:pt x="7" y="11"/>
                    <a:pt x="4" y="13"/>
                  </a:cubicBezTo>
                  <a:cubicBezTo>
                    <a:pt x="1" y="15"/>
                    <a:pt x="0" y="17"/>
                    <a:pt x="2" y="20"/>
                  </a:cubicBezTo>
                  <a:cubicBezTo>
                    <a:pt x="4" y="22"/>
                    <a:pt x="7" y="24"/>
                    <a:pt x="11" y="26"/>
                  </a:cubicBezTo>
                  <a:cubicBezTo>
                    <a:pt x="15" y="28"/>
                    <a:pt x="20" y="30"/>
                    <a:pt x="26" y="33"/>
                  </a:cubicBezTo>
                  <a:cubicBezTo>
                    <a:pt x="32" y="35"/>
                    <a:pt x="39" y="37"/>
                    <a:pt x="47" y="40"/>
                  </a:cubicBezTo>
                  <a:cubicBezTo>
                    <a:pt x="55" y="42"/>
                    <a:pt x="63" y="45"/>
                    <a:pt x="72" y="48"/>
                  </a:cubicBezTo>
                  <a:cubicBezTo>
                    <a:pt x="81" y="51"/>
                    <a:pt x="92" y="54"/>
                    <a:pt x="102" y="57"/>
                  </a:cubicBezTo>
                  <a:cubicBezTo>
                    <a:pt x="113" y="61"/>
                    <a:pt x="124" y="64"/>
                    <a:pt x="135" y="69"/>
                  </a:cubicBezTo>
                  <a:cubicBezTo>
                    <a:pt x="147" y="73"/>
                    <a:pt x="158" y="77"/>
                    <a:pt x="169" y="82"/>
                  </a:cubicBezTo>
                  <a:cubicBezTo>
                    <a:pt x="180" y="88"/>
                    <a:pt x="191" y="94"/>
                    <a:pt x="200" y="100"/>
                  </a:cubicBezTo>
                  <a:cubicBezTo>
                    <a:pt x="212" y="109"/>
                    <a:pt x="219" y="117"/>
                    <a:pt x="221" y="127"/>
                  </a:cubicBezTo>
                  <a:cubicBezTo>
                    <a:pt x="223" y="137"/>
                    <a:pt x="220" y="148"/>
                    <a:pt x="211" y="159"/>
                  </a:cubicBezTo>
                  <a:cubicBezTo>
                    <a:pt x="200" y="171"/>
                    <a:pt x="183" y="185"/>
                    <a:pt x="159" y="198"/>
                  </a:cubicBezTo>
                  <a:cubicBezTo>
                    <a:pt x="133" y="214"/>
                    <a:pt x="97" y="230"/>
                    <a:pt x="54" y="247"/>
                  </a:cubicBezTo>
                  <a:cubicBezTo>
                    <a:pt x="57" y="247"/>
                    <a:pt x="60" y="247"/>
                    <a:pt x="63" y="247"/>
                  </a:cubicBezTo>
                  <a:cubicBezTo>
                    <a:pt x="66" y="247"/>
                    <a:pt x="68" y="247"/>
                    <a:pt x="71" y="247"/>
                  </a:cubicBezTo>
                  <a:cubicBezTo>
                    <a:pt x="73" y="247"/>
                    <a:pt x="75" y="247"/>
                    <a:pt x="78" y="247"/>
                  </a:cubicBezTo>
                  <a:cubicBezTo>
                    <a:pt x="81" y="247"/>
                    <a:pt x="101" y="247"/>
                    <a:pt x="104" y="247"/>
                  </a:cubicBezTo>
                  <a:cubicBezTo>
                    <a:pt x="146" y="230"/>
                    <a:pt x="161" y="214"/>
                    <a:pt x="186" y="198"/>
                  </a:cubicBezTo>
                  <a:cubicBezTo>
                    <a:pt x="208" y="184"/>
                    <a:pt x="224" y="171"/>
                    <a:pt x="232" y="159"/>
                  </a:cubicBezTo>
                  <a:cubicBezTo>
                    <a:pt x="240" y="148"/>
                    <a:pt x="242" y="137"/>
                    <a:pt x="238" y="127"/>
                  </a:cubicBezTo>
                  <a:cubicBezTo>
                    <a:pt x="235" y="117"/>
                    <a:pt x="227" y="109"/>
                    <a:pt x="214" y="100"/>
                  </a:cubicBezTo>
                  <a:cubicBezTo>
                    <a:pt x="204" y="94"/>
                    <a:pt x="193" y="88"/>
                    <a:pt x="181" y="82"/>
                  </a:cubicBezTo>
                  <a:cubicBezTo>
                    <a:pt x="170" y="77"/>
                    <a:pt x="158" y="73"/>
                    <a:pt x="145" y="69"/>
                  </a:cubicBezTo>
                  <a:cubicBezTo>
                    <a:pt x="134" y="64"/>
                    <a:pt x="122" y="61"/>
                    <a:pt x="111" y="57"/>
                  </a:cubicBezTo>
                  <a:cubicBezTo>
                    <a:pt x="100" y="54"/>
                    <a:pt x="89" y="51"/>
                    <a:pt x="80" y="48"/>
                  </a:cubicBezTo>
                  <a:cubicBezTo>
                    <a:pt x="71" y="45"/>
                    <a:pt x="62" y="42"/>
                    <a:pt x="54" y="40"/>
                  </a:cubicBezTo>
                  <a:cubicBezTo>
                    <a:pt x="46" y="37"/>
                    <a:pt x="38" y="35"/>
                    <a:pt x="32" y="33"/>
                  </a:cubicBezTo>
                  <a:cubicBezTo>
                    <a:pt x="26" y="30"/>
                    <a:pt x="20" y="28"/>
                    <a:pt x="16" y="26"/>
                  </a:cubicBezTo>
                  <a:cubicBezTo>
                    <a:pt x="12" y="24"/>
                    <a:pt x="8" y="22"/>
                    <a:pt x="6" y="20"/>
                  </a:cubicBezTo>
                  <a:cubicBezTo>
                    <a:pt x="4" y="17"/>
                    <a:pt x="5" y="15"/>
                    <a:pt x="8" y="13"/>
                  </a:cubicBezTo>
                  <a:cubicBezTo>
                    <a:pt x="10" y="11"/>
                    <a:pt x="15" y="9"/>
                    <a:pt x="22" y="8"/>
                  </a:cubicBezTo>
                  <a:cubicBezTo>
                    <a:pt x="29" y="6"/>
                    <a:pt x="37" y="5"/>
                    <a:pt x="47" y="3"/>
                  </a:cubicBezTo>
                  <a:cubicBezTo>
                    <a:pt x="56" y="2"/>
                    <a:pt x="66" y="1"/>
                    <a:pt x="78"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58" name="Rectangle 57"/>
          <p:cNvSpPr/>
          <p:nvPr/>
        </p:nvSpPr>
        <p:spPr>
          <a:xfrm>
            <a:off x="533400" y="838200"/>
            <a:ext cx="3200400" cy="276999"/>
          </a:xfrm>
          <a:prstGeom prst="rect">
            <a:avLst/>
          </a:prstGeom>
        </p:spPr>
        <p:txBody>
          <a:bodyPr wrap="square">
            <a:spAutoFit/>
          </a:bodyPr>
          <a:lstStyle/>
          <a:p>
            <a:pPr algn="just" fontAlgn="auto">
              <a:spcBef>
                <a:spcPts val="0"/>
              </a:spcBef>
              <a:spcAft>
                <a:spcPts val="0"/>
              </a:spcAft>
              <a:defRPr/>
            </a:pPr>
            <a:r>
              <a:rPr lang="en-US" altLang="ko-KR" sz="1200" kern="0" dirty="0" smtClean="0">
                <a:solidFill>
                  <a:schemeClr val="bg1">
                    <a:lumMod val="75000"/>
                  </a:schemeClr>
                </a:solidFill>
                <a:latin typeface="+mn-lt"/>
                <a:ea typeface="굴림" charset="-127"/>
                <a:cs typeface="Arial" pitchFamily="34" charset="0"/>
              </a:rPr>
              <a:t> </a:t>
            </a:r>
          </a:p>
        </p:txBody>
      </p:sp>
      <p:sp>
        <p:nvSpPr>
          <p:cNvPr id="46" name="Rectangle 45"/>
          <p:cNvSpPr/>
          <p:nvPr/>
        </p:nvSpPr>
        <p:spPr>
          <a:xfrm>
            <a:off x="304800" y="2206823"/>
            <a:ext cx="184666" cy="461665"/>
          </a:xfrm>
          <a:prstGeom prst="rect">
            <a:avLst/>
          </a:prstGeom>
        </p:spPr>
        <p:txBody>
          <a:bodyPr wrap="none">
            <a:spAutoFit/>
          </a:bodyPr>
          <a:lstStyle/>
          <a:p>
            <a:r>
              <a:rPr lang="en-US" sz="2400" b="1" kern="0" dirty="0" smtClean="0">
                <a:solidFill>
                  <a:srgbClr val="FFFF00"/>
                </a:solidFill>
                <a:effectLst>
                  <a:outerShdw blurRad="38100" dist="38100" dir="2700000" algn="tl">
                    <a:srgbClr val="000000">
                      <a:alpha val="43137"/>
                    </a:srgbClr>
                  </a:outerShdw>
                </a:effectLst>
                <a:ea typeface="굴림" charset="-127"/>
                <a:cs typeface="Arial" pitchFamily="34" charset="0"/>
              </a:rPr>
              <a:t> </a:t>
            </a:r>
          </a:p>
        </p:txBody>
      </p:sp>
      <p:sp>
        <p:nvSpPr>
          <p:cNvPr id="47" name="Rectangle 46"/>
          <p:cNvSpPr/>
          <p:nvPr/>
        </p:nvSpPr>
        <p:spPr>
          <a:xfrm flipH="1">
            <a:off x="5410200" y="914400"/>
            <a:ext cx="3733800" cy="338528"/>
          </a:xfrm>
          <a:prstGeom prst="rect">
            <a:avLst/>
          </a:prstGeom>
          <a:gradFill>
            <a:gsLst>
              <a:gs pos="56000">
                <a:srgbClr val="4D4D4D"/>
              </a:gs>
              <a:gs pos="0">
                <a:srgbClr val="5E5E5E">
                  <a:alpha val="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p:cNvSpPr/>
          <p:nvPr/>
        </p:nvSpPr>
        <p:spPr>
          <a:xfrm flipH="1">
            <a:off x="3367046" y="990600"/>
            <a:ext cx="184666" cy="584776"/>
          </a:xfrm>
          <a:prstGeom prst="rect">
            <a:avLst/>
          </a:prstGeom>
        </p:spPr>
        <p:txBody>
          <a:bodyPr wrap="none">
            <a:spAutoFit/>
          </a:bodyPr>
          <a:lstStyle/>
          <a:p>
            <a:r>
              <a:rPr lang="en-US" sz="3200" b="1" kern="0" dirty="0" smtClean="0">
                <a:solidFill>
                  <a:srgbClr val="3366FF"/>
                </a:solidFill>
                <a:effectLst>
                  <a:outerShdw blurRad="38100" dist="38100" dir="2700000" algn="tl">
                    <a:srgbClr val="000000">
                      <a:alpha val="43137"/>
                    </a:srgbClr>
                  </a:outerShdw>
                </a:effectLst>
                <a:ea typeface="굴림" charset="-127"/>
                <a:cs typeface="Arial" pitchFamily="34" charset="0"/>
              </a:rPr>
              <a:t> </a:t>
            </a:r>
            <a:endParaRPr lang="en-US" sz="3200" b="1" dirty="0">
              <a:solidFill>
                <a:srgbClr val="3366FF"/>
              </a:solidFill>
              <a:effectLst>
                <a:outerShdw blurRad="38100" dist="38100" dir="2700000" algn="tl">
                  <a:srgbClr val="000000">
                    <a:alpha val="43137"/>
                  </a:srgbClr>
                </a:outerShdw>
              </a:effectLst>
            </a:endParaRPr>
          </a:p>
        </p:txBody>
      </p:sp>
      <p:sp>
        <p:nvSpPr>
          <p:cNvPr id="2" name="TextBox 1"/>
          <p:cNvSpPr txBox="1"/>
          <p:nvPr/>
        </p:nvSpPr>
        <p:spPr>
          <a:xfrm>
            <a:off x="228600" y="1524000"/>
            <a:ext cx="8077200" cy="1569660"/>
          </a:xfrm>
          <a:prstGeom prst="rect">
            <a:avLst/>
          </a:prstGeom>
          <a:noFill/>
        </p:spPr>
        <p:txBody>
          <a:bodyPr wrap="square" rtlCol="0">
            <a:spAutoFit/>
          </a:bodyPr>
          <a:lstStyle/>
          <a:p>
            <a:r>
              <a:rPr lang="en-US" sz="4800" dirty="0" smtClean="0">
                <a:solidFill>
                  <a:schemeClr val="bg1"/>
                </a:solidFill>
              </a:rPr>
              <a:t>Shift 1:  </a:t>
            </a:r>
            <a:r>
              <a:rPr lang="en-US" sz="4800" b="1" dirty="0" smtClean="0">
                <a:solidFill>
                  <a:srgbClr val="C00000"/>
                </a:solidFill>
              </a:rPr>
              <a:t>Focus </a:t>
            </a:r>
            <a:r>
              <a:rPr lang="en-US" sz="4800" dirty="0" smtClean="0">
                <a:solidFill>
                  <a:srgbClr val="C00000"/>
                </a:solidFill>
              </a:rPr>
              <a:t>strongly</a:t>
            </a:r>
            <a:r>
              <a:rPr lang="en-US" sz="4800" dirty="0">
                <a:solidFill>
                  <a:srgbClr val="C00000"/>
                </a:solidFill>
              </a:rPr>
              <a:t> </a:t>
            </a:r>
            <a:r>
              <a:rPr lang="en-US" sz="4800" dirty="0" smtClean="0">
                <a:solidFill>
                  <a:srgbClr val="C00000"/>
                </a:solidFill>
              </a:rPr>
              <a:t>where</a:t>
            </a:r>
            <a:r>
              <a:rPr lang="en-US" sz="4800" dirty="0">
                <a:solidFill>
                  <a:srgbClr val="C00000"/>
                </a:solidFill>
              </a:rPr>
              <a:t> </a:t>
            </a:r>
            <a:r>
              <a:rPr lang="en-US" sz="4800" dirty="0" smtClean="0">
                <a:solidFill>
                  <a:srgbClr val="C00000"/>
                </a:solidFill>
              </a:rPr>
              <a:t>the</a:t>
            </a:r>
            <a:r>
              <a:rPr lang="en-US" sz="4800" dirty="0">
                <a:solidFill>
                  <a:srgbClr val="C00000"/>
                </a:solidFill>
              </a:rPr>
              <a:t> </a:t>
            </a:r>
            <a:r>
              <a:rPr lang="en-US" sz="4800" dirty="0" smtClean="0">
                <a:solidFill>
                  <a:srgbClr val="C00000"/>
                </a:solidFill>
              </a:rPr>
              <a:t>Standards</a:t>
            </a:r>
            <a:r>
              <a:rPr lang="en-US" sz="4800" dirty="0">
                <a:solidFill>
                  <a:srgbClr val="C00000"/>
                </a:solidFill>
              </a:rPr>
              <a:t> </a:t>
            </a:r>
            <a:r>
              <a:rPr lang="en-US" sz="4800" dirty="0" smtClean="0">
                <a:solidFill>
                  <a:srgbClr val="C00000"/>
                </a:solidFill>
              </a:rPr>
              <a:t>focus.</a:t>
            </a:r>
          </a:p>
        </p:txBody>
      </p:sp>
    </p:spTree>
    <p:extLst>
      <p:ext uri="{BB962C8B-B14F-4D97-AF65-F5344CB8AC3E}">
        <p14:creationId xmlns:p14="http://schemas.microsoft.com/office/powerpoint/2010/main" val="389975464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 name="AutoShape 64"/>
          <p:cNvSpPr>
            <a:spLocks noChangeArrowheads="1"/>
          </p:cNvSpPr>
          <p:nvPr/>
        </p:nvSpPr>
        <p:spPr bwMode="gray">
          <a:xfrm>
            <a:off x="489466" y="152400"/>
            <a:ext cx="7772400" cy="609600"/>
          </a:xfrm>
          <a:prstGeom prst="roundRect">
            <a:avLst>
              <a:gd name="adj" fmla="val 0"/>
            </a:avLst>
          </a:prstGeom>
          <a:noFill/>
          <a:ln w="38100">
            <a:noFill/>
            <a:round/>
            <a:headEnd/>
            <a:tailEnd/>
          </a:ln>
          <a:effectLst/>
        </p:spPr>
        <p:txBody>
          <a:bodyPr wrap="none" anchor="ctr"/>
          <a:lstStyle/>
          <a:p>
            <a:pPr fontAlgn="auto">
              <a:spcBef>
                <a:spcPts val="0"/>
              </a:spcBef>
              <a:spcAft>
                <a:spcPts val="0"/>
              </a:spcAft>
              <a:defRPr/>
            </a:pPr>
            <a:r>
              <a:rPr lang="en-US" sz="4400" kern="0" dirty="0" smtClean="0">
                <a:solidFill>
                  <a:schemeClr val="bg1"/>
                </a:solidFill>
                <a:latin typeface="+mn-lt"/>
                <a:ea typeface="굴림" charset="-127"/>
                <a:cs typeface="Arial" pitchFamily="34" charset="0"/>
              </a:rPr>
              <a:t>Major “Shifts” of Math Common Core</a:t>
            </a:r>
          </a:p>
        </p:txBody>
      </p:sp>
      <p:grpSp>
        <p:nvGrpSpPr>
          <p:cNvPr id="4" name="Group 3"/>
          <p:cNvGrpSpPr/>
          <p:nvPr/>
        </p:nvGrpSpPr>
        <p:grpSpPr>
          <a:xfrm>
            <a:off x="-194324" y="2546591"/>
            <a:ext cx="9338324" cy="4343400"/>
            <a:chOff x="3884613" y="3675063"/>
            <a:chExt cx="4710113" cy="925513"/>
          </a:xfrm>
        </p:grpSpPr>
        <p:sp>
          <p:nvSpPr>
            <p:cNvPr id="5" name="Freeform 145"/>
            <p:cNvSpPr>
              <a:spLocks noEditPoints="1"/>
            </p:cNvSpPr>
            <p:nvPr/>
          </p:nvSpPr>
          <p:spPr bwMode="auto">
            <a:xfrm>
              <a:off x="3884613" y="3675063"/>
              <a:ext cx="4710113" cy="925513"/>
            </a:xfrm>
            <a:custGeom>
              <a:avLst/>
              <a:gdLst/>
              <a:ahLst/>
              <a:cxnLst>
                <a:cxn ang="0">
                  <a:pos x="653" y="0"/>
                </a:cxn>
                <a:cxn ang="0">
                  <a:pos x="603" y="3"/>
                </a:cxn>
                <a:cxn ang="0">
                  <a:pos x="521" y="19"/>
                </a:cxn>
                <a:cxn ang="0">
                  <a:pos x="522" y="39"/>
                </a:cxn>
                <a:cxn ang="0">
                  <a:pos x="547" y="69"/>
                </a:cxn>
                <a:cxn ang="0">
                  <a:pos x="499" y="128"/>
                </a:cxn>
                <a:cxn ang="0">
                  <a:pos x="59" y="247"/>
                </a:cxn>
                <a:cxn ang="0">
                  <a:pos x="35" y="247"/>
                </a:cxn>
                <a:cxn ang="0">
                  <a:pos x="389" y="161"/>
                </a:cxn>
                <a:cxn ang="0">
                  <a:pos x="538" y="83"/>
                </a:cxn>
                <a:cxn ang="0">
                  <a:pos x="522" y="48"/>
                </a:cxn>
                <a:cxn ang="0">
                  <a:pos x="511" y="25"/>
                </a:cxn>
                <a:cxn ang="0">
                  <a:pos x="566" y="7"/>
                </a:cxn>
                <a:cxn ang="0">
                  <a:pos x="639" y="0"/>
                </a:cxn>
                <a:cxn ang="0">
                  <a:pos x="638" y="0"/>
                </a:cxn>
                <a:cxn ang="0">
                  <a:pos x="534" y="12"/>
                </a:cxn>
                <a:cxn ang="0">
                  <a:pos x="506" y="32"/>
                </a:cxn>
                <a:cxn ang="0">
                  <a:pos x="524" y="57"/>
                </a:cxn>
                <a:cxn ang="0">
                  <a:pos x="516" y="100"/>
                </a:cxn>
                <a:cxn ang="0">
                  <a:pos x="220" y="200"/>
                </a:cxn>
                <a:cxn ang="0">
                  <a:pos x="292" y="247"/>
                </a:cxn>
                <a:cxn ang="0">
                  <a:pos x="697" y="199"/>
                </a:cxn>
                <a:cxn ang="0">
                  <a:pos x="764" y="100"/>
                </a:cxn>
                <a:cxn ang="0">
                  <a:pos x="677" y="57"/>
                </a:cxn>
                <a:cxn ang="0">
                  <a:pos x="607" y="32"/>
                </a:cxn>
                <a:cxn ang="0">
                  <a:pos x="590" y="13"/>
                </a:cxn>
                <a:cxn ang="0">
                  <a:pos x="666" y="0"/>
                </a:cxn>
                <a:cxn ang="0">
                  <a:pos x="698" y="0"/>
                </a:cxn>
                <a:cxn ang="0">
                  <a:pos x="664" y="18"/>
                </a:cxn>
                <a:cxn ang="0">
                  <a:pos x="1217" y="247"/>
                </a:cxn>
                <a:cxn ang="0">
                  <a:pos x="1194" y="247"/>
                </a:cxn>
                <a:cxn ang="0">
                  <a:pos x="792" y="48"/>
                </a:cxn>
                <a:cxn ang="0">
                  <a:pos x="690" y="0"/>
                </a:cxn>
                <a:cxn ang="0">
                  <a:pos x="671" y="0"/>
                </a:cxn>
                <a:cxn ang="0">
                  <a:pos x="601" y="13"/>
                </a:cxn>
                <a:cxn ang="0">
                  <a:pos x="625" y="33"/>
                </a:cxn>
                <a:cxn ang="0">
                  <a:pos x="704" y="57"/>
                </a:cxn>
                <a:cxn ang="0">
                  <a:pos x="807" y="100"/>
                </a:cxn>
                <a:cxn ang="0">
                  <a:pos x="779" y="198"/>
                </a:cxn>
                <a:cxn ang="0">
                  <a:pos x="664" y="247"/>
                </a:cxn>
                <a:cxn ang="0">
                  <a:pos x="752" y="198"/>
                </a:cxn>
                <a:cxn ang="0">
                  <a:pos x="793" y="100"/>
                </a:cxn>
                <a:cxn ang="0">
                  <a:pos x="695" y="57"/>
                </a:cxn>
                <a:cxn ang="0">
                  <a:pos x="619" y="33"/>
                </a:cxn>
                <a:cxn ang="0">
                  <a:pos x="597" y="13"/>
                </a:cxn>
                <a:cxn ang="0">
                  <a:pos x="669" y="0"/>
                </a:cxn>
                <a:cxn ang="0">
                  <a:pos x="668" y="0"/>
                </a:cxn>
                <a:cxn ang="0">
                  <a:pos x="610" y="7"/>
                </a:cxn>
                <a:cxn ang="0">
                  <a:pos x="598" y="26"/>
                </a:cxn>
                <a:cxn ang="0">
                  <a:pos x="657" y="48"/>
                </a:cxn>
                <a:cxn ang="0">
                  <a:pos x="750" y="82"/>
                </a:cxn>
                <a:cxn ang="0">
                  <a:pos x="781" y="159"/>
                </a:cxn>
                <a:cxn ang="0">
                  <a:pos x="772" y="247"/>
                </a:cxn>
                <a:cxn ang="0">
                  <a:pos x="1241" y="247"/>
                </a:cxn>
                <a:cxn ang="0">
                  <a:pos x="667" y="19"/>
                </a:cxn>
              </a:cxnLst>
              <a:rect l="0" t="0" r="r" b="b"/>
              <a:pathLst>
                <a:path w="1256" h="247">
                  <a:moveTo>
                    <a:pt x="666" y="0"/>
                  </a:moveTo>
                  <a:cubicBezTo>
                    <a:pt x="664" y="0"/>
                    <a:pt x="662" y="0"/>
                    <a:pt x="660" y="0"/>
                  </a:cubicBezTo>
                  <a:cubicBezTo>
                    <a:pt x="657" y="0"/>
                    <a:pt x="655" y="0"/>
                    <a:pt x="653" y="0"/>
                  </a:cubicBezTo>
                  <a:cubicBezTo>
                    <a:pt x="651" y="0"/>
                    <a:pt x="649" y="0"/>
                    <a:pt x="647" y="0"/>
                  </a:cubicBezTo>
                  <a:cubicBezTo>
                    <a:pt x="645" y="0"/>
                    <a:pt x="643" y="0"/>
                    <a:pt x="641" y="0"/>
                  </a:cubicBezTo>
                  <a:cubicBezTo>
                    <a:pt x="628" y="1"/>
                    <a:pt x="615" y="2"/>
                    <a:pt x="603" y="3"/>
                  </a:cubicBezTo>
                  <a:cubicBezTo>
                    <a:pt x="591" y="4"/>
                    <a:pt x="579" y="5"/>
                    <a:pt x="568" y="7"/>
                  </a:cubicBezTo>
                  <a:cubicBezTo>
                    <a:pt x="557" y="8"/>
                    <a:pt x="548" y="10"/>
                    <a:pt x="540" y="12"/>
                  </a:cubicBezTo>
                  <a:cubicBezTo>
                    <a:pt x="531" y="14"/>
                    <a:pt x="525" y="17"/>
                    <a:pt x="521" y="19"/>
                  </a:cubicBezTo>
                  <a:cubicBezTo>
                    <a:pt x="518" y="21"/>
                    <a:pt x="516" y="23"/>
                    <a:pt x="516" y="25"/>
                  </a:cubicBezTo>
                  <a:cubicBezTo>
                    <a:pt x="515" y="27"/>
                    <a:pt x="515" y="30"/>
                    <a:pt x="517" y="32"/>
                  </a:cubicBezTo>
                  <a:cubicBezTo>
                    <a:pt x="518" y="34"/>
                    <a:pt x="520" y="37"/>
                    <a:pt x="522" y="39"/>
                  </a:cubicBezTo>
                  <a:cubicBezTo>
                    <a:pt x="525" y="42"/>
                    <a:pt x="527" y="45"/>
                    <a:pt x="530" y="48"/>
                  </a:cubicBezTo>
                  <a:cubicBezTo>
                    <a:pt x="533" y="51"/>
                    <a:pt x="536" y="54"/>
                    <a:pt x="539" y="58"/>
                  </a:cubicBezTo>
                  <a:cubicBezTo>
                    <a:pt x="543" y="61"/>
                    <a:pt x="545" y="65"/>
                    <a:pt x="547" y="69"/>
                  </a:cubicBezTo>
                  <a:cubicBezTo>
                    <a:pt x="549" y="73"/>
                    <a:pt x="550" y="78"/>
                    <a:pt x="550" y="83"/>
                  </a:cubicBezTo>
                  <a:cubicBezTo>
                    <a:pt x="549" y="88"/>
                    <a:pt x="547" y="94"/>
                    <a:pt x="541" y="100"/>
                  </a:cubicBezTo>
                  <a:cubicBezTo>
                    <a:pt x="534" y="109"/>
                    <a:pt x="519" y="118"/>
                    <a:pt x="499" y="128"/>
                  </a:cubicBezTo>
                  <a:cubicBezTo>
                    <a:pt x="477" y="139"/>
                    <a:pt x="448" y="150"/>
                    <a:pt x="412" y="161"/>
                  </a:cubicBezTo>
                  <a:cubicBezTo>
                    <a:pt x="372" y="174"/>
                    <a:pt x="324" y="187"/>
                    <a:pt x="269" y="200"/>
                  </a:cubicBezTo>
                  <a:cubicBezTo>
                    <a:pt x="208" y="215"/>
                    <a:pt x="138" y="231"/>
                    <a:pt x="59" y="247"/>
                  </a:cubicBezTo>
                  <a:cubicBezTo>
                    <a:pt x="56" y="247"/>
                    <a:pt x="53" y="247"/>
                    <a:pt x="50" y="247"/>
                  </a:cubicBezTo>
                  <a:cubicBezTo>
                    <a:pt x="48" y="247"/>
                    <a:pt x="45" y="247"/>
                    <a:pt x="42" y="247"/>
                  </a:cubicBezTo>
                  <a:cubicBezTo>
                    <a:pt x="40" y="247"/>
                    <a:pt x="37" y="247"/>
                    <a:pt x="35" y="247"/>
                  </a:cubicBezTo>
                  <a:cubicBezTo>
                    <a:pt x="32" y="247"/>
                    <a:pt x="29" y="247"/>
                    <a:pt x="26" y="247"/>
                  </a:cubicBezTo>
                  <a:cubicBezTo>
                    <a:pt x="106" y="231"/>
                    <a:pt x="178" y="215"/>
                    <a:pt x="241" y="200"/>
                  </a:cubicBezTo>
                  <a:cubicBezTo>
                    <a:pt x="298" y="187"/>
                    <a:pt x="348" y="174"/>
                    <a:pt x="389" y="161"/>
                  </a:cubicBezTo>
                  <a:cubicBezTo>
                    <a:pt x="427" y="150"/>
                    <a:pt x="458" y="139"/>
                    <a:pt x="481" y="128"/>
                  </a:cubicBezTo>
                  <a:cubicBezTo>
                    <a:pt x="503" y="118"/>
                    <a:pt x="518" y="109"/>
                    <a:pt x="527" y="100"/>
                  </a:cubicBezTo>
                  <a:cubicBezTo>
                    <a:pt x="533" y="94"/>
                    <a:pt x="536" y="88"/>
                    <a:pt x="538" y="83"/>
                  </a:cubicBezTo>
                  <a:cubicBezTo>
                    <a:pt x="539" y="78"/>
                    <a:pt x="538" y="73"/>
                    <a:pt x="537" y="69"/>
                  </a:cubicBezTo>
                  <a:cubicBezTo>
                    <a:pt x="535" y="65"/>
                    <a:pt x="533" y="61"/>
                    <a:pt x="530" y="57"/>
                  </a:cubicBezTo>
                  <a:cubicBezTo>
                    <a:pt x="528" y="54"/>
                    <a:pt x="525" y="51"/>
                    <a:pt x="522" y="48"/>
                  </a:cubicBezTo>
                  <a:cubicBezTo>
                    <a:pt x="520" y="45"/>
                    <a:pt x="517" y="42"/>
                    <a:pt x="515" y="39"/>
                  </a:cubicBezTo>
                  <a:cubicBezTo>
                    <a:pt x="513" y="37"/>
                    <a:pt x="512" y="34"/>
                    <a:pt x="511" y="32"/>
                  </a:cubicBezTo>
                  <a:cubicBezTo>
                    <a:pt x="510" y="30"/>
                    <a:pt x="510" y="27"/>
                    <a:pt x="511" y="25"/>
                  </a:cubicBezTo>
                  <a:cubicBezTo>
                    <a:pt x="512" y="23"/>
                    <a:pt x="513" y="21"/>
                    <a:pt x="517" y="19"/>
                  </a:cubicBezTo>
                  <a:cubicBezTo>
                    <a:pt x="521" y="17"/>
                    <a:pt x="528" y="14"/>
                    <a:pt x="536" y="12"/>
                  </a:cubicBezTo>
                  <a:cubicBezTo>
                    <a:pt x="545" y="10"/>
                    <a:pt x="555" y="8"/>
                    <a:pt x="566" y="7"/>
                  </a:cubicBezTo>
                  <a:cubicBezTo>
                    <a:pt x="577" y="5"/>
                    <a:pt x="589" y="4"/>
                    <a:pt x="601" y="3"/>
                  </a:cubicBezTo>
                  <a:cubicBezTo>
                    <a:pt x="613" y="2"/>
                    <a:pt x="626" y="0"/>
                    <a:pt x="639" y="0"/>
                  </a:cubicBezTo>
                  <a:cubicBezTo>
                    <a:pt x="639" y="0"/>
                    <a:pt x="639" y="0"/>
                    <a:pt x="639" y="0"/>
                  </a:cubicBezTo>
                  <a:cubicBezTo>
                    <a:pt x="639" y="0"/>
                    <a:pt x="639" y="0"/>
                    <a:pt x="638" y="0"/>
                  </a:cubicBezTo>
                  <a:cubicBezTo>
                    <a:pt x="638" y="0"/>
                    <a:pt x="638" y="0"/>
                    <a:pt x="638" y="0"/>
                  </a:cubicBezTo>
                  <a:cubicBezTo>
                    <a:pt x="638" y="0"/>
                    <a:pt x="638" y="0"/>
                    <a:pt x="638" y="0"/>
                  </a:cubicBezTo>
                  <a:cubicBezTo>
                    <a:pt x="625" y="0"/>
                    <a:pt x="612" y="2"/>
                    <a:pt x="600" y="3"/>
                  </a:cubicBezTo>
                  <a:cubicBezTo>
                    <a:pt x="587" y="4"/>
                    <a:pt x="575" y="5"/>
                    <a:pt x="564" y="7"/>
                  </a:cubicBezTo>
                  <a:cubicBezTo>
                    <a:pt x="553" y="8"/>
                    <a:pt x="542" y="10"/>
                    <a:pt x="534" y="12"/>
                  </a:cubicBezTo>
                  <a:cubicBezTo>
                    <a:pt x="525" y="14"/>
                    <a:pt x="518" y="17"/>
                    <a:pt x="513" y="19"/>
                  </a:cubicBezTo>
                  <a:cubicBezTo>
                    <a:pt x="510" y="21"/>
                    <a:pt x="508" y="23"/>
                    <a:pt x="507" y="25"/>
                  </a:cubicBezTo>
                  <a:cubicBezTo>
                    <a:pt x="506" y="27"/>
                    <a:pt x="506" y="30"/>
                    <a:pt x="506" y="32"/>
                  </a:cubicBezTo>
                  <a:cubicBezTo>
                    <a:pt x="507" y="34"/>
                    <a:pt x="508" y="37"/>
                    <a:pt x="510" y="39"/>
                  </a:cubicBezTo>
                  <a:cubicBezTo>
                    <a:pt x="512" y="42"/>
                    <a:pt x="514" y="45"/>
                    <a:pt x="516" y="48"/>
                  </a:cubicBezTo>
                  <a:cubicBezTo>
                    <a:pt x="519" y="51"/>
                    <a:pt x="521" y="54"/>
                    <a:pt x="524" y="57"/>
                  </a:cubicBezTo>
                  <a:cubicBezTo>
                    <a:pt x="526" y="61"/>
                    <a:pt x="528" y="65"/>
                    <a:pt x="529" y="69"/>
                  </a:cubicBezTo>
                  <a:cubicBezTo>
                    <a:pt x="530" y="73"/>
                    <a:pt x="530" y="78"/>
                    <a:pt x="528" y="83"/>
                  </a:cubicBezTo>
                  <a:cubicBezTo>
                    <a:pt x="527" y="88"/>
                    <a:pt x="523" y="94"/>
                    <a:pt x="516" y="100"/>
                  </a:cubicBezTo>
                  <a:cubicBezTo>
                    <a:pt x="506" y="109"/>
                    <a:pt x="490" y="118"/>
                    <a:pt x="467" y="128"/>
                  </a:cubicBezTo>
                  <a:cubicBezTo>
                    <a:pt x="443" y="139"/>
                    <a:pt x="411" y="150"/>
                    <a:pt x="372" y="161"/>
                  </a:cubicBezTo>
                  <a:cubicBezTo>
                    <a:pt x="329" y="174"/>
                    <a:pt x="278" y="187"/>
                    <a:pt x="220" y="200"/>
                  </a:cubicBezTo>
                  <a:cubicBezTo>
                    <a:pt x="155" y="215"/>
                    <a:pt x="82" y="231"/>
                    <a:pt x="0" y="247"/>
                  </a:cubicBezTo>
                  <a:cubicBezTo>
                    <a:pt x="49" y="247"/>
                    <a:pt x="98" y="247"/>
                    <a:pt x="146" y="247"/>
                  </a:cubicBezTo>
                  <a:cubicBezTo>
                    <a:pt x="195" y="247"/>
                    <a:pt x="243" y="247"/>
                    <a:pt x="292" y="247"/>
                  </a:cubicBezTo>
                  <a:cubicBezTo>
                    <a:pt x="340" y="247"/>
                    <a:pt x="388" y="247"/>
                    <a:pt x="436" y="247"/>
                  </a:cubicBezTo>
                  <a:cubicBezTo>
                    <a:pt x="484" y="247"/>
                    <a:pt x="512" y="247"/>
                    <a:pt x="560" y="247"/>
                  </a:cubicBezTo>
                  <a:cubicBezTo>
                    <a:pt x="608" y="230"/>
                    <a:pt x="667" y="214"/>
                    <a:pt x="697" y="199"/>
                  </a:cubicBezTo>
                  <a:cubicBezTo>
                    <a:pt x="725" y="185"/>
                    <a:pt x="746" y="172"/>
                    <a:pt x="759" y="159"/>
                  </a:cubicBezTo>
                  <a:cubicBezTo>
                    <a:pt x="771" y="148"/>
                    <a:pt x="778" y="137"/>
                    <a:pt x="778" y="127"/>
                  </a:cubicBezTo>
                  <a:cubicBezTo>
                    <a:pt x="778" y="117"/>
                    <a:pt x="774" y="108"/>
                    <a:pt x="764" y="100"/>
                  </a:cubicBezTo>
                  <a:cubicBezTo>
                    <a:pt x="757" y="93"/>
                    <a:pt x="748" y="88"/>
                    <a:pt x="738" y="82"/>
                  </a:cubicBezTo>
                  <a:cubicBezTo>
                    <a:pt x="728" y="77"/>
                    <a:pt x="718" y="73"/>
                    <a:pt x="707" y="68"/>
                  </a:cubicBezTo>
                  <a:cubicBezTo>
                    <a:pt x="697" y="64"/>
                    <a:pt x="687" y="61"/>
                    <a:pt x="677" y="57"/>
                  </a:cubicBezTo>
                  <a:cubicBezTo>
                    <a:pt x="667" y="54"/>
                    <a:pt x="658" y="51"/>
                    <a:pt x="649" y="48"/>
                  </a:cubicBezTo>
                  <a:cubicBezTo>
                    <a:pt x="641" y="45"/>
                    <a:pt x="633" y="42"/>
                    <a:pt x="626" y="40"/>
                  </a:cubicBezTo>
                  <a:cubicBezTo>
                    <a:pt x="619" y="37"/>
                    <a:pt x="613" y="35"/>
                    <a:pt x="607" y="32"/>
                  </a:cubicBezTo>
                  <a:cubicBezTo>
                    <a:pt x="602" y="30"/>
                    <a:pt x="597" y="28"/>
                    <a:pt x="593" y="26"/>
                  </a:cubicBezTo>
                  <a:cubicBezTo>
                    <a:pt x="590" y="24"/>
                    <a:pt x="588" y="22"/>
                    <a:pt x="587" y="20"/>
                  </a:cubicBezTo>
                  <a:cubicBezTo>
                    <a:pt x="585" y="17"/>
                    <a:pt x="587" y="15"/>
                    <a:pt x="590" y="13"/>
                  </a:cubicBezTo>
                  <a:cubicBezTo>
                    <a:pt x="594" y="11"/>
                    <a:pt x="600" y="9"/>
                    <a:pt x="607" y="7"/>
                  </a:cubicBezTo>
                  <a:cubicBezTo>
                    <a:pt x="615" y="6"/>
                    <a:pt x="624" y="4"/>
                    <a:pt x="634" y="3"/>
                  </a:cubicBezTo>
                  <a:cubicBezTo>
                    <a:pt x="643" y="2"/>
                    <a:pt x="654" y="1"/>
                    <a:pt x="666" y="0"/>
                  </a:cubicBezTo>
                  <a:close/>
                  <a:moveTo>
                    <a:pt x="699" y="0"/>
                  </a:moveTo>
                  <a:cubicBezTo>
                    <a:pt x="699" y="0"/>
                    <a:pt x="699" y="0"/>
                    <a:pt x="698" y="0"/>
                  </a:cubicBezTo>
                  <a:cubicBezTo>
                    <a:pt x="698" y="0"/>
                    <a:pt x="698" y="0"/>
                    <a:pt x="698" y="0"/>
                  </a:cubicBezTo>
                  <a:cubicBezTo>
                    <a:pt x="698" y="0"/>
                    <a:pt x="698" y="0"/>
                    <a:pt x="698" y="0"/>
                  </a:cubicBezTo>
                  <a:cubicBezTo>
                    <a:pt x="698" y="0"/>
                    <a:pt x="698" y="0"/>
                    <a:pt x="698" y="0"/>
                  </a:cubicBezTo>
                  <a:cubicBezTo>
                    <a:pt x="653" y="5"/>
                    <a:pt x="646" y="11"/>
                    <a:pt x="664" y="18"/>
                  </a:cubicBezTo>
                  <a:cubicBezTo>
                    <a:pt x="684" y="27"/>
                    <a:pt x="736" y="37"/>
                    <a:pt x="799" y="48"/>
                  </a:cubicBezTo>
                  <a:cubicBezTo>
                    <a:pt x="876" y="63"/>
                    <a:pt x="971" y="80"/>
                    <a:pt x="1049" y="103"/>
                  </a:cubicBezTo>
                  <a:cubicBezTo>
                    <a:pt x="1153" y="134"/>
                    <a:pt x="1239" y="178"/>
                    <a:pt x="1217" y="247"/>
                  </a:cubicBezTo>
                  <a:cubicBezTo>
                    <a:pt x="1214" y="247"/>
                    <a:pt x="1211" y="247"/>
                    <a:pt x="1209" y="247"/>
                  </a:cubicBezTo>
                  <a:cubicBezTo>
                    <a:pt x="1206" y="247"/>
                    <a:pt x="1204" y="247"/>
                    <a:pt x="1201" y="247"/>
                  </a:cubicBezTo>
                  <a:cubicBezTo>
                    <a:pt x="1199" y="247"/>
                    <a:pt x="1196" y="247"/>
                    <a:pt x="1194" y="247"/>
                  </a:cubicBezTo>
                  <a:cubicBezTo>
                    <a:pt x="1191" y="247"/>
                    <a:pt x="1188" y="247"/>
                    <a:pt x="1185" y="247"/>
                  </a:cubicBezTo>
                  <a:cubicBezTo>
                    <a:pt x="1215" y="178"/>
                    <a:pt x="1135" y="134"/>
                    <a:pt x="1034" y="103"/>
                  </a:cubicBezTo>
                  <a:cubicBezTo>
                    <a:pt x="959" y="80"/>
                    <a:pt x="866" y="63"/>
                    <a:pt x="792" y="48"/>
                  </a:cubicBezTo>
                  <a:cubicBezTo>
                    <a:pt x="730" y="37"/>
                    <a:pt x="679" y="27"/>
                    <a:pt x="660" y="18"/>
                  </a:cubicBezTo>
                  <a:cubicBezTo>
                    <a:pt x="644" y="11"/>
                    <a:pt x="651" y="5"/>
                    <a:pt x="696" y="0"/>
                  </a:cubicBezTo>
                  <a:cubicBezTo>
                    <a:pt x="694" y="0"/>
                    <a:pt x="692" y="0"/>
                    <a:pt x="690" y="0"/>
                  </a:cubicBezTo>
                  <a:cubicBezTo>
                    <a:pt x="688" y="0"/>
                    <a:pt x="685" y="0"/>
                    <a:pt x="683" y="0"/>
                  </a:cubicBezTo>
                  <a:cubicBezTo>
                    <a:pt x="681" y="0"/>
                    <a:pt x="679" y="0"/>
                    <a:pt x="677" y="0"/>
                  </a:cubicBezTo>
                  <a:cubicBezTo>
                    <a:pt x="675" y="0"/>
                    <a:pt x="673" y="0"/>
                    <a:pt x="671" y="0"/>
                  </a:cubicBezTo>
                  <a:cubicBezTo>
                    <a:pt x="659" y="1"/>
                    <a:pt x="649" y="2"/>
                    <a:pt x="640" y="3"/>
                  </a:cubicBezTo>
                  <a:cubicBezTo>
                    <a:pt x="630" y="5"/>
                    <a:pt x="622" y="6"/>
                    <a:pt x="615" y="8"/>
                  </a:cubicBezTo>
                  <a:cubicBezTo>
                    <a:pt x="608" y="9"/>
                    <a:pt x="603" y="11"/>
                    <a:pt x="601" y="13"/>
                  </a:cubicBezTo>
                  <a:cubicBezTo>
                    <a:pt x="598" y="15"/>
                    <a:pt x="597" y="17"/>
                    <a:pt x="599" y="20"/>
                  </a:cubicBezTo>
                  <a:cubicBezTo>
                    <a:pt x="601" y="22"/>
                    <a:pt x="605" y="24"/>
                    <a:pt x="609" y="26"/>
                  </a:cubicBezTo>
                  <a:cubicBezTo>
                    <a:pt x="613" y="28"/>
                    <a:pt x="619" y="30"/>
                    <a:pt x="625" y="33"/>
                  </a:cubicBezTo>
                  <a:cubicBezTo>
                    <a:pt x="631" y="35"/>
                    <a:pt x="639" y="37"/>
                    <a:pt x="647" y="40"/>
                  </a:cubicBezTo>
                  <a:cubicBezTo>
                    <a:pt x="655" y="42"/>
                    <a:pt x="664" y="45"/>
                    <a:pt x="673" y="48"/>
                  </a:cubicBezTo>
                  <a:cubicBezTo>
                    <a:pt x="682" y="51"/>
                    <a:pt x="693" y="54"/>
                    <a:pt x="704" y="57"/>
                  </a:cubicBezTo>
                  <a:cubicBezTo>
                    <a:pt x="715" y="61"/>
                    <a:pt x="727" y="64"/>
                    <a:pt x="738" y="69"/>
                  </a:cubicBezTo>
                  <a:cubicBezTo>
                    <a:pt x="751" y="73"/>
                    <a:pt x="763" y="77"/>
                    <a:pt x="774" y="82"/>
                  </a:cubicBezTo>
                  <a:cubicBezTo>
                    <a:pt x="786" y="88"/>
                    <a:pt x="797" y="94"/>
                    <a:pt x="807" y="100"/>
                  </a:cubicBezTo>
                  <a:cubicBezTo>
                    <a:pt x="820" y="109"/>
                    <a:pt x="828" y="117"/>
                    <a:pt x="831" y="127"/>
                  </a:cubicBezTo>
                  <a:cubicBezTo>
                    <a:pt x="835" y="137"/>
                    <a:pt x="833" y="148"/>
                    <a:pt x="825" y="159"/>
                  </a:cubicBezTo>
                  <a:cubicBezTo>
                    <a:pt x="817" y="171"/>
                    <a:pt x="801" y="184"/>
                    <a:pt x="779" y="198"/>
                  </a:cubicBezTo>
                  <a:cubicBezTo>
                    <a:pt x="754" y="214"/>
                    <a:pt x="739" y="230"/>
                    <a:pt x="697" y="247"/>
                  </a:cubicBezTo>
                  <a:cubicBezTo>
                    <a:pt x="694" y="247"/>
                    <a:pt x="674" y="247"/>
                    <a:pt x="671" y="247"/>
                  </a:cubicBezTo>
                  <a:cubicBezTo>
                    <a:pt x="668" y="247"/>
                    <a:pt x="666" y="247"/>
                    <a:pt x="664" y="247"/>
                  </a:cubicBezTo>
                  <a:cubicBezTo>
                    <a:pt x="661" y="247"/>
                    <a:pt x="659" y="247"/>
                    <a:pt x="656" y="247"/>
                  </a:cubicBezTo>
                  <a:cubicBezTo>
                    <a:pt x="653" y="247"/>
                    <a:pt x="650" y="247"/>
                    <a:pt x="647" y="247"/>
                  </a:cubicBezTo>
                  <a:cubicBezTo>
                    <a:pt x="690" y="230"/>
                    <a:pt x="726" y="214"/>
                    <a:pt x="752" y="198"/>
                  </a:cubicBezTo>
                  <a:cubicBezTo>
                    <a:pt x="776" y="185"/>
                    <a:pt x="793" y="171"/>
                    <a:pt x="804" y="159"/>
                  </a:cubicBezTo>
                  <a:cubicBezTo>
                    <a:pt x="813" y="148"/>
                    <a:pt x="816" y="137"/>
                    <a:pt x="814" y="127"/>
                  </a:cubicBezTo>
                  <a:cubicBezTo>
                    <a:pt x="812" y="117"/>
                    <a:pt x="805" y="109"/>
                    <a:pt x="793" y="100"/>
                  </a:cubicBezTo>
                  <a:cubicBezTo>
                    <a:pt x="784" y="94"/>
                    <a:pt x="773" y="88"/>
                    <a:pt x="762" y="82"/>
                  </a:cubicBezTo>
                  <a:cubicBezTo>
                    <a:pt x="751" y="77"/>
                    <a:pt x="740" y="73"/>
                    <a:pt x="728" y="69"/>
                  </a:cubicBezTo>
                  <a:cubicBezTo>
                    <a:pt x="717" y="64"/>
                    <a:pt x="706" y="61"/>
                    <a:pt x="695" y="57"/>
                  </a:cubicBezTo>
                  <a:cubicBezTo>
                    <a:pt x="685" y="54"/>
                    <a:pt x="674" y="51"/>
                    <a:pt x="665" y="48"/>
                  </a:cubicBezTo>
                  <a:cubicBezTo>
                    <a:pt x="656" y="45"/>
                    <a:pt x="648" y="42"/>
                    <a:pt x="640" y="40"/>
                  </a:cubicBezTo>
                  <a:cubicBezTo>
                    <a:pt x="632" y="37"/>
                    <a:pt x="625" y="35"/>
                    <a:pt x="619" y="33"/>
                  </a:cubicBezTo>
                  <a:cubicBezTo>
                    <a:pt x="613" y="30"/>
                    <a:pt x="608" y="28"/>
                    <a:pt x="604" y="26"/>
                  </a:cubicBezTo>
                  <a:cubicBezTo>
                    <a:pt x="600" y="24"/>
                    <a:pt x="597" y="22"/>
                    <a:pt x="595" y="20"/>
                  </a:cubicBezTo>
                  <a:cubicBezTo>
                    <a:pt x="593" y="17"/>
                    <a:pt x="594" y="15"/>
                    <a:pt x="597" y="13"/>
                  </a:cubicBezTo>
                  <a:cubicBezTo>
                    <a:pt x="600" y="11"/>
                    <a:pt x="606" y="9"/>
                    <a:pt x="613" y="8"/>
                  </a:cubicBezTo>
                  <a:cubicBezTo>
                    <a:pt x="619" y="6"/>
                    <a:pt x="628" y="5"/>
                    <a:pt x="638" y="3"/>
                  </a:cubicBezTo>
                  <a:cubicBezTo>
                    <a:pt x="647" y="2"/>
                    <a:pt x="658" y="1"/>
                    <a:pt x="669" y="0"/>
                  </a:cubicBezTo>
                  <a:cubicBezTo>
                    <a:pt x="669" y="0"/>
                    <a:pt x="669" y="0"/>
                    <a:pt x="669" y="0"/>
                  </a:cubicBezTo>
                  <a:cubicBezTo>
                    <a:pt x="669" y="0"/>
                    <a:pt x="668" y="0"/>
                    <a:pt x="668" y="0"/>
                  </a:cubicBezTo>
                  <a:cubicBezTo>
                    <a:pt x="668" y="0"/>
                    <a:pt x="668" y="0"/>
                    <a:pt x="668" y="0"/>
                  </a:cubicBezTo>
                  <a:cubicBezTo>
                    <a:pt x="668" y="0"/>
                    <a:pt x="668" y="0"/>
                    <a:pt x="667" y="0"/>
                  </a:cubicBezTo>
                  <a:cubicBezTo>
                    <a:pt x="656" y="1"/>
                    <a:pt x="645" y="2"/>
                    <a:pt x="636" y="3"/>
                  </a:cubicBezTo>
                  <a:cubicBezTo>
                    <a:pt x="626" y="4"/>
                    <a:pt x="617" y="6"/>
                    <a:pt x="610" y="7"/>
                  </a:cubicBezTo>
                  <a:cubicBezTo>
                    <a:pt x="603" y="9"/>
                    <a:pt x="597" y="11"/>
                    <a:pt x="594" y="13"/>
                  </a:cubicBezTo>
                  <a:cubicBezTo>
                    <a:pt x="590" y="15"/>
                    <a:pt x="589" y="17"/>
                    <a:pt x="591" y="20"/>
                  </a:cubicBezTo>
                  <a:cubicBezTo>
                    <a:pt x="592" y="22"/>
                    <a:pt x="595" y="24"/>
                    <a:pt x="598" y="26"/>
                  </a:cubicBezTo>
                  <a:cubicBezTo>
                    <a:pt x="602" y="28"/>
                    <a:pt x="607" y="30"/>
                    <a:pt x="613" y="33"/>
                  </a:cubicBezTo>
                  <a:cubicBezTo>
                    <a:pt x="619" y="35"/>
                    <a:pt x="626" y="37"/>
                    <a:pt x="633" y="40"/>
                  </a:cubicBezTo>
                  <a:cubicBezTo>
                    <a:pt x="640" y="42"/>
                    <a:pt x="649" y="45"/>
                    <a:pt x="657" y="48"/>
                  </a:cubicBezTo>
                  <a:cubicBezTo>
                    <a:pt x="666" y="51"/>
                    <a:pt x="676" y="54"/>
                    <a:pt x="686" y="57"/>
                  </a:cubicBezTo>
                  <a:cubicBezTo>
                    <a:pt x="696" y="61"/>
                    <a:pt x="707" y="64"/>
                    <a:pt x="718" y="68"/>
                  </a:cubicBezTo>
                  <a:cubicBezTo>
                    <a:pt x="729" y="73"/>
                    <a:pt x="740" y="77"/>
                    <a:pt x="750" y="82"/>
                  </a:cubicBezTo>
                  <a:cubicBezTo>
                    <a:pt x="760" y="88"/>
                    <a:pt x="770" y="94"/>
                    <a:pt x="778" y="100"/>
                  </a:cubicBezTo>
                  <a:cubicBezTo>
                    <a:pt x="789" y="108"/>
                    <a:pt x="795" y="117"/>
                    <a:pt x="796" y="127"/>
                  </a:cubicBezTo>
                  <a:cubicBezTo>
                    <a:pt x="797" y="137"/>
                    <a:pt x="792" y="148"/>
                    <a:pt x="781" y="159"/>
                  </a:cubicBezTo>
                  <a:cubicBezTo>
                    <a:pt x="769" y="172"/>
                    <a:pt x="750" y="185"/>
                    <a:pt x="724" y="198"/>
                  </a:cubicBezTo>
                  <a:cubicBezTo>
                    <a:pt x="696" y="214"/>
                    <a:pt x="658" y="230"/>
                    <a:pt x="613" y="247"/>
                  </a:cubicBezTo>
                  <a:cubicBezTo>
                    <a:pt x="683" y="247"/>
                    <a:pt x="736" y="247"/>
                    <a:pt x="772" y="247"/>
                  </a:cubicBezTo>
                  <a:cubicBezTo>
                    <a:pt x="824" y="247"/>
                    <a:pt x="877" y="247"/>
                    <a:pt x="930" y="247"/>
                  </a:cubicBezTo>
                  <a:cubicBezTo>
                    <a:pt x="982" y="247"/>
                    <a:pt x="1034" y="247"/>
                    <a:pt x="1086" y="247"/>
                  </a:cubicBezTo>
                  <a:cubicBezTo>
                    <a:pt x="1138" y="247"/>
                    <a:pt x="1190" y="247"/>
                    <a:pt x="1241" y="247"/>
                  </a:cubicBezTo>
                  <a:cubicBezTo>
                    <a:pt x="1256" y="177"/>
                    <a:pt x="1167" y="134"/>
                    <a:pt x="1060" y="103"/>
                  </a:cubicBezTo>
                  <a:cubicBezTo>
                    <a:pt x="980" y="80"/>
                    <a:pt x="883" y="63"/>
                    <a:pt x="805" y="48"/>
                  </a:cubicBezTo>
                  <a:cubicBezTo>
                    <a:pt x="741" y="37"/>
                    <a:pt x="687" y="27"/>
                    <a:pt x="667" y="19"/>
                  </a:cubicBezTo>
                  <a:cubicBezTo>
                    <a:pt x="649" y="11"/>
                    <a:pt x="654" y="5"/>
                    <a:pt x="699" y="0"/>
                  </a:cubicBezTo>
                  <a:close/>
                </a:path>
              </a:pathLst>
            </a:custGeom>
            <a:gradFill flip="none" rotWithShape="1">
              <a:gsLst>
                <a:gs pos="0">
                  <a:schemeClr val="tx1">
                    <a:lumMod val="50000"/>
                    <a:alpha val="48000"/>
                  </a:schemeClr>
                </a:gs>
                <a:gs pos="72000">
                  <a:schemeClr val="bg1">
                    <a:lumMod val="65000"/>
                    <a:shade val="67500"/>
                    <a:satMod val="115000"/>
                  </a:schemeClr>
                </a:gs>
                <a:gs pos="100000">
                  <a:schemeClr val="bg1">
                    <a:lumMod val="65000"/>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 name="Freeform 146"/>
            <p:cNvSpPr>
              <a:spLocks/>
            </p:cNvSpPr>
            <p:nvPr/>
          </p:nvSpPr>
          <p:spPr bwMode="auto">
            <a:xfrm>
              <a:off x="3983038" y="3675063"/>
              <a:ext cx="2306638" cy="925513"/>
            </a:xfrm>
            <a:custGeom>
              <a:avLst/>
              <a:gdLst/>
              <a:ahLst/>
              <a:cxnLst>
                <a:cxn ang="0">
                  <a:pos x="615" y="0"/>
                </a:cxn>
                <a:cxn ang="0">
                  <a:pos x="614" y="0"/>
                </a:cxn>
                <a:cxn ang="0">
                  <a:pos x="614" y="0"/>
                </a:cxn>
                <a:cxn ang="0">
                  <a:pos x="613" y="0"/>
                </a:cxn>
                <a:cxn ang="0">
                  <a:pos x="613" y="0"/>
                </a:cxn>
                <a:cxn ang="0">
                  <a:pos x="575" y="3"/>
                </a:cxn>
                <a:cxn ang="0">
                  <a:pos x="540" y="7"/>
                </a:cxn>
                <a:cxn ang="0">
                  <a:pos x="510" y="12"/>
                </a:cxn>
                <a:cxn ang="0">
                  <a:pos x="491" y="19"/>
                </a:cxn>
                <a:cxn ang="0">
                  <a:pos x="485" y="25"/>
                </a:cxn>
                <a:cxn ang="0">
                  <a:pos x="485" y="32"/>
                </a:cxn>
                <a:cxn ang="0">
                  <a:pos x="489" y="39"/>
                </a:cxn>
                <a:cxn ang="0">
                  <a:pos x="496" y="48"/>
                </a:cxn>
                <a:cxn ang="0">
                  <a:pos x="504" y="57"/>
                </a:cxn>
                <a:cxn ang="0">
                  <a:pos x="511" y="69"/>
                </a:cxn>
                <a:cxn ang="0">
                  <a:pos x="512" y="83"/>
                </a:cxn>
                <a:cxn ang="0">
                  <a:pos x="501" y="100"/>
                </a:cxn>
                <a:cxn ang="0">
                  <a:pos x="455" y="128"/>
                </a:cxn>
                <a:cxn ang="0">
                  <a:pos x="363" y="161"/>
                </a:cxn>
                <a:cxn ang="0">
                  <a:pos x="215" y="200"/>
                </a:cxn>
                <a:cxn ang="0">
                  <a:pos x="0" y="247"/>
                </a:cxn>
                <a:cxn ang="0">
                  <a:pos x="9" y="247"/>
                </a:cxn>
                <a:cxn ang="0">
                  <a:pos x="16" y="247"/>
                </a:cxn>
                <a:cxn ang="0">
                  <a:pos x="24" y="247"/>
                </a:cxn>
                <a:cxn ang="0">
                  <a:pos x="33" y="247"/>
                </a:cxn>
                <a:cxn ang="0">
                  <a:pos x="243" y="200"/>
                </a:cxn>
                <a:cxn ang="0">
                  <a:pos x="386" y="161"/>
                </a:cxn>
                <a:cxn ang="0">
                  <a:pos x="473" y="128"/>
                </a:cxn>
                <a:cxn ang="0">
                  <a:pos x="515" y="100"/>
                </a:cxn>
                <a:cxn ang="0">
                  <a:pos x="524" y="83"/>
                </a:cxn>
                <a:cxn ang="0">
                  <a:pos x="521" y="69"/>
                </a:cxn>
                <a:cxn ang="0">
                  <a:pos x="513" y="58"/>
                </a:cxn>
                <a:cxn ang="0">
                  <a:pos x="504" y="48"/>
                </a:cxn>
                <a:cxn ang="0">
                  <a:pos x="496" y="39"/>
                </a:cxn>
                <a:cxn ang="0">
                  <a:pos x="491" y="32"/>
                </a:cxn>
                <a:cxn ang="0">
                  <a:pos x="490" y="25"/>
                </a:cxn>
                <a:cxn ang="0">
                  <a:pos x="495" y="19"/>
                </a:cxn>
                <a:cxn ang="0">
                  <a:pos x="514" y="12"/>
                </a:cxn>
                <a:cxn ang="0">
                  <a:pos x="542" y="7"/>
                </a:cxn>
                <a:cxn ang="0">
                  <a:pos x="577" y="3"/>
                </a:cxn>
                <a:cxn ang="0">
                  <a:pos x="615" y="0"/>
                </a:cxn>
              </a:cxnLst>
              <a:rect l="0" t="0" r="r" b="b"/>
              <a:pathLst>
                <a:path w="615" h="247">
                  <a:moveTo>
                    <a:pt x="615" y="0"/>
                  </a:moveTo>
                  <a:cubicBezTo>
                    <a:pt x="614" y="0"/>
                    <a:pt x="614" y="0"/>
                    <a:pt x="614" y="0"/>
                  </a:cubicBezTo>
                  <a:cubicBezTo>
                    <a:pt x="614" y="0"/>
                    <a:pt x="614" y="0"/>
                    <a:pt x="614" y="0"/>
                  </a:cubicBezTo>
                  <a:cubicBezTo>
                    <a:pt x="614" y="0"/>
                    <a:pt x="614" y="0"/>
                    <a:pt x="613" y="0"/>
                  </a:cubicBezTo>
                  <a:cubicBezTo>
                    <a:pt x="613" y="0"/>
                    <a:pt x="613" y="0"/>
                    <a:pt x="613" y="0"/>
                  </a:cubicBezTo>
                  <a:cubicBezTo>
                    <a:pt x="600" y="0"/>
                    <a:pt x="587" y="2"/>
                    <a:pt x="575" y="3"/>
                  </a:cubicBezTo>
                  <a:cubicBezTo>
                    <a:pt x="563" y="4"/>
                    <a:pt x="551" y="5"/>
                    <a:pt x="540" y="7"/>
                  </a:cubicBezTo>
                  <a:cubicBezTo>
                    <a:pt x="529" y="8"/>
                    <a:pt x="519" y="10"/>
                    <a:pt x="510" y="12"/>
                  </a:cubicBezTo>
                  <a:cubicBezTo>
                    <a:pt x="502" y="14"/>
                    <a:pt x="495" y="17"/>
                    <a:pt x="491" y="19"/>
                  </a:cubicBezTo>
                  <a:cubicBezTo>
                    <a:pt x="487" y="21"/>
                    <a:pt x="486" y="23"/>
                    <a:pt x="485" y="25"/>
                  </a:cubicBezTo>
                  <a:cubicBezTo>
                    <a:pt x="484" y="27"/>
                    <a:pt x="484" y="30"/>
                    <a:pt x="485" y="32"/>
                  </a:cubicBezTo>
                  <a:cubicBezTo>
                    <a:pt x="486" y="34"/>
                    <a:pt x="487" y="37"/>
                    <a:pt x="489" y="39"/>
                  </a:cubicBezTo>
                  <a:cubicBezTo>
                    <a:pt x="491" y="42"/>
                    <a:pt x="494" y="45"/>
                    <a:pt x="496" y="48"/>
                  </a:cubicBezTo>
                  <a:cubicBezTo>
                    <a:pt x="499" y="51"/>
                    <a:pt x="502" y="54"/>
                    <a:pt x="504" y="57"/>
                  </a:cubicBezTo>
                  <a:cubicBezTo>
                    <a:pt x="507" y="61"/>
                    <a:pt x="509" y="65"/>
                    <a:pt x="511" y="69"/>
                  </a:cubicBezTo>
                  <a:cubicBezTo>
                    <a:pt x="512" y="73"/>
                    <a:pt x="513" y="78"/>
                    <a:pt x="512" y="83"/>
                  </a:cubicBezTo>
                  <a:cubicBezTo>
                    <a:pt x="510" y="88"/>
                    <a:pt x="507" y="94"/>
                    <a:pt x="501" y="100"/>
                  </a:cubicBezTo>
                  <a:cubicBezTo>
                    <a:pt x="492" y="109"/>
                    <a:pt x="477" y="118"/>
                    <a:pt x="455" y="128"/>
                  </a:cubicBezTo>
                  <a:cubicBezTo>
                    <a:pt x="432" y="139"/>
                    <a:pt x="401" y="150"/>
                    <a:pt x="363" y="161"/>
                  </a:cubicBezTo>
                  <a:cubicBezTo>
                    <a:pt x="322" y="174"/>
                    <a:pt x="272" y="187"/>
                    <a:pt x="215" y="200"/>
                  </a:cubicBezTo>
                  <a:cubicBezTo>
                    <a:pt x="152" y="215"/>
                    <a:pt x="80" y="231"/>
                    <a:pt x="0" y="247"/>
                  </a:cubicBezTo>
                  <a:cubicBezTo>
                    <a:pt x="3" y="247"/>
                    <a:pt x="6" y="247"/>
                    <a:pt x="9" y="247"/>
                  </a:cubicBezTo>
                  <a:cubicBezTo>
                    <a:pt x="11" y="247"/>
                    <a:pt x="14" y="247"/>
                    <a:pt x="16" y="247"/>
                  </a:cubicBezTo>
                  <a:cubicBezTo>
                    <a:pt x="19" y="247"/>
                    <a:pt x="22" y="247"/>
                    <a:pt x="24" y="247"/>
                  </a:cubicBezTo>
                  <a:cubicBezTo>
                    <a:pt x="27" y="247"/>
                    <a:pt x="30" y="247"/>
                    <a:pt x="33" y="247"/>
                  </a:cubicBezTo>
                  <a:cubicBezTo>
                    <a:pt x="112" y="231"/>
                    <a:pt x="182" y="215"/>
                    <a:pt x="243" y="200"/>
                  </a:cubicBezTo>
                  <a:cubicBezTo>
                    <a:pt x="298" y="187"/>
                    <a:pt x="346" y="174"/>
                    <a:pt x="386" y="161"/>
                  </a:cubicBezTo>
                  <a:cubicBezTo>
                    <a:pt x="422" y="150"/>
                    <a:pt x="451" y="139"/>
                    <a:pt x="473" y="128"/>
                  </a:cubicBezTo>
                  <a:cubicBezTo>
                    <a:pt x="493" y="118"/>
                    <a:pt x="508" y="109"/>
                    <a:pt x="515" y="100"/>
                  </a:cubicBezTo>
                  <a:cubicBezTo>
                    <a:pt x="521" y="94"/>
                    <a:pt x="523" y="88"/>
                    <a:pt x="524" y="83"/>
                  </a:cubicBezTo>
                  <a:cubicBezTo>
                    <a:pt x="524" y="78"/>
                    <a:pt x="523" y="73"/>
                    <a:pt x="521" y="69"/>
                  </a:cubicBezTo>
                  <a:cubicBezTo>
                    <a:pt x="519" y="65"/>
                    <a:pt x="517" y="61"/>
                    <a:pt x="513" y="58"/>
                  </a:cubicBezTo>
                  <a:cubicBezTo>
                    <a:pt x="510" y="54"/>
                    <a:pt x="507" y="51"/>
                    <a:pt x="504" y="48"/>
                  </a:cubicBezTo>
                  <a:cubicBezTo>
                    <a:pt x="501" y="45"/>
                    <a:pt x="499" y="42"/>
                    <a:pt x="496" y="39"/>
                  </a:cubicBezTo>
                  <a:cubicBezTo>
                    <a:pt x="494" y="37"/>
                    <a:pt x="492" y="34"/>
                    <a:pt x="491" y="32"/>
                  </a:cubicBezTo>
                  <a:cubicBezTo>
                    <a:pt x="489" y="30"/>
                    <a:pt x="489" y="27"/>
                    <a:pt x="490" y="25"/>
                  </a:cubicBezTo>
                  <a:cubicBezTo>
                    <a:pt x="490" y="23"/>
                    <a:pt x="492" y="21"/>
                    <a:pt x="495" y="19"/>
                  </a:cubicBezTo>
                  <a:cubicBezTo>
                    <a:pt x="499" y="17"/>
                    <a:pt x="505" y="14"/>
                    <a:pt x="514" y="12"/>
                  </a:cubicBezTo>
                  <a:cubicBezTo>
                    <a:pt x="522" y="10"/>
                    <a:pt x="531" y="8"/>
                    <a:pt x="542" y="7"/>
                  </a:cubicBezTo>
                  <a:cubicBezTo>
                    <a:pt x="553" y="5"/>
                    <a:pt x="565" y="4"/>
                    <a:pt x="577" y="3"/>
                  </a:cubicBezTo>
                  <a:cubicBezTo>
                    <a:pt x="589" y="2"/>
                    <a:pt x="602" y="1"/>
                    <a:pt x="615"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Freeform 147"/>
            <p:cNvSpPr>
              <a:spLocks/>
            </p:cNvSpPr>
            <p:nvPr/>
          </p:nvSpPr>
          <p:spPr bwMode="auto">
            <a:xfrm>
              <a:off x="6300788" y="3675063"/>
              <a:ext cx="2230438" cy="925513"/>
            </a:xfrm>
            <a:custGeom>
              <a:avLst/>
              <a:gdLst/>
              <a:ahLst/>
              <a:cxnLst>
                <a:cxn ang="0">
                  <a:pos x="54" y="0"/>
                </a:cxn>
                <a:cxn ang="0">
                  <a:pos x="53" y="0"/>
                </a:cxn>
                <a:cxn ang="0">
                  <a:pos x="53" y="0"/>
                </a:cxn>
                <a:cxn ang="0">
                  <a:pos x="52" y="0"/>
                </a:cxn>
                <a:cxn ang="0">
                  <a:pos x="52" y="0"/>
                </a:cxn>
                <a:cxn ang="0">
                  <a:pos x="16" y="18"/>
                </a:cxn>
                <a:cxn ang="0">
                  <a:pos x="148" y="48"/>
                </a:cxn>
                <a:cxn ang="0">
                  <a:pos x="390" y="103"/>
                </a:cxn>
                <a:cxn ang="0">
                  <a:pos x="541" y="247"/>
                </a:cxn>
                <a:cxn ang="0">
                  <a:pos x="550" y="247"/>
                </a:cxn>
                <a:cxn ang="0">
                  <a:pos x="557" y="247"/>
                </a:cxn>
                <a:cxn ang="0">
                  <a:pos x="565" y="247"/>
                </a:cxn>
                <a:cxn ang="0">
                  <a:pos x="573" y="247"/>
                </a:cxn>
                <a:cxn ang="0">
                  <a:pos x="405" y="103"/>
                </a:cxn>
                <a:cxn ang="0">
                  <a:pos x="155" y="48"/>
                </a:cxn>
                <a:cxn ang="0">
                  <a:pos x="20" y="18"/>
                </a:cxn>
                <a:cxn ang="0">
                  <a:pos x="54" y="0"/>
                </a:cxn>
              </a:cxnLst>
              <a:rect l="0" t="0" r="r" b="b"/>
              <a:pathLst>
                <a:path w="595" h="247">
                  <a:moveTo>
                    <a:pt x="54" y="0"/>
                  </a:moveTo>
                  <a:cubicBezTo>
                    <a:pt x="53" y="0"/>
                    <a:pt x="53" y="0"/>
                    <a:pt x="53" y="0"/>
                  </a:cubicBezTo>
                  <a:cubicBezTo>
                    <a:pt x="53" y="0"/>
                    <a:pt x="53" y="0"/>
                    <a:pt x="53" y="0"/>
                  </a:cubicBezTo>
                  <a:cubicBezTo>
                    <a:pt x="53" y="0"/>
                    <a:pt x="52" y="0"/>
                    <a:pt x="52" y="0"/>
                  </a:cubicBezTo>
                  <a:cubicBezTo>
                    <a:pt x="52" y="0"/>
                    <a:pt x="52" y="0"/>
                    <a:pt x="52" y="0"/>
                  </a:cubicBezTo>
                  <a:cubicBezTo>
                    <a:pt x="7" y="5"/>
                    <a:pt x="0" y="11"/>
                    <a:pt x="16" y="18"/>
                  </a:cubicBezTo>
                  <a:cubicBezTo>
                    <a:pt x="35" y="27"/>
                    <a:pt x="86" y="37"/>
                    <a:pt x="148" y="48"/>
                  </a:cubicBezTo>
                  <a:cubicBezTo>
                    <a:pt x="222" y="63"/>
                    <a:pt x="315" y="80"/>
                    <a:pt x="390" y="103"/>
                  </a:cubicBezTo>
                  <a:cubicBezTo>
                    <a:pt x="491" y="134"/>
                    <a:pt x="571" y="178"/>
                    <a:pt x="541" y="247"/>
                  </a:cubicBezTo>
                  <a:cubicBezTo>
                    <a:pt x="544" y="247"/>
                    <a:pt x="547" y="247"/>
                    <a:pt x="550" y="247"/>
                  </a:cubicBezTo>
                  <a:cubicBezTo>
                    <a:pt x="552" y="247"/>
                    <a:pt x="555" y="247"/>
                    <a:pt x="557" y="247"/>
                  </a:cubicBezTo>
                  <a:cubicBezTo>
                    <a:pt x="560" y="247"/>
                    <a:pt x="562" y="247"/>
                    <a:pt x="565" y="247"/>
                  </a:cubicBezTo>
                  <a:cubicBezTo>
                    <a:pt x="567" y="247"/>
                    <a:pt x="570" y="247"/>
                    <a:pt x="573" y="247"/>
                  </a:cubicBezTo>
                  <a:cubicBezTo>
                    <a:pt x="595" y="178"/>
                    <a:pt x="509" y="134"/>
                    <a:pt x="405" y="103"/>
                  </a:cubicBezTo>
                  <a:cubicBezTo>
                    <a:pt x="327" y="80"/>
                    <a:pt x="232" y="63"/>
                    <a:pt x="155" y="48"/>
                  </a:cubicBezTo>
                  <a:cubicBezTo>
                    <a:pt x="92" y="37"/>
                    <a:pt x="40" y="27"/>
                    <a:pt x="20" y="18"/>
                  </a:cubicBezTo>
                  <a:cubicBezTo>
                    <a:pt x="2" y="11"/>
                    <a:pt x="9" y="5"/>
                    <a:pt x="54"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48"/>
            <p:cNvSpPr>
              <a:spLocks/>
            </p:cNvSpPr>
            <p:nvPr/>
          </p:nvSpPr>
          <p:spPr bwMode="auto">
            <a:xfrm>
              <a:off x="5984875" y="3675063"/>
              <a:ext cx="889000" cy="925513"/>
            </a:xfrm>
            <a:custGeom>
              <a:avLst/>
              <a:gdLst/>
              <a:ahLst/>
              <a:cxnLst>
                <a:cxn ang="0">
                  <a:pos x="107" y="0"/>
                </a:cxn>
                <a:cxn ang="0">
                  <a:pos x="107" y="0"/>
                </a:cxn>
                <a:cxn ang="0">
                  <a:pos x="107" y="0"/>
                </a:cxn>
                <a:cxn ang="0">
                  <a:pos x="106" y="0"/>
                </a:cxn>
                <a:cxn ang="0">
                  <a:pos x="106" y="0"/>
                </a:cxn>
                <a:cxn ang="0">
                  <a:pos x="74" y="3"/>
                </a:cxn>
                <a:cxn ang="0">
                  <a:pos x="47" y="7"/>
                </a:cxn>
                <a:cxn ang="0">
                  <a:pos x="30" y="13"/>
                </a:cxn>
                <a:cxn ang="0">
                  <a:pos x="27" y="20"/>
                </a:cxn>
                <a:cxn ang="0">
                  <a:pos x="33" y="26"/>
                </a:cxn>
                <a:cxn ang="0">
                  <a:pos x="47" y="32"/>
                </a:cxn>
                <a:cxn ang="0">
                  <a:pos x="66" y="40"/>
                </a:cxn>
                <a:cxn ang="0">
                  <a:pos x="89" y="48"/>
                </a:cxn>
                <a:cxn ang="0">
                  <a:pos x="117" y="57"/>
                </a:cxn>
                <a:cxn ang="0">
                  <a:pos x="147" y="68"/>
                </a:cxn>
                <a:cxn ang="0">
                  <a:pos x="178" y="82"/>
                </a:cxn>
                <a:cxn ang="0">
                  <a:pos x="204" y="100"/>
                </a:cxn>
                <a:cxn ang="0">
                  <a:pos x="218" y="127"/>
                </a:cxn>
                <a:cxn ang="0">
                  <a:pos x="199" y="159"/>
                </a:cxn>
                <a:cxn ang="0">
                  <a:pos x="137" y="199"/>
                </a:cxn>
                <a:cxn ang="0">
                  <a:pos x="0" y="247"/>
                </a:cxn>
                <a:cxn ang="0">
                  <a:pos x="29" y="247"/>
                </a:cxn>
                <a:cxn ang="0">
                  <a:pos x="36" y="247"/>
                </a:cxn>
                <a:cxn ang="0">
                  <a:pos x="44" y="247"/>
                </a:cxn>
                <a:cxn ang="0">
                  <a:pos x="53" y="247"/>
                </a:cxn>
                <a:cxn ang="0">
                  <a:pos x="53" y="247"/>
                </a:cxn>
                <a:cxn ang="0">
                  <a:pos x="53" y="247"/>
                </a:cxn>
                <a:cxn ang="0">
                  <a:pos x="53" y="247"/>
                </a:cxn>
                <a:cxn ang="0">
                  <a:pos x="53" y="247"/>
                </a:cxn>
                <a:cxn ang="0">
                  <a:pos x="164" y="198"/>
                </a:cxn>
                <a:cxn ang="0">
                  <a:pos x="221" y="159"/>
                </a:cxn>
                <a:cxn ang="0">
                  <a:pos x="236" y="127"/>
                </a:cxn>
                <a:cxn ang="0">
                  <a:pos x="218" y="100"/>
                </a:cxn>
                <a:cxn ang="0">
                  <a:pos x="190" y="82"/>
                </a:cxn>
                <a:cxn ang="0">
                  <a:pos x="158" y="68"/>
                </a:cxn>
                <a:cxn ang="0">
                  <a:pos x="126" y="57"/>
                </a:cxn>
                <a:cxn ang="0">
                  <a:pos x="97" y="48"/>
                </a:cxn>
                <a:cxn ang="0">
                  <a:pos x="73" y="40"/>
                </a:cxn>
                <a:cxn ang="0">
                  <a:pos x="53" y="33"/>
                </a:cxn>
                <a:cxn ang="0">
                  <a:pos x="38" y="26"/>
                </a:cxn>
                <a:cxn ang="0">
                  <a:pos x="31" y="20"/>
                </a:cxn>
                <a:cxn ang="0">
                  <a:pos x="34" y="13"/>
                </a:cxn>
                <a:cxn ang="0">
                  <a:pos x="50" y="7"/>
                </a:cxn>
                <a:cxn ang="0">
                  <a:pos x="76" y="3"/>
                </a:cxn>
                <a:cxn ang="0">
                  <a:pos x="107" y="0"/>
                </a:cxn>
              </a:cxnLst>
              <a:rect l="0" t="0" r="r" b="b"/>
              <a:pathLst>
                <a:path w="237" h="247">
                  <a:moveTo>
                    <a:pt x="107" y="0"/>
                  </a:moveTo>
                  <a:cubicBezTo>
                    <a:pt x="107" y="0"/>
                    <a:pt x="107" y="0"/>
                    <a:pt x="107" y="0"/>
                  </a:cubicBezTo>
                  <a:cubicBezTo>
                    <a:pt x="107" y="0"/>
                    <a:pt x="107" y="0"/>
                    <a:pt x="107" y="0"/>
                  </a:cubicBezTo>
                  <a:cubicBezTo>
                    <a:pt x="107" y="0"/>
                    <a:pt x="106" y="0"/>
                    <a:pt x="106" y="0"/>
                  </a:cubicBezTo>
                  <a:cubicBezTo>
                    <a:pt x="106" y="0"/>
                    <a:pt x="106" y="0"/>
                    <a:pt x="106" y="0"/>
                  </a:cubicBezTo>
                  <a:cubicBezTo>
                    <a:pt x="94" y="1"/>
                    <a:pt x="83" y="2"/>
                    <a:pt x="74" y="3"/>
                  </a:cubicBezTo>
                  <a:cubicBezTo>
                    <a:pt x="64" y="4"/>
                    <a:pt x="55" y="6"/>
                    <a:pt x="47" y="7"/>
                  </a:cubicBezTo>
                  <a:cubicBezTo>
                    <a:pt x="40" y="9"/>
                    <a:pt x="34" y="11"/>
                    <a:pt x="30" y="13"/>
                  </a:cubicBezTo>
                  <a:cubicBezTo>
                    <a:pt x="27" y="15"/>
                    <a:pt x="25" y="17"/>
                    <a:pt x="27" y="20"/>
                  </a:cubicBezTo>
                  <a:cubicBezTo>
                    <a:pt x="28" y="22"/>
                    <a:pt x="30" y="24"/>
                    <a:pt x="33" y="26"/>
                  </a:cubicBezTo>
                  <a:cubicBezTo>
                    <a:pt x="37" y="28"/>
                    <a:pt x="42" y="30"/>
                    <a:pt x="47" y="32"/>
                  </a:cubicBezTo>
                  <a:cubicBezTo>
                    <a:pt x="53" y="35"/>
                    <a:pt x="59" y="37"/>
                    <a:pt x="66" y="40"/>
                  </a:cubicBezTo>
                  <a:cubicBezTo>
                    <a:pt x="73" y="42"/>
                    <a:pt x="81" y="45"/>
                    <a:pt x="89" y="48"/>
                  </a:cubicBezTo>
                  <a:cubicBezTo>
                    <a:pt x="98" y="51"/>
                    <a:pt x="107" y="54"/>
                    <a:pt x="117" y="57"/>
                  </a:cubicBezTo>
                  <a:cubicBezTo>
                    <a:pt x="127" y="61"/>
                    <a:pt x="137" y="64"/>
                    <a:pt x="147" y="68"/>
                  </a:cubicBezTo>
                  <a:cubicBezTo>
                    <a:pt x="158" y="73"/>
                    <a:pt x="168" y="77"/>
                    <a:pt x="178" y="82"/>
                  </a:cubicBezTo>
                  <a:cubicBezTo>
                    <a:pt x="188" y="88"/>
                    <a:pt x="197" y="93"/>
                    <a:pt x="204" y="100"/>
                  </a:cubicBezTo>
                  <a:cubicBezTo>
                    <a:pt x="214" y="108"/>
                    <a:pt x="218" y="117"/>
                    <a:pt x="218" y="127"/>
                  </a:cubicBezTo>
                  <a:cubicBezTo>
                    <a:pt x="218" y="137"/>
                    <a:pt x="211" y="148"/>
                    <a:pt x="199" y="159"/>
                  </a:cubicBezTo>
                  <a:cubicBezTo>
                    <a:pt x="186" y="172"/>
                    <a:pt x="165" y="185"/>
                    <a:pt x="137" y="199"/>
                  </a:cubicBezTo>
                  <a:cubicBezTo>
                    <a:pt x="107" y="214"/>
                    <a:pt x="48" y="230"/>
                    <a:pt x="0" y="247"/>
                  </a:cubicBezTo>
                  <a:cubicBezTo>
                    <a:pt x="3" y="247"/>
                    <a:pt x="26" y="247"/>
                    <a:pt x="29" y="247"/>
                  </a:cubicBezTo>
                  <a:cubicBezTo>
                    <a:pt x="31" y="247"/>
                    <a:pt x="34" y="247"/>
                    <a:pt x="36" y="247"/>
                  </a:cubicBezTo>
                  <a:cubicBezTo>
                    <a:pt x="39" y="247"/>
                    <a:pt x="41" y="247"/>
                    <a:pt x="44" y="247"/>
                  </a:cubicBezTo>
                  <a:cubicBezTo>
                    <a:pt x="47" y="247"/>
                    <a:pt x="49" y="247"/>
                    <a:pt x="53" y="247"/>
                  </a:cubicBezTo>
                  <a:cubicBezTo>
                    <a:pt x="53" y="247"/>
                    <a:pt x="53" y="247"/>
                    <a:pt x="53" y="247"/>
                  </a:cubicBezTo>
                  <a:cubicBezTo>
                    <a:pt x="53" y="247"/>
                    <a:pt x="53" y="247"/>
                    <a:pt x="53" y="247"/>
                  </a:cubicBezTo>
                  <a:cubicBezTo>
                    <a:pt x="53" y="247"/>
                    <a:pt x="53" y="247"/>
                    <a:pt x="53" y="247"/>
                  </a:cubicBezTo>
                  <a:cubicBezTo>
                    <a:pt x="53" y="247"/>
                    <a:pt x="53" y="247"/>
                    <a:pt x="53" y="247"/>
                  </a:cubicBezTo>
                  <a:cubicBezTo>
                    <a:pt x="98" y="230"/>
                    <a:pt x="136" y="214"/>
                    <a:pt x="164" y="198"/>
                  </a:cubicBezTo>
                  <a:cubicBezTo>
                    <a:pt x="190" y="185"/>
                    <a:pt x="209" y="172"/>
                    <a:pt x="221" y="159"/>
                  </a:cubicBezTo>
                  <a:cubicBezTo>
                    <a:pt x="232" y="148"/>
                    <a:pt x="237" y="137"/>
                    <a:pt x="236" y="127"/>
                  </a:cubicBezTo>
                  <a:cubicBezTo>
                    <a:pt x="235" y="117"/>
                    <a:pt x="229" y="108"/>
                    <a:pt x="218" y="100"/>
                  </a:cubicBezTo>
                  <a:cubicBezTo>
                    <a:pt x="210" y="94"/>
                    <a:pt x="200" y="88"/>
                    <a:pt x="190" y="82"/>
                  </a:cubicBezTo>
                  <a:cubicBezTo>
                    <a:pt x="180" y="77"/>
                    <a:pt x="169" y="73"/>
                    <a:pt x="158" y="68"/>
                  </a:cubicBezTo>
                  <a:cubicBezTo>
                    <a:pt x="147" y="64"/>
                    <a:pt x="136" y="61"/>
                    <a:pt x="126" y="57"/>
                  </a:cubicBezTo>
                  <a:cubicBezTo>
                    <a:pt x="116" y="54"/>
                    <a:pt x="106" y="51"/>
                    <a:pt x="97" y="48"/>
                  </a:cubicBezTo>
                  <a:cubicBezTo>
                    <a:pt x="89" y="45"/>
                    <a:pt x="80" y="42"/>
                    <a:pt x="73" y="40"/>
                  </a:cubicBezTo>
                  <a:cubicBezTo>
                    <a:pt x="66" y="37"/>
                    <a:pt x="59" y="35"/>
                    <a:pt x="53" y="33"/>
                  </a:cubicBezTo>
                  <a:cubicBezTo>
                    <a:pt x="47" y="30"/>
                    <a:pt x="42" y="28"/>
                    <a:pt x="38" y="26"/>
                  </a:cubicBezTo>
                  <a:cubicBezTo>
                    <a:pt x="35" y="24"/>
                    <a:pt x="32" y="22"/>
                    <a:pt x="31" y="20"/>
                  </a:cubicBezTo>
                  <a:cubicBezTo>
                    <a:pt x="29" y="17"/>
                    <a:pt x="30" y="15"/>
                    <a:pt x="34" y="13"/>
                  </a:cubicBezTo>
                  <a:cubicBezTo>
                    <a:pt x="37" y="11"/>
                    <a:pt x="43" y="9"/>
                    <a:pt x="50" y="7"/>
                  </a:cubicBezTo>
                  <a:cubicBezTo>
                    <a:pt x="57" y="6"/>
                    <a:pt x="66" y="4"/>
                    <a:pt x="76" y="3"/>
                  </a:cubicBezTo>
                  <a:cubicBezTo>
                    <a:pt x="85" y="2"/>
                    <a:pt x="96" y="1"/>
                    <a:pt x="107"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149"/>
            <p:cNvSpPr>
              <a:spLocks/>
            </p:cNvSpPr>
            <p:nvPr/>
          </p:nvSpPr>
          <p:spPr bwMode="auto">
            <a:xfrm>
              <a:off x="6108700" y="3675063"/>
              <a:ext cx="908050" cy="925513"/>
            </a:xfrm>
            <a:custGeom>
              <a:avLst/>
              <a:gdLst/>
              <a:ahLst/>
              <a:cxnLst>
                <a:cxn ang="0">
                  <a:pos x="78" y="0"/>
                </a:cxn>
                <a:cxn ang="0">
                  <a:pos x="77" y="0"/>
                </a:cxn>
                <a:cxn ang="0">
                  <a:pos x="77" y="0"/>
                </a:cxn>
                <a:cxn ang="0">
                  <a:pos x="77" y="0"/>
                </a:cxn>
                <a:cxn ang="0">
                  <a:pos x="76" y="0"/>
                </a:cxn>
                <a:cxn ang="0">
                  <a:pos x="45" y="3"/>
                </a:cxn>
                <a:cxn ang="0">
                  <a:pos x="20" y="8"/>
                </a:cxn>
                <a:cxn ang="0">
                  <a:pos x="4" y="13"/>
                </a:cxn>
                <a:cxn ang="0">
                  <a:pos x="2" y="20"/>
                </a:cxn>
                <a:cxn ang="0">
                  <a:pos x="11" y="26"/>
                </a:cxn>
                <a:cxn ang="0">
                  <a:pos x="26" y="33"/>
                </a:cxn>
                <a:cxn ang="0">
                  <a:pos x="47" y="40"/>
                </a:cxn>
                <a:cxn ang="0">
                  <a:pos x="72" y="48"/>
                </a:cxn>
                <a:cxn ang="0">
                  <a:pos x="102" y="57"/>
                </a:cxn>
                <a:cxn ang="0">
                  <a:pos x="135" y="69"/>
                </a:cxn>
                <a:cxn ang="0">
                  <a:pos x="169" y="82"/>
                </a:cxn>
                <a:cxn ang="0">
                  <a:pos x="200" y="100"/>
                </a:cxn>
                <a:cxn ang="0">
                  <a:pos x="221" y="127"/>
                </a:cxn>
                <a:cxn ang="0">
                  <a:pos x="211" y="159"/>
                </a:cxn>
                <a:cxn ang="0">
                  <a:pos x="159" y="198"/>
                </a:cxn>
                <a:cxn ang="0">
                  <a:pos x="54" y="247"/>
                </a:cxn>
                <a:cxn ang="0">
                  <a:pos x="63" y="247"/>
                </a:cxn>
                <a:cxn ang="0">
                  <a:pos x="71" y="247"/>
                </a:cxn>
                <a:cxn ang="0">
                  <a:pos x="78" y="247"/>
                </a:cxn>
                <a:cxn ang="0">
                  <a:pos x="104" y="247"/>
                </a:cxn>
                <a:cxn ang="0">
                  <a:pos x="186" y="198"/>
                </a:cxn>
                <a:cxn ang="0">
                  <a:pos x="232" y="159"/>
                </a:cxn>
                <a:cxn ang="0">
                  <a:pos x="238" y="127"/>
                </a:cxn>
                <a:cxn ang="0">
                  <a:pos x="214" y="100"/>
                </a:cxn>
                <a:cxn ang="0">
                  <a:pos x="181" y="82"/>
                </a:cxn>
                <a:cxn ang="0">
                  <a:pos x="145" y="69"/>
                </a:cxn>
                <a:cxn ang="0">
                  <a:pos x="111" y="57"/>
                </a:cxn>
                <a:cxn ang="0">
                  <a:pos x="80" y="48"/>
                </a:cxn>
                <a:cxn ang="0">
                  <a:pos x="54" y="40"/>
                </a:cxn>
                <a:cxn ang="0">
                  <a:pos x="32" y="33"/>
                </a:cxn>
                <a:cxn ang="0">
                  <a:pos x="16" y="26"/>
                </a:cxn>
                <a:cxn ang="0">
                  <a:pos x="6" y="20"/>
                </a:cxn>
                <a:cxn ang="0">
                  <a:pos x="8" y="13"/>
                </a:cxn>
                <a:cxn ang="0">
                  <a:pos x="22" y="8"/>
                </a:cxn>
                <a:cxn ang="0">
                  <a:pos x="47" y="3"/>
                </a:cxn>
                <a:cxn ang="0">
                  <a:pos x="78" y="0"/>
                </a:cxn>
              </a:cxnLst>
              <a:rect l="0" t="0" r="r" b="b"/>
              <a:pathLst>
                <a:path w="242" h="247">
                  <a:moveTo>
                    <a:pt x="78" y="0"/>
                  </a:moveTo>
                  <a:cubicBezTo>
                    <a:pt x="78" y="0"/>
                    <a:pt x="77" y="0"/>
                    <a:pt x="77" y="0"/>
                  </a:cubicBezTo>
                  <a:cubicBezTo>
                    <a:pt x="77" y="0"/>
                    <a:pt x="77" y="0"/>
                    <a:pt x="77" y="0"/>
                  </a:cubicBezTo>
                  <a:cubicBezTo>
                    <a:pt x="77" y="0"/>
                    <a:pt x="77" y="0"/>
                    <a:pt x="77" y="0"/>
                  </a:cubicBezTo>
                  <a:cubicBezTo>
                    <a:pt x="76" y="0"/>
                    <a:pt x="76" y="0"/>
                    <a:pt x="76" y="0"/>
                  </a:cubicBezTo>
                  <a:cubicBezTo>
                    <a:pt x="65" y="1"/>
                    <a:pt x="54" y="2"/>
                    <a:pt x="45" y="3"/>
                  </a:cubicBezTo>
                  <a:cubicBezTo>
                    <a:pt x="35" y="5"/>
                    <a:pt x="26" y="6"/>
                    <a:pt x="20" y="8"/>
                  </a:cubicBezTo>
                  <a:cubicBezTo>
                    <a:pt x="13" y="9"/>
                    <a:pt x="7" y="11"/>
                    <a:pt x="4" y="13"/>
                  </a:cubicBezTo>
                  <a:cubicBezTo>
                    <a:pt x="1" y="15"/>
                    <a:pt x="0" y="17"/>
                    <a:pt x="2" y="20"/>
                  </a:cubicBezTo>
                  <a:cubicBezTo>
                    <a:pt x="4" y="22"/>
                    <a:pt x="7" y="24"/>
                    <a:pt x="11" y="26"/>
                  </a:cubicBezTo>
                  <a:cubicBezTo>
                    <a:pt x="15" y="28"/>
                    <a:pt x="20" y="30"/>
                    <a:pt x="26" y="33"/>
                  </a:cubicBezTo>
                  <a:cubicBezTo>
                    <a:pt x="32" y="35"/>
                    <a:pt x="39" y="37"/>
                    <a:pt x="47" y="40"/>
                  </a:cubicBezTo>
                  <a:cubicBezTo>
                    <a:pt x="55" y="42"/>
                    <a:pt x="63" y="45"/>
                    <a:pt x="72" y="48"/>
                  </a:cubicBezTo>
                  <a:cubicBezTo>
                    <a:pt x="81" y="51"/>
                    <a:pt x="92" y="54"/>
                    <a:pt x="102" y="57"/>
                  </a:cubicBezTo>
                  <a:cubicBezTo>
                    <a:pt x="113" y="61"/>
                    <a:pt x="124" y="64"/>
                    <a:pt x="135" y="69"/>
                  </a:cubicBezTo>
                  <a:cubicBezTo>
                    <a:pt x="147" y="73"/>
                    <a:pt x="158" y="77"/>
                    <a:pt x="169" y="82"/>
                  </a:cubicBezTo>
                  <a:cubicBezTo>
                    <a:pt x="180" y="88"/>
                    <a:pt x="191" y="94"/>
                    <a:pt x="200" y="100"/>
                  </a:cubicBezTo>
                  <a:cubicBezTo>
                    <a:pt x="212" y="109"/>
                    <a:pt x="219" y="117"/>
                    <a:pt x="221" y="127"/>
                  </a:cubicBezTo>
                  <a:cubicBezTo>
                    <a:pt x="223" y="137"/>
                    <a:pt x="220" y="148"/>
                    <a:pt x="211" y="159"/>
                  </a:cubicBezTo>
                  <a:cubicBezTo>
                    <a:pt x="200" y="171"/>
                    <a:pt x="183" y="185"/>
                    <a:pt x="159" y="198"/>
                  </a:cubicBezTo>
                  <a:cubicBezTo>
                    <a:pt x="133" y="214"/>
                    <a:pt x="97" y="230"/>
                    <a:pt x="54" y="247"/>
                  </a:cubicBezTo>
                  <a:cubicBezTo>
                    <a:pt x="57" y="247"/>
                    <a:pt x="60" y="247"/>
                    <a:pt x="63" y="247"/>
                  </a:cubicBezTo>
                  <a:cubicBezTo>
                    <a:pt x="66" y="247"/>
                    <a:pt x="68" y="247"/>
                    <a:pt x="71" y="247"/>
                  </a:cubicBezTo>
                  <a:cubicBezTo>
                    <a:pt x="73" y="247"/>
                    <a:pt x="75" y="247"/>
                    <a:pt x="78" y="247"/>
                  </a:cubicBezTo>
                  <a:cubicBezTo>
                    <a:pt x="81" y="247"/>
                    <a:pt x="101" y="247"/>
                    <a:pt x="104" y="247"/>
                  </a:cubicBezTo>
                  <a:cubicBezTo>
                    <a:pt x="146" y="230"/>
                    <a:pt x="161" y="214"/>
                    <a:pt x="186" y="198"/>
                  </a:cubicBezTo>
                  <a:cubicBezTo>
                    <a:pt x="208" y="184"/>
                    <a:pt x="224" y="171"/>
                    <a:pt x="232" y="159"/>
                  </a:cubicBezTo>
                  <a:cubicBezTo>
                    <a:pt x="240" y="148"/>
                    <a:pt x="242" y="137"/>
                    <a:pt x="238" y="127"/>
                  </a:cubicBezTo>
                  <a:cubicBezTo>
                    <a:pt x="235" y="117"/>
                    <a:pt x="227" y="109"/>
                    <a:pt x="214" y="100"/>
                  </a:cubicBezTo>
                  <a:cubicBezTo>
                    <a:pt x="204" y="94"/>
                    <a:pt x="193" y="88"/>
                    <a:pt x="181" y="82"/>
                  </a:cubicBezTo>
                  <a:cubicBezTo>
                    <a:pt x="170" y="77"/>
                    <a:pt x="158" y="73"/>
                    <a:pt x="145" y="69"/>
                  </a:cubicBezTo>
                  <a:cubicBezTo>
                    <a:pt x="134" y="64"/>
                    <a:pt x="122" y="61"/>
                    <a:pt x="111" y="57"/>
                  </a:cubicBezTo>
                  <a:cubicBezTo>
                    <a:pt x="100" y="54"/>
                    <a:pt x="89" y="51"/>
                    <a:pt x="80" y="48"/>
                  </a:cubicBezTo>
                  <a:cubicBezTo>
                    <a:pt x="71" y="45"/>
                    <a:pt x="62" y="42"/>
                    <a:pt x="54" y="40"/>
                  </a:cubicBezTo>
                  <a:cubicBezTo>
                    <a:pt x="46" y="37"/>
                    <a:pt x="38" y="35"/>
                    <a:pt x="32" y="33"/>
                  </a:cubicBezTo>
                  <a:cubicBezTo>
                    <a:pt x="26" y="30"/>
                    <a:pt x="20" y="28"/>
                    <a:pt x="16" y="26"/>
                  </a:cubicBezTo>
                  <a:cubicBezTo>
                    <a:pt x="12" y="24"/>
                    <a:pt x="8" y="22"/>
                    <a:pt x="6" y="20"/>
                  </a:cubicBezTo>
                  <a:cubicBezTo>
                    <a:pt x="4" y="17"/>
                    <a:pt x="5" y="15"/>
                    <a:pt x="8" y="13"/>
                  </a:cubicBezTo>
                  <a:cubicBezTo>
                    <a:pt x="10" y="11"/>
                    <a:pt x="15" y="9"/>
                    <a:pt x="22" y="8"/>
                  </a:cubicBezTo>
                  <a:cubicBezTo>
                    <a:pt x="29" y="6"/>
                    <a:pt x="37" y="5"/>
                    <a:pt x="47" y="3"/>
                  </a:cubicBezTo>
                  <a:cubicBezTo>
                    <a:pt x="56" y="2"/>
                    <a:pt x="66" y="1"/>
                    <a:pt x="78"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58" name="Rectangle 57"/>
          <p:cNvSpPr/>
          <p:nvPr/>
        </p:nvSpPr>
        <p:spPr>
          <a:xfrm>
            <a:off x="533400" y="838200"/>
            <a:ext cx="3200400" cy="276999"/>
          </a:xfrm>
          <a:prstGeom prst="rect">
            <a:avLst/>
          </a:prstGeom>
        </p:spPr>
        <p:txBody>
          <a:bodyPr wrap="square">
            <a:spAutoFit/>
          </a:bodyPr>
          <a:lstStyle/>
          <a:p>
            <a:pPr algn="just" fontAlgn="auto">
              <a:spcBef>
                <a:spcPts val="0"/>
              </a:spcBef>
              <a:spcAft>
                <a:spcPts val="0"/>
              </a:spcAft>
              <a:defRPr/>
            </a:pPr>
            <a:r>
              <a:rPr lang="en-US" altLang="ko-KR" sz="1200" kern="0" dirty="0" smtClean="0">
                <a:solidFill>
                  <a:schemeClr val="bg1">
                    <a:lumMod val="75000"/>
                  </a:schemeClr>
                </a:solidFill>
                <a:latin typeface="+mn-lt"/>
                <a:ea typeface="굴림" charset="-127"/>
                <a:cs typeface="Arial" pitchFamily="34" charset="0"/>
              </a:rPr>
              <a:t> </a:t>
            </a:r>
          </a:p>
        </p:txBody>
      </p:sp>
      <p:sp>
        <p:nvSpPr>
          <p:cNvPr id="46" name="Rectangle 45"/>
          <p:cNvSpPr/>
          <p:nvPr/>
        </p:nvSpPr>
        <p:spPr>
          <a:xfrm>
            <a:off x="304800" y="2206823"/>
            <a:ext cx="184666" cy="461665"/>
          </a:xfrm>
          <a:prstGeom prst="rect">
            <a:avLst/>
          </a:prstGeom>
        </p:spPr>
        <p:txBody>
          <a:bodyPr wrap="none">
            <a:spAutoFit/>
          </a:bodyPr>
          <a:lstStyle/>
          <a:p>
            <a:r>
              <a:rPr lang="en-US" sz="2400" b="1" kern="0" dirty="0" smtClean="0">
                <a:solidFill>
                  <a:srgbClr val="FFFF00"/>
                </a:solidFill>
                <a:effectLst>
                  <a:outerShdw blurRad="38100" dist="38100" dir="2700000" algn="tl">
                    <a:srgbClr val="000000">
                      <a:alpha val="43137"/>
                    </a:srgbClr>
                  </a:outerShdw>
                </a:effectLst>
                <a:ea typeface="굴림" charset="-127"/>
                <a:cs typeface="Arial" pitchFamily="34" charset="0"/>
              </a:rPr>
              <a:t> </a:t>
            </a:r>
          </a:p>
        </p:txBody>
      </p:sp>
      <p:sp>
        <p:nvSpPr>
          <p:cNvPr id="47" name="Rectangle 46"/>
          <p:cNvSpPr/>
          <p:nvPr/>
        </p:nvSpPr>
        <p:spPr>
          <a:xfrm flipH="1">
            <a:off x="5410200" y="914400"/>
            <a:ext cx="3733800" cy="338528"/>
          </a:xfrm>
          <a:prstGeom prst="rect">
            <a:avLst/>
          </a:prstGeom>
          <a:gradFill>
            <a:gsLst>
              <a:gs pos="56000">
                <a:srgbClr val="4D4D4D"/>
              </a:gs>
              <a:gs pos="0">
                <a:srgbClr val="5E5E5E">
                  <a:alpha val="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p:cNvSpPr/>
          <p:nvPr/>
        </p:nvSpPr>
        <p:spPr>
          <a:xfrm flipH="1">
            <a:off x="3367046" y="990600"/>
            <a:ext cx="184666" cy="584776"/>
          </a:xfrm>
          <a:prstGeom prst="rect">
            <a:avLst/>
          </a:prstGeom>
        </p:spPr>
        <p:txBody>
          <a:bodyPr wrap="none">
            <a:spAutoFit/>
          </a:bodyPr>
          <a:lstStyle/>
          <a:p>
            <a:r>
              <a:rPr lang="en-US" sz="3200" b="1" kern="0" dirty="0" smtClean="0">
                <a:solidFill>
                  <a:srgbClr val="3366FF"/>
                </a:solidFill>
                <a:effectLst>
                  <a:outerShdw blurRad="38100" dist="38100" dir="2700000" algn="tl">
                    <a:srgbClr val="000000">
                      <a:alpha val="43137"/>
                    </a:srgbClr>
                  </a:outerShdw>
                </a:effectLst>
                <a:ea typeface="굴림" charset="-127"/>
                <a:cs typeface="Arial" pitchFamily="34" charset="0"/>
              </a:rPr>
              <a:t> </a:t>
            </a:r>
            <a:endParaRPr lang="en-US" sz="3200" b="1" dirty="0">
              <a:solidFill>
                <a:srgbClr val="3366FF"/>
              </a:solidFill>
              <a:effectLst>
                <a:outerShdw blurRad="38100" dist="38100" dir="2700000" algn="tl">
                  <a:srgbClr val="000000">
                    <a:alpha val="43137"/>
                  </a:srgbClr>
                </a:outerShdw>
              </a:effectLst>
            </a:endParaRPr>
          </a:p>
        </p:txBody>
      </p:sp>
      <p:sp>
        <p:nvSpPr>
          <p:cNvPr id="2" name="TextBox 1"/>
          <p:cNvSpPr txBox="1"/>
          <p:nvPr/>
        </p:nvSpPr>
        <p:spPr>
          <a:xfrm>
            <a:off x="228600" y="1524000"/>
            <a:ext cx="8382000" cy="3293209"/>
          </a:xfrm>
          <a:prstGeom prst="rect">
            <a:avLst/>
          </a:prstGeom>
          <a:noFill/>
        </p:spPr>
        <p:txBody>
          <a:bodyPr wrap="square" rtlCol="0">
            <a:spAutoFit/>
          </a:bodyPr>
          <a:lstStyle/>
          <a:p>
            <a:r>
              <a:rPr lang="en-US" sz="3200" dirty="0" smtClean="0">
                <a:solidFill>
                  <a:schemeClr val="bg1">
                    <a:lumMod val="65000"/>
                  </a:schemeClr>
                </a:solidFill>
              </a:rPr>
              <a:t>Shift 1:  Focus strongly where the Standards focus</a:t>
            </a:r>
          </a:p>
          <a:p>
            <a:r>
              <a:rPr lang="en-US" sz="4800" dirty="0" smtClean="0">
                <a:solidFill>
                  <a:schemeClr val="bg1"/>
                </a:solidFill>
              </a:rPr>
              <a:t>Shift 2:  </a:t>
            </a:r>
            <a:r>
              <a:rPr lang="en-US" sz="4800" b="1" dirty="0" smtClean="0">
                <a:solidFill>
                  <a:srgbClr val="C00000"/>
                </a:solidFill>
              </a:rPr>
              <a:t>Coherence</a:t>
            </a:r>
            <a:r>
              <a:rPr lang="en-US" sz="4800" dirty="0" smtClean="0">
                <a:solidFill>
                  <a:srgbClr val="C00000"/>
                </a:solidFill>
              </a:rPr>
              <a:t>: think</a:t>
            </a:r>
            <a:r>
              <a:rPr lang="en-US" sz="4800" dirty="0">
                <a:solidFill>
                  <a:srgbClr val="C00000"/>
                </a:solidFill>
              </a:rPr>
              <a:t> </a:t>
            </a:r>
            <a:r>
              <a:rPr lang="en-US" sz="4800" dirty="0" smtClean="0">
                <a:solidFill>
                  <a:srgbClr val="C00000"/>
                </a:solidFill>
              </a:rPr>
              <a:t>across</a:t>
            </a:r>
            <a:r>
              <a:rPr lang="en-US" sz="4800" dirty="0">
                <a:solidFill>
                  <a:srgbClr val="C00000"/>
                </a:solidFill>
              </a:rPr>
              <a:t> </a:t>
            </a:r>
            <a:r>
              <a:rPr lang="en-US" sz="4800" dirty="0" smtClean="0">
                <a:solidFill>
                  <a:srgbClr val="C00000"/>
                </a:solidFill>
              </a:rPr>
              <a:t>grades, and</a:t>
            </a:r>
            <a:r>
              <a:rPr lang="en-US" sz="4800" dirty="0">
                <a:solidFill>
                  <a:srgbClr val="C00000"/>
                </a:solidFill>
              </a:rPr>
              <a:t> </a:t>
            </a:r>
            <a:r>
              <a:rPr lang="en-US" sz="4800" dirty="0" smtClean="0">
                <a:solidFill>
                  <a:srgbClr val="C00000"/>
                </a:solidFill>
              </a:rPr>
              <a:t>link</a:t>
            </a:r>
            <a:r>
              <a:rPr lang="en-US" sz="4800" dirty="0">
                <a:solidFill>
                  <a:srgbClr val="C00000"/>
                </a:solidFill>
              </a:rPr>
              <a:t> </a:t>
            </a:r>
            <a:r>
              <a:rPr lang="en-US" sz="4800" dirty="0" smtClean="0">
                <a:solidFill>
                  <a:srgbClr val="C00000"/>
                </a:solidFill>
              </a:rPr>
              <a:t>to</a:t>
            </a:r>
            <a:r>
              <a:rPr lang="en-US" sz="4800" dirty="0">
                <a:solidFill>
                  <a:srgbClr val="C00000"/>
                </a:solidFill>
              </a:rPr>
              <a:t> </a:t>
            </a:r>
            <a:r>
              <a:rPr lang="en-US" sz="4800" dirty="0" smtClean="0">
                <a:solidFill>
                  <a:srgbClr val="C00000"/>
                </a:solidFill>
              </a:rPr>
              <a:t>major</a:t>
            </a:r>
            <a:r>
              <a:rPr lang="en-US" sz="4800" dirty="0">
                <a:solidFill>
                  <a:srgbClr val="C00000"/>
                </a:solidFill>
              </a:rPr>
              <a:t> </a:t>
            </a:r>
            <a:r>
              <a:rPr lang="en-US" sz="4800" dirty="0" smtClean="0">
                <a:solidFill>
                  <a:srgbClr val="C00000"/>
                </a:solidFill>
              </a:rPr>
              <a:t>topics</a:t>
            </a:r>
            <a:r>
              <a:rPr lang="en-US" sz="4800" dirty="0">
                <a:solidFill>
                  <a:srgbClr val="C00000"/>
                </a:solidFill>
              </a:rPr>
              <a:t> </a:t>
            </a:r>
            <a:r>
              <a:rPr lang="en-US" sz="4800" dirty="0" smtClean="0">
                <a:solidFill>
                  <a:srgbClr val="C00000"/>
                </a:solidFill>
              </a:rPr>
              <a:t>within</a:t>
            </a:r>
            <a:r>
              <a:rPr lang="en-US" sz="4800" dirty="0">
                <a:solidFill>
                  <a:srgbClr val="C00000"/>
                </a:solidFill>
              </a:rPr>
              <a:t> </a:t>
            </a:r>
            <a:r>
              <a:rPr lang="en-US" sz="4800" dirty="0" smtClean="0">
                <a:solidFill>
                  <a:srgbClr val="C00000"/>
                </a:solidFill>
              </a:rPr>
              <a:t>grades.</a:t>
            </a:r>
            <a:endParaRPr lang="en-US" sz="4800" dirty="0">
              <a:solidFill>
                <a:srgbClr val="C00000"/>
              </a:solidFill>
            </a:endParaRPr>
          </a:p>
        </p:txBody>
      </p:sp>
    </p:spTree>
    <p:extLst>
      <p:ext uri="{BB962C8B-B14F-4D97-AF65-F5344CB8AC3E}">
        <p14:creationId xmlns:p14="http://schemas.microsoft.com/office/powerpoint/2010/main" val="74128432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 name="AutoShape 64"/>
          <p:cNvSpPr>
            <a:spLocks noChangeArrowheads="1"/>
          </p:cNvSpPr>
          <p:nvPr/>
        </p:nvSpPr>
        <p:spPr bwMode="gray">
          <a:xfrm>
            <a:off x="508023" y="152400"/>
            <a:ext cx="7772400" cy="609600"/>
          </a:xfrm>
          <a:prstGeom prst="roundRect">
            <a:avLst>
              <a:gd name="adj" fmla="val 0"/>
            </a:avLst>
          </a:prstGeom>
          <a:noFill/>
          <a:ln w="38100">
            <a:noFill/>
            <a:round/>
            <a:headEnd/>
            <a:tailEnd/>
          </a:ln>
          <a:effectLst/>
        </p:spPr>
        <p:txBody>
          <a:bodyPr wrap="none" anchor="ctr"/>
          <a:lstStyle/>
          <a:p>
            <a:pPr fontAlgn="auto">
              <a:spcBef>
                <a:spcPts val="0"/>
              </a:spcBef>
              <a:spcAft>
                <a:spcPts val="0"/>
              </a:spcAft>
              <a:defRPr/>
            </a:pPr>
            <a:r>
              <a:rPr lang="en-US" sz="4400" kern="0" dirty="0" smtClean="0">
                <a:solidFill>
                  <a:schemeClr val="bg1"/>
                </a:solidFill>
                <a:latin typeface="+mn-lt"/>
                <a:ea typeface="굴림" charset="-127"/>
                <a:cs typeface="Arial" pitchFamily="34" charset="0"/>
              </a:rPr>
              <a:t>Major “Shifts” of Math Common Core</a:t>
            </a:r>
          </a:p>
        </p:txBody>
      </p:sp>
      <p:grpSp>
        <p:nvGrpSpPr>
          <p:cNvPr id="4" name="Group 3"/>
          <p:cNvGrpSpPr/>
          <p:nvPr/>
        </p:nvGrpSpPr>
        <p:grpSpPr>
          <a:xfrm>
            <a:off x="-194324" y="2546591"/>
            <a:ext cx="9338324" cy="4343400"/>
            <a:chOff x="3884613" y="3675063"/>
            <a:chExt cx="4710113" cy="925513"/>
          </a:xfrm>
        </p:grpSpPr>
        <p:sp>
          <p:nvSpPr>
            <p:cNvPr id="5" name="Freeform 145"/>
            <p:cNvSpPr>
              <a:spLocks noEditPoints="1"/>
            </p:cNvSpPr>
            <p:nvPr/>
          </p:nvSpPr>
          <p:spPr bwMode="auto">
            <a:xfrm>
              <a:off x="3884613" y="3675063"/>
              <a:ext cx="4710113" cy="925513"/>
            </a:xfrm>
            <a:custGeom>
              <a:avLst/>
              <a:gdLst/>
              <a:ahLst/>
              <a:cxnLst>
                <a:cxn ang="0">
                  <a:pos x="653" y="0"/>
                </a:cxn>
                <a:cxn ang="0">
                  <a:pos x="603" y="3"/>
                </a:cxn>
                <a:cxn ang="0">
                  <a:pos x="521" y="19"/>
                </a:cxn>
                <a:cxn ang="0">
                  <a:pos x="522" y="39"/>
                </a:cxn>
                <a:cxn ang="0">
                  <a:pos x="547" y="69"/>
                </a:cxn>
                <a:cxn ang="0">
                  <a:pos x="499" y="128"/>
                </a:cxn>
                <a:cxn ang="0">
                  <a:pos x="59" y="247"/>
                </a:cxn>
                <a:cxn ang="0">
                  <a:pos x="35" y="247"/>
                </a:cxn>
                <a:cxn ang="0">
                  <a:pos x="389" y="161"/>
                </a:cxn>
                <a:cxn ang="0">
                  <a:pos x="538" y="83"/>
                </a:cxn>
                <a:cxn ang="0">
                  <a:pos x="522" y="48"/>
                </a:cxn>
                <a:cxn ang="0">
                  <a:pos x="511" y="25"/>
                </a:cxn>
                <a:cxn ang="0">
                  <a:pos x="566" y="7"/>
                </a:cxn>
                <a:cxn ang="0">
                  <a:pos x="639" y="0"/>
                </a:cxn>
                <a:cxn ang="0">
                  <a:pos x="638" y="0"/>
                </a:cxn>
                <a:cxn ang="0">
                  <a:pos x="534" y="12"/>
                </a:cxn>
                <a:cxn ang="0">
                  <a:pos x="506" y="32"/>
                </a:cxn>
                <a:cxn ang="0">
                  <a:pos x="524" y="57"/>
                </a:cxn>
                <a:cxn ang="0">
                  <a:pos x="516" y="100"/>
                </a:cxn>
                <a:cxn ang="0">
                  <a:pos x="220" y="200"/>
                </a:cxn>
                <a:cxn ang="0">
                  <a:pos x="292" y="247"/>
                </a:cxn>
                <a:cxn ang="0">
                  <a:pos x="697" y="199"/>
                </a:cxn>
                <a:cxn ang="0">
                  <a:pos x="764" y="100"/>
                </a:cxn>
                <a:cxn ang="0">
                  <a:pos x="677" y="57"/>
                </a:cxn>
                <a:cxn ang="0">
                  <a:pos x="607" y="32"/>
                </a:cxn>
                <a:cxn ang="0">
                  <a:pos x="590" y="13"/>
                </a:cxn>
                <a:cxn ang="0">
                  <a:pos x="666" y="0"/>
                </a:cxn>
                <a:cxn ang="0">
                  <a:pos x="698" y="0"/>
                </a:cxn>
                <a:cxn ang="0">
                  <a:pos x="664" y="18"/>
                </a:cxn>
                <a:cxn ang="0">
                  <a:pos x="1217" y="247"/>
                </a:cxn>
                <a:cxn ang="0">
                  <a:pos x="1194" y="247"/>
                </a:cxn>
                <a:cxn ang="0">
                  <a:pos x="792" y="48"/>
                </a:cxn>
                <a:cxn ang="0">
                  <a:pos x="690" y="0"/>
                </a:cxn>
                <a:cxn ang="0">
                  <a:pos x="671" y="0"/>
                </a:cxn>
                <a:cxn ang="0">
                  <a:pos x="601" y="13"/>
                </a:cxn>
                <a:cxn ang="0">
                  <a:pos x="625" y="33"/>
                </a:cxn>
                <a:cxn ang="0">
                  <a:pos x="704" y="57"/>
                </a:cxn>
                <a:cxn ang="0">
                  <a:pos x="807" y="100"/>
                </a:cxn>
                <a:cxn ang="0">
                  <a:pos x="779" y="198"/>
                </a:cxn>
                <a:cxn ang="0">
                  <a:pos x="664" y="247"/>
                </a:cxn>
                <a:cxn ang="0">
                  <a:pos x="752" y="198"/>
                </a:cxn>
                <a:cxn ang="0">
                  <a:pos x="793" y="100"/>
                </a:cxn>
                <a:cxn ang="0">
                  <a:pos x="695" y="57"/>
                </a:cxn>
                <a:cxn ang="0">
                  <a:pos x="619" y="33"/>
                </a:cxn>
                <a:cxn ang="0">
                  <a:pos x="597" y="13"/>
                </a:cxn>
                <a:cxn ang="0">
                  <a:pos x="669" y="0"/>
                </a:cxn>
                <a:cxn ang="0">
                  <a:pos x="668" y="0"/>
                </a:cxn>
                <a:cxn ang="0">
                  <a:pos x="610" y="7"/>
                </a:cxn>
                <a:cxn ang="0">
                  <a:pos x="598" y="26"/>
                </a:cxn>
                <a:cxn ang="0">
                  <a:pos x="657" y="48"/>
                </a:cxn>
                <a:cxn ang="0">
                  <a:pos x="750" y="82"/>
                </a:cxn>
                <a:cxn ang="0">
                  <a:pos x="781" y="159"/>
                </a:cxn>
                <a:cxn ang="0">
                  <a:pos x="772" y="247"/>
                </a:cxn>
                <a:cxn ang="0">
                  <a:pos x="1241" y="247"/>
                </a:cxn>
                <a:cxn ang="0">
                  <a:pos x="667" y="19"/>
                </a:cxn>
              </a:cxnLst>
              <a:rect l="0" t="0" r="r" b="b"/>
              <a:pathLst>
                <a:path w="1256" h="247">
                  <a:moveTo>
                    <a:pt x="666" y="0"/>
                  </a:moveTo>
                  <a:cubicBezTo>
                    <a:pt x="664" y="0"/>
                    <a:pt x="662" y="0"/>
                    <a:pt x="660" y="0"/>
                  </a:cubicBezTo>
                  <a:cubicBezTo>
                    <a:pt x="657" y="0"/>
                    <a:pt x="655" y="0"/>
                    <a:pt x="653" y="0"/>
                  </a:cubicBezTo>
                  <a:cubicBezTo>
                    <a:pt x="651" y="0"/>
                    <a:pt x="649" y="0"/>
                    <a:pt x="647" y="0"/>
                  </a:cubicBezTo>
                  <a:cubicBezTo>
                    <a:pt x="645" y="0"/>
                    <a:pt x="643" y="0"/>
                    <a:pt x="641" y="0"/>
                  </a:cubicBezTo>
                  <a:cubicBezTo>
                    <a:pt x="628" y="1"/>
                    <a:pt x="615" y="2"/>
                    <a:pt x="603" y="3"/>
                  </a:cubicBezTo>
                  <a:cubicBezTo>
                    <a:pt x="591" y="4"/>
                    <a:pt x="579" y="5"/>
                    <a:pt x="568" y="7"/>
                  </a:cubicBezTo>
                  <a:cubicBezTo>
                    <a:pt x="557" y="8"/>
                    <a:pt x="548" y="10"/>
                    <a:pt x="540" y="12"/>
                  </a:cubicBezTo>
                  <a:cubicBezTo>
                    <a:pt x="531" y="14"/>
                    <a:pt x="525" y="17"/>
                    <a:pt x="521" y="19"/>
                  </a:cubicBezTo>
                  <a:cubicBezTo>
                    <a:pt x="518" y="21"/>
                    <a:pt x="516" y="23"/>
                    <a:pt x="516" y="25"/>
                  </a:cubicBezTo>
                  <a:cubicBezTo>
                    <a:pt x="515" y="27"/>
                    <a:pt x="515" y="30"/>
                    <a:pt x="517" y="32"/>
                  </a:cubicBezTo>
                  <a:cubicBezTo>
                    <a:pt x="518" y="34"/>
                    <a:pt x="520" y="37"/>
                    <a:pt x="522" y="39"/>
                  </a:cubicBezTo>
                  <a:cubicBezTo>
                    <a:pt x="525" y="42"/>
                    <a:pt x="527" y="45"/>
                    <a:pt x="530" y="48"/>
                  </a:cubicBezTo>
                  <a:cubicBezTo>
                    <a:pt x="533" y="51"/>
                    <a:pt x="536" y="54"/>
                    <a:pt x="539" y="58"/>
                  </a:cubicBezTo>
                  <a:cubicBezTo>
                    <a:pt x="543" y="61"/>
                    <a:pt x="545" y="65"/>
                    <a:pt x="547" y="69"/>
                  </a:cubicBezTo>
                  <a:cubicBezTo>
                    <a:pt x="549" y="73"/>
                    <a:pt x="550" y="78"/>
                    <a:pt x="550" y="83"/>
                  </a:cubicBezTo>
                  <a:cubicBezTo>
                    <a:pt x="549" y="88"/>
                    <a:pt x="547" y="94"/>
                    <a:pt x="541" y="100"/>
                  </a:cubicBezTo>
                  <a:cubicBezTo>
                    <a:pt x="534" y="109"/>
                    <a:pt x="519" y="118"/>
                    <a:pt x="499" y="128"/>
                  </a:cubicBezTo>
                  <a:cubicBezTo>
                    <a:pt x="477" y="139"/>
                    <a:pt x="448" y="150"/>
                    <a:pt x="412" y="161"/>
                  </a:cubicBezTo>
                  <a:cubicBezTo>
                    <a:pt x="372" y="174"/>
                    <a:pt x="324" y="187"/>
                    <a:pt x="269" y="200"/>
                  </a:cubicBezTo>
                  <a:cubicBezTo>
                    <a:pt x="208" y="215"/>
                    <a:pt x="138" y="231"/>
                    <a:pt x="59" y="247"/>
                  </a:cubicBezTo>
                  <a:cubicBezTo>
                    <a:pt x="56" y="247"/>
                    <a:pt x="53" y="247"/>
                    <a:pt x="50" y="247"/>
                  </a:cubicBezTo>
                  <a:cubicBezTo>
                    <a:pt x="48" y="247"/>
                    <a:pt x="45" y="247"/>
                    <a:pt x="42" y="247"/>
                  </a:cubicBezTo>
                  <a:cubicBezTo>
                    <a:pt x="40" y="247"/>
                    <a:pt x="37" y="247"/>
                    <a:pt x="35" y="247"/>
                  </a:cubicBezTo>
                  <a:cubicBezTo>
                    <a:pt x="32" y="247"/>
                    <a:pt x="29" y="247"/>
                    <a:pt x="26" y="247"/>
                  </a:cubicBezTo>
                  <a:cubicBezTo>
                    <a:pt x="106" y="231"/>
                    <a:pt x="178" y="215"/>
                    <a:pt x="241" y="200"/>
                  </a:cubicBezTo>
                  <a:cubicBezTo>
                    <a:pt x="298" y="187"/>
                    <a:pt x="348" y="174"/>
                    <a:pt x="389" y="161"/>
                  </a:cubicBezTo>
                  <a:cubicBezTo>
                    <a:pt x="427" y="150"/>
                    <a:pt x="458" y="139"/>
                    <a:pt x="481" y="128"/>
                  </a:cubicBezTo>
                  <a:cubicBezTo>
                    <a:pt x="503" y="118"/>
                    <a:pt x="518" y="109"/>
                    <a:pt x="527" y="100"/>
                  </a:cubicBezTo>
                  <a:cubicBezTo>
                    <a:pt x="533" y="94"/>
                    <a:pt x="536" y="88"/>
                    <a:pt x="538" y="83"/>
                  </a:cubicBezTo>
                  <a:cubicBezTo>
                    <a:pt x="539" y="78"/>
                    <a:pt x="538" y="73"/>
                    <a:pt x="537" y="69"/>
                  </a:cubicBezTo>
                  <a:cubicBezTo>
                    <a:pt x="535" y="65"/>
                    <a:pt x="533" y="61"/>
                    <a:pt x="530" y="57"/>
                  </a:cubicBezTo>
                  <a:cubicBezTo>
                    <a:pt x="528" y="54"/>
                    <a:pt x="525" y="51"/>
                    <a:pt x="522" y="48"/>
                  </a:cubicBezTo>
                  <a:cubicBezTo>
                    <a:pt x="520" y="45"/>
                    <a:pt x="517" y="42"/>
                    <a:pt x="515" y="39"/>
                  </a:cubicBezTo>
                  <a:cubicBezTo>
                    <a:pt x="513" y="37"/>
                    <a:pt x="512" y="34"/>
                    <a:pt x="511" y="32"/>
                  </a:cubicBezTo>
                  <a:cubicBezTo>
                    <a:pt x="510" y="30"/>
                    <a:pt x="510" y="27"/>
                    <a:pt x="511" y="25"/>
                  </a:cubicBezTo>
                  <a:cubicBezTo>
                    <a:pt x="512" y="23"/>
                    <a:pt x="513" y="21"/>
                    <a:pt x="517" y="19"/>
                  </a:cubicBezTo>
                  <a:cubicBezTo>
                    <a:pt x="521" y="17"/>
                    <a:pt x="528" y="14"/>
                    <a:pt x="536" y="12"/>
                  </a:cubicBezTo>
                  <a:cubicBezTo>
                    <a:pt x="545" y="10"/>
                    <a:pt x="555" y="8"/>
                    <a:pt x="566" y="7"/>
                  </a:cubicBezTo>
                  <a:cubicBezTo>
                    <a:pt x="577" y="5"/>
                    <a:pt x="589" y="4"/>
                    <a:pt x="601" y="3"/>
                  </a:cubicBezTo>
                  <a:cubicBezTo>
                    <a:pt x="613" y="2"/>
                    <a:pt x="626" y="0"/>
                    <a:pt x="639" y="0"/>
                  </a:cubicBezTo>
                  <a:cubicBezTo>
                    <a:pt x="639" y="0"/>
                    <a:pt x="639" y="0"/>
                    <a:pt x="639" y="0"/>
                  </a:cubicBezTo>
                  <a:cubicBezTo>
                    <a:pt x="639" y="0"/>
                    <a:pt x="639" y="0"/>
                    <a:pt x="638" y="0"/>
                  </a:cubicBezTo>
                  <a:cubicBezTo>
                    <a:pt x="638" y="0"/>
                    <a:pt x="638" y="0"/>
                    <a:pt x="638" y="0"/>
                  </a:cubicBezTo>
                  <a:cubicBezTo>
                    <a:pt x="638" y="0"/>
                    <a:pt x="638" y="0"/>
                    <a:pt x="638" y="0"/>
                  </a:cubicBezTo>
                  <a:cubicBezTo>
                    <a:pt x="625" y="0"/>
                    <a:pt x="612" y="2"/>
                    <a:pt x="600" y="3"/>
                  </a:cubicBezTo>
                  <a:cubicBezTo>
                    <a:pt x="587" y="4"/>
                    <a:pt x="575" y="5"/>
                    <a:pt x="564" y="7"/>
                  </a:cubicBezTo>
                  <a:cubicBezTo>
                    <a:pt x="553" y="8"/>
                    <a:pt x="542" y="10"/>
                    <a:pt x="534" y="12"/>
                  </a:cubicBezTo>
                  <a:cubicBezTo>
                    <a:pt x="525" y="14"/>
                    <a:pt x="518" y="17"/>
                    <a:pt x="513" y="19"/>
                  </a:cubicBezTo>
                  <a:cubicBezTo>
                    <a:pt x="510" y="21"/>
                    <a:pt x="508" y="23"/>
                    <a:pt x="507" y="25"/>
                  </a:cubicBezTo>
                  <a:cubicBezTo>
                    <a:pt x="506" y="27"/>
                    <a:pt x="506" y="30"/>
                    <a:pt x="506" y="32"/>
                  </a:cubicBezTo>
                  <a:cubicBezTo>
                    <a:pt x="507" y="34"/>
                    <a:pt x="508" y="37"/>
                    <a:pt x="510" y="39"/>
                  </a:cubicBezTo>
                  <a:cubicBezTo>
                    <a:pt x="512" y="42"/>
                    <a:pt x="514" y="45"/>
                    <a:pt x="516" y="48"/>
                  </a:cubicBezTo>
                  <a:cubicBezTo>
                    <a:pt x="519" y="51"/>
                    <a:pt x="521" y="54"/>
                    <a:pt x="524" y="57"/>
                  </a:cubicBezTo>
                  <a:cubicBezTo>
                    <a:pt x="526" y="61"/>
                    <a:pt x="528" y="65"/>
                    <a:pt x="529" y="69"/>
                  </a:cubicBezTo>
                  <a:cubicBezTo>
                    <a:pt x="530" y="73"/>
                    <a:pt x="530" y="78"/>
                    <a:pt x="528" y="83"/>
                  </a:cubicBezTo>
                  <a:cubicBezTo>
                    <a:pt x="527" y="88"/>
                    <a:pt x="523" y="94"/>
                    <a:pt x="516" y="100"/>
                  </a:cubicBezTo>
                  <a:cubicBezTo>
                    <a:pt x="506" y="109"/>
                    <a:pt x="490" y="118"/>
                    <a:pt x="467" y="128"/>
                  </a:cubicBezTo>
                  <a:cubicBezTo>
                    <a:pt x="443" y="139"/>
                    <a:pt x="411" y="150"/>
                    <a:pt x="372" y="161"/>
                  </a:cubicBezTo>
                  <a:cubicBezTo>
                    <a:pt x="329" y="174"/>
                    <a:pt x="278" y="187"/>
                    <a:pt x="220" y="200"/>
                  </a:cubicBezTo>
                  <a:cubicBezTo>
                    <a:pt x="155" y="215"/>
                    <a:pt x="82" y="231"/>
                    <a:pt x="0" y="247"/>
                  </a:cubicBezTo>
                  <a:cubicBezTo>
                    <a:pt x="49" y="247"/>
                    <a:pt x="98" y="247"/>
                    <a:pt x="146" y="247"/>
                  </a:cubicBezTo>
                  <a:cubicBezTo>
                    <a:pt x="195" y="247"/>
                    <a:pt x="243" y="247"/>
                    <a:pt x="292" y="247"/>
                  </a:cubicBezTo>
                  <a:cubicBezTo>
                    <a:pt x="340" y="247"/>
                    <a:pt x="388" y="247"/>
                    <a:pt x="436" y="247"/>
                  </a:cubicBezTo>
                  <a:cubicBezTo>
                    <a:pt x="484" y="247"/>
                    <a:pt x="512" y="247"/>
                    <a:pt x="560" y="247"/>
                  </a:cubicBezTo>
                  <a:cubicBezTo>
                    <a:pt x="608" y="230"/>
                    <a:pt x="667" y="214"/>
                    <a:pt x="697" y="199"/>
                  </a:cubicBezTo>
                  <a:cubicBezTo>
                    <a:pt x="725" y="185"/>
                    <a:pt x="746" y="172"/>
                    <a:pt x="759" y="159"/>
                  </a:cubicBezTo>
                  <a:cubicBezTo>
                    <a:pt x="771" y="148"/>
                    <a:pt x="778" y="137"/>
                    <a:pt x="778" y="127"/>
                  </a:cubicBezTo>
                  <a:cubicBezTo>
                    <a:pt x="778" y="117"/>
                    <a:pt x="774" y="108"/>
                    <a:pt x="764" y="100"/>
                  </a:cubicBezTo>
                  <a:cubicBezTo>
                    <a:pt x="757" y="93"/>
                    <a:pt x="748" y="88"/>
                    <a:pt x="738" y="82"/>
                  </a:cubicBezTo>
                  <a:cubicBezTo>
                    <a:pt x="728" y="77"/>
                    <a:pt x="718" y="73"/>
                    <a:pt x="707" y="68"/>
                  </a:cubicBezTo>
                  <a:cubicBezTo>
                    <a:pt x="697" y="64"/>
                    <a:pt x="687" y="61"/>
                    <a:pt x="677" y="57"/>
                  </a:cubicBezTo>
                  <a:cubicBezTo>
                    <a:pt x="667" y="54"/>
                    <a:pt x="658" y="51"/>
                    <a:pt x="649" y="48"/>
                  </a:cubicBezTo>
                  <a:cubicBezTo>
                    <a:pt x="641" y="45"/>
                    <a:pt x="633" y="42"/>
                    <a:pt x="626" y="40"/>
                  </a:cubicBezTo>
                  <a:cubicBezTo>
                    <a:pt x="619" y="37"/>
                    <a:pt x="613" y="35"/>
                    <a:pt x="607" y="32"/>
                  </a:cubicBezTo>
                  <a:cubicBezTo>
                    <a:pt x="602" y="30"/>
                    <a:pt x="597" y="28"/>
                    <a:pt x="593" y="26"/>
                  </a:cubicBezTo>
                  <a:cubicBezTo>
                    <a:pt x="590" y="24"/>
                    <a:pt x="588" y="22"/>
                    <a:pt x="587" y="20"/>
                  </a:cubicBezTo>
                  <a:cubicBezTo>
                    <a:pt x="585" y="17"/>
                    <a:pt x="587" y="15"/>
                    <a:pt x="590" y="13"/>
                  </a:cubicBezTo>
                  <a:cubicBezTo>
                    <a:pt x="594" y="11"/>
                    <a:pt x="600" y="9"/>
                    <a:pt x="607" y="7"/>
                  </a:cubicBezTo>
                  <a:cubicBezTo>
                    <a:pt x="615" y="6"/>
                    <a:pt x="624" y="4"/>
                    <a:pt x="634" y="3"/>
                  </a:cubicBezTo>
                  <a:cubicBezTo>
                    <a:pt x="643" y="2"/>
                    <a:pt x="654" y="1"/>
                    <a:pt x="666" y="0"/>
                  </a:cubicBezTo>
                  <a:close/>
                  <a:moveTo>
                    <a:pt x="699" y="0"/>
                  </a:moveTo>
                  <a:cubicBezTo>
                    <a:pt x="699" y="0"/>
                    <a:pt x="699" y="0"/>
                    <a:pt x="698" y="0"/>
                  </a:cubicBezTo>
                  <a:cubicBezTo>
                    <a:pt x="698" y="0"/>
                    <a:pt x="698" y="0"/>
                    <a:pt x="698" y="0"/>
                  </a:cubicBezTo>
                  <a:cubicBezTo>
                    <a:pt x="698" y="0"/>
                    <a:pt x="698" y="0"/>
                    <a:pt x="698" y="0"/>
                  </a:cubicBezTo>
                  <a:cubicBezTo>
                    <a:pt x="698" y="0"/>
                    <a:pt x="698" y="0"/>
                    <a:pt x="698" y="0"/>
                  </a:cubicBezTo>
                  <a:cubicBezTo>
                    <a:pt x="653" y="5"/>
                    <a:pt x="646" y="11"/>
                    <a:pt x="664" y="18"/>
                  </a:cubicBezTo>
                  <a:cubicBezTo>
                    <a:pt x="684" y="27"/>
                    <a:pt x="736" y="37"/>
                    <a:pt x="799" y="48"/>
                  </a:cubicBezTo>
                  <a:cubicBezTo>
                    <a:pt x="876" y="63"/>
                    <a:pt x="971" y="80"/>
                    <a:pt x="1049" y="103"/>
                  </a:cubicBezTo>
                  <a:cubicBezTo>
                    <a:pt x="1153" y="134"/>
                    <a:pt x="1239" y="178"/>
                    <a:pt x="1217" y="247"/>
                  </a:cubicBezTo>
                  <a:cubicBezTo>
                    <a:pt x="1214" y="247"/>
                    <a:pt x="1211" y="247"/>
                    <a:pt x="1209" y="247"/>
                  </a:cubicBezTo>
                  <a:cubicBezTo>
                    <a:pt x="1206" y="247"/>
                    <a:pt x="1204" y="247"/>
                    <a:pt x="1201" y="247"/>
                  </a:cubicBezTo>
                  <a:cubicBezTo>
                    <a:pt x="1199" y="247"/>
                    <a:pt x="1196" y="247"/>
                    <a:pt x="1194" y="247"/>
                  </a:cubicBezTo>
                  <a:cubicBezTo>
                    <a:pt x="1191" y="247"/>
                    <a:pt x="1188" y="247"/>
                    <a:pt x="1185" y="247"/>
                  </a:cubicBezTo>
                  <a:cubicBezTo>
                    <a:pt x="1215" y="178"/>
                    <a:pt x="1135" y="134"/>
                    <a:pt x="1034" y="103"/>
                  </a:cubicBezTo>
                  <a:cubicBezTo>
                    <a:pt x="959" y="80"/>
                    <a:pt x="866" y="63"/>
                    <a:pt x="792" y="48"/>
                  </a:cubicBezTo>
                  <a:cubicBezTo>
                    <a:pt x="730" y="37"/>
                    <a:pt x="679" y="27"/>
                    <a:pt x="660" y="18"/>
                  </a:cubicBezTo>
                  <a:cubicBezTo>
                    <a:pt x="644" y="11"/>
                    <a:pt x="651" y="5"/>
                    <a:pt x="696" y="0"/>
                  </a:cubicBezTo>
                  <a:cubicBezTo>
                    <a:pt x="694" y="0"/>
                    <a:pt x="692" y="0"/>
                    <a:pt x="690" y="0"/>
                  </a:cubicBezTo>
                  <a:cubicBezTo>
                    <a:pt x="688" y="0"/>
                    <a:pt x="685" y="0"/>
                    <a:pt x="683" y="0"/>
                  </a:cubicBezTo>
                  <a:cubicBezTo>
                    <a:pt x="681" y="0"/>
                    <a:pt x="679" y="0"/>
                    <a:pt x="677" y="0"/>
                  </a:cubicBezTo>
                  <a:cubicBezTo>
                    <a:pt x="675" y="0"/>
                    <a:pt x="673" y="0"/>
                    <a:pt x="671" y="0"/>
                  </a:cubicBezTo>
                  <a:cubicBezTo>
                    <a:pt x="659" y="1"/>
                    <a:pt x="649" y="2"/>
                    <a:pt x="640" y="3"/>
                  </a:cubicBezTo>
                  <a:cubicBezTo>
                    <a:pt x="630" y="5"/>
                    <a:pt x="622" y="6"/>
                    <a:pt x="615" y="8"/>
                  </a:cubicBezTo>
                  <a:cubicBezTo>
                    <a:pt x="608" y="9"/>
                    <a:pt x="603" y="11"/>
                    <a:pt x="601" y="13"/>
                  </a:cubicBezTo>
                  <a:cubicBezTo>
                    <a:pt x="598" y="15"/>
                    <a:pt x="597" y="17"/>
                    <a:pt x="599" y="20"/>
                  </a:cubicBezTo>
                  <a:cubicBezTo>
                    <a:pt x="601" y="22"/>
                    <a:pt x="605" y="24"/>
                    <a:pt x="609" y="26"/>
                  </a:cubicBezTo>
                  <a:cubicBezTo>
                    <a:pt x="613" y="28"/>
                    <a:pt x="619" y="30"/>
                    <a:pt x="625" y="33"/>
                  </a:cubicBezTo>
                  <a:cubicBezTo>
                    <a:pt x="631" y="35"/>
                    <a:pt x="639" y="37"/>
                    <a:pt x="647" y="40"/>
                  </a:cubicBezTo>
                  <a:cubicBezTo>
                    <a:pt x="655" y="42"/>
                    <a:pt x="664" y="45"/>
                    <a:pt x="673" y="48"/>
                  </a:cubicBezTo>
                  <a:cubicBezTo>
                    <a:pt x="682" y="51"/>
                    <a:pt x="693" y="54"/>
                    <a:pt x="704" y="57"/>
                  </a:cubicBezTo>
                  <a:cubicBezTo>
                    <a:pt x="715" y="61"/>
                    <a:pt x="727" y="64"/>
                    <a:pt x="738" y="69"/>
                  </a:cubicBezTo>
                  <a:cubicBezTo>
                    <a:pt x="751" y="73"/>
                    <a:pt x="763" y="77"/>
                    <a:pt x="774" y="82"/>
                  </a:cubicBezTo>
                  <a:cubicBezTo>
                    <a:pt x="786" y="88"/>
                    <a:pt x="797" y="94"/>
                    <a:pt x="807" y="100"/>
                  </a:cubicBezTo>
                  <a:cubicBezTo>
                    <a:pt x="820" y="109"/>
                    <a:pt x="828" y="117"/>
                    <a:pt x="831" y="127"/>
                  </a:cubicBezTo>
                  <a:cubicBezTo>
                    <a:pt x="835" y="137"/>
                    <a:pt x="833" y="148"/>
                    <a:pt x="825" y="159"/>
                  </a:cubicBezTo>
                  <a:cubicBezTo>
                    <a:pt x="817" y="171"/>
                    <a:pt x="801" y="184"/>
                    <a:pt x="779" y="198"/>
                  </a:cubicBezTo>
                  <a:cubicBezTo>
                    <a:pt x="754" y="214"/>
                    <a:pt x="739" y="230"/>
                    <a:pt x="697" y="247"/>
                  </a:cubicBezTo>
                  <a:cubicBezTo>
                    <a:pt x="694" y="247"/>
                    <a:pt x="674" y="247"/>
                    <a:pt x="671" y="247"/>
                  </a:cubicBezTo>
                  <a:cubicBezTo>
                    <a:pt x="668" y="247"/>
                    <a:pt x="666" y="247"/>
                    <a:pt x="664" y="247"/>
                  </a:cubicBezTo>
                  <a:cubicBezTo>
                    <a:pt x="661" y="247"/>
                    <a:pt x="659" y="247"/>
                    <a:pt x="656" y="247"/>
                  </a:cubicBezTo>
                  <a:cubicBezTo>
                    <a:pt x="653" y="247"/>
                    <a:pt x="650" y="247"/>
                    <a:pt x="647" y="247"/>
                  </a:cubicBezTo>
                  <a:cubicBezTo>
                    <a:pt x="690" y="230"/>
                    <a:pt x="726" y="214"/>
                    <a:pt x="752" y="198"/>
                  </a:cubicBezTo>
                  <a:cubicBezTo>
                    <a:pt x="776" y="185"/>
                    <a:pt x="793" y="171"/>
                    <a:pt x="804" y="159"/>
                  </a:cubicBezTo>
                  <a:cubicBezTo>
                    <a:pt x="813" y="148"/>
                    <a:pt x="816" y="137"/>
                    <a:pt x="814" y="127"/>
                  </a:cubicBezTo>
                  <a:cubicBezTo>
                    <a:pt x="812" y="117"/>
                    <a:pt x="805" y="109"/>
                    <a:pt x="793" y="100"/>
                  </a:cubicBezTo>
                  <a:cubicBezTo>
                    <a:pt x="784" y="94"/>
                    <a:pt x="773" y="88"/>
                    <a:pt x="762" y="82"/>
                  </a:cubicBezTo>
                  <a:cubicBezTo>
                    <a:pt x="751" y="77"/>
                    <a:pt x="740" y="73"/>
                    <a:pt x="728" y="69"/>
                  </a:cubicBezTo>
                  <a:cubicBezTo>
                    <a:pt x="717" y="64"/>
                    <a:pt x="706" y="61"/>
                    <a:pt x="695" y="57"/>
                  </a:cubicBezTo>
                  <a:cubicBezTo>
                    <a:pt x="685" y="54"/>
                    <a:pt x="674" y="51"/>
                    <a:pt x="665" y="48"/>
                  </a:cubicBezTo>
                  <a:cubicBezTo>
                    <a:pt x="656" y="45"/>
                    <a:pt x="648" y="42"/>
                    <a:pt x="640" y="40"/>
                  </a:cubicBezTo>
                  <a:cubicBezTo>
                    <a:pt x="632" y="37"/>
                    <a:pt x="625" y="35"/>
                    <a:pt x="619" y="33"/>
                  </a:cubicBezTo>
                  <a:cubicBezTo>
                    <a:pt x="613" y="30"/>
                    <a:pt x="608" y="28"/>
                    <a:pt x="604" y="26"/>
                  </a:cubicBezTo>
                  <a:cubicBezTo>
                    <a:pt x="600" y="24"/>
                    <a:pt x="597" y="22"/>
                    <a:pt x="595" y="20"/>
                  </a:cubicBezTo>
                  <a:cubicBezTo>
                    <a:pt x="593" y="17"/>
                    <a:pt x="594" y="15"/>
                    <a:pt x="597" y="13"/>
                  </a:cubicBezTo>
                  <a:cubicBezTo>
                    <a:pt x="600" y="11"/>
                    <a:pt x="606" y="9"/>
                    <a:pt x="613" y="8"/>
                  </a:cubicBezTo>
                  <a:cubicBezTo>
                    <a:pt x="619" y="6"/>
                    <a:pt x="628" y="5"/>
                    <a:pt x="638" y="3"/>
                  </a:cubicBezTo>
                  <a:cubicBezTo>
                    <a:pt x="647" y="2"/>
                    <a:pt x="658" y="1"/>
                    <a:pt x="669" y="0"/>
                  </a:cubicBezTo>
                  <a:cubicBezTo>
                    <a:pt x="669" y="0"/>
                    <a:pt x="669" y="0"/>
                    <a:pt x="669" y="0"/>
                  </a:cubicBezTo>
                  <a:cubicBezTo>
                    <a:pt x="669" y="0"/>
                    <a:pt x="668" y="0"/>
                    <a:pt x="668" y="0"/>
                  </a:cubicBezTo>
                  <a:cubicBezTo>
                    <a:pt x="668" y="0"/>
                    <a:pt x="668" y="0"/>
                    <a:pt x="668" y="0"/>
                  </a:cubicBezTo>
                  <a:cubicBezTo>
                    <a:pt x="668" y="0"/>
                    <a:pt x="668" y="0"/>
                    <a:pt x="667" y="0"/>
                  </a:cubicBezTo>
                  <a:cubicBezTo>
                    <a:pt x="656" y="1"/>
                    <a:pt x="645" y="2"/>
                    <a:pt x="636" y="3"/>
                  </a:cubicBezTo>
                  <a:cubicBezTo>
                    <a:pt x="626" y="4"/>
                    <a:pt x="617" y="6"/>
                    <a:pt x="610" y="7"/>
                  </a:cubicBezTo>
                  <a:cubicBezTo>
                    <a:pt x="603" y="9"/>
                    <a:pt x="597" y="11"/>
                    <a:pt x="594" y="13"/>
                  </a:cubicBezTo>
                  <a:cubicBezTo>
                    <a:pt x="590" y="15"/>
                    <a:pt x="589" y="17"/>
                    <a:pt x="591" y="20"/>
                  </a:cubicBezTo>
                  <a:cubicBezTo>
                    <a:pt x="592" y="22"/>
                    <a:pt x="595" y="24"/>
                    <a:pt x="598" y="26"/>
                  </a:cubicBezTo>
                  <a:cubicBezTo>
                    <a:pt x="602" y="28"/>
                    <a:pt x="607" y="30"/>
                    <a:pt x="613" y="33"/>
                  </a:cubicBezTo>
                  <a:cubicBezTo>
                    <a:pt x="619" y="35"/>
                    <a:pt x="626" y="37"/>
                    <a:pt x="633" y="40"/>
                  </a:cubicBezTo>
                  <a:cubicBezTo>
                    <a:pt x="640" y="42"/>
                    <a:pt x="649" y="45"/>
                    <a:pt x="657" y="48"/>
                  </a:cubicBezTo>
                  <a:cubicBezTo>
                    <a:pt x="666" y="51"/>
                    <a:pt x="676" y="54"/>
                    <a:pt x="686" y="57"/>
                  </a:cubicBezTo>
                  <a:cubicBezTo>
                    <a:pt x="696" y="61"/>
                    <a:pt x="707" y="64"/>
                    <a:pt x="718" y="68"/>
                  </a:cubicBezTo>
                  <a:cubicBezTo>
                    <a:pt x="729" y="73"/>
                    <a:pt x="740" y="77"/>
                    <a:pt x="750" y="82"/>
                  </a:cubicBezTo>
                  <a:cubicBezTo>
                    <a:pt x="760" y="88"/>
                    <a:pt x="770" y="94"/>
                    <a:pt x="778" y="100"/>
                  </a:cubicBezTo>
                  <a:cubicBezTo>
                    <a:pt x="789" y="108"/>
                    <a:pt x="795" y="117"/>
                    <a:pt x="796" y="127"/>
                  </a:cubicBezTo>
                  <a:cubicBezTo>
                    <a:pt x="797" y="137"/>
                    <a:pt x="792" y="148"/>
                    <a:pt x="781" y="159"/>
                  </a:cubicBezTo>
                  <a:cubicBezTo>
                    <a:pt x="769" y="172"/>
                    <a:pt x="750" y="185"/>
                    <a:pt x="724" y="198"/>
                  </a:cubicBezTo>
                  <a:cubicBezTo>
                    <a:pt x="696" y="214"/>
                    <a:pt x="658" y="230"/>
                    <a:pt x="613" y="247"/>
                  </a:cubicBezTo>
                  <a:cubicBezTo>
                    <a:pt x="683" y="247"/>
                    <a:pt x="736" y="247"/>
                    <a:pt x="772" y="247"/>
                  </a:cubicBezTo>
                  <a:cubicBezTo>
                    <a:pt x="824" y="247"/>
                    <a:pt x="877" y="247"/>
                    <a:pt x="930" y="247"/>
                  </a:cubicBezTo>
                  <a:cubicBezTo>
                    <a:pt x="982" y="247"/>
                    <a:pt x="1034" y="247"/>
                    <a:pt x="1086" y="247"/>
                  </a:cubicBezTo>
                  <a:cubicBezTo>
                    <a:pt x="1138" y="247"/>
                    <a:pt x="1190" y="247"/>
                    <a:pt x="1241" y="247"/>
                  </a:cubicBezTo>
                  <a:cubicBezTo>
                    <a:pt x="1256" y="177"/>
                    <a:pt x="1167" y="134"/>
                    <a:pt x="1060" y="103"/>
                  </a:cubicBezTo>
                  <a:cubicBezTo>
                    <a:pt x="980" y="80"/>
                    <a:pt x="883" y="63"/>
                    <a:pt x="805" y="48"/>
                  </a:cubicBezTo>
                  <a:cubicBezTo>
                    <a:pt x="741" y="37"/>
                    <a:pt x="687" y="27"/>
                    <a:pt x="667" y="19"/>
                  </a:cubicBezTo>
                  <a:cubicBezTo>
                    <a:pt x="649" y="11"/>
                    <a:pt x="654" y="5"/>
                    <a:pt x="699" y="0"/>
                  </a:cubicBezTo>
                  <a:close/>
                </a:path>
              </a:pathLst>
            </a:custGeom>
            <a:gradFill flip="none" rotWithShape="1">
              <a:gsLst>
                <a:gs pos="0">
                  <a:schemeClr val="tx1">
                    <a:lumMod val="50000"/>
                    <a:alpha val="48000"/>
                  </a:schemeClr>
                </a:gs>
                <a:gs pos="72000">
                  <a:schemeClr val="bg1">
                    <a:lumMod val="65000"/>
                    <a:shade val="67500"/>
                    <a:satMod val="115000"/>
                  </a:schemeClr>
                </a:gs>
                <a:gs pos="100000">
                  <a:schemeClr val="bg1">
                    <a:lumMod val="65000"/>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 name="Freeform 146"/>
            <p:cNvSpPr>
              <a:spLocks/>
            </p:cNvSpPr>
            <p:nvPr/>
          </p:nvSpPr>
          <p:spPr bwMode="auto">
            <a:xfrm>
              <a:off x="3983038" y="3675063"/>
              <a:ext cx="2306638" cy="925513"/>
            </a:xfrm>
            <a:custGeom>
              <a:avLst/>
              <a:gdLst/>
              <a:ahLst/>
              <a:cxnLst>
                <a:cxn ang="0">
                  <a:pos x="615" y="0"/>
                </a:cxn>
                <a:cxn ang="0">
                  <a:pos x="614" y="0"/>
                </a:cxn>
                <a:cxn ang="0">
                  <a:pos x="614" y="0"/>
                </a:cxn>
                <a:cxn ang="0">
                  <a:pos x="613" y="0"/>
                </a:cxn>
                <a:cxn ang="0">
                  <a:pos x="613" y="0"/>
                </a:cxn>
                <a:cxn ang="0">
                  <a:pos x="575" y="3"/>
                </a:cxn>
                <a:cxn ang="0">
                  <a:pos x="540" y="7"/>
                </a:cxn>
                <a:cxn ang="0">
                  <a:pos x="510" y="12"/>
                </a:cxn>
                <a:cxn ang="0">
                  <a:pos x="491" y="19"/>
                </a:cxn>
                <a:cxn ang="0">
                  <a:pos x="485" y="25"/>
                </a:cxn>
                <a:cxn ang="0">
                  <a:pos x="485" y="32"/>
                </a:cxn>
                <a:cxn ang="0">
                  <a:pos x="489" y="39"/>
                </a:cxn>
                <a:cxn ang="0">
                  <a:pos x="496" y="48"/>
                </a:cxn>
                <a:cxn ang="0">
                  <a:pos x="504" y="57"/>
                </a:cxn>
                <a:cxn ang="0">
                  <a:pos x="511" y="69"/>
                </a:cxn>
                <a:cxn ang="0">
                  <a:pos x="512" y="83"/>
                </a:cxn>
                <a:cxn ang="0">
                  <a:pos x="501" y="100"/>
                </a:cxn>
                <a:cxn ang="0">
                  <a:pos x="455" y="128"/>
                </a:cxn>
                <a:cxn ang="0">
                  <a:pos x="363" y="161"/>
                </a:cxn>
                <a:cxn ang="0">
                  <a:pos x="215" y="200"/>
                </a:cxn>
                <a:cxn ang="0">
                  <a:pos x="0" y="247"/>
                </a:cxn>
                <a:cxn ang="0">
                  <a:pos x="9" y="247"/>
                </a:cxn>
                <a:cxn ang="0">
                  <a:pos x="16" y="247"/>
                </a:cxn>
                <a:cxn ang="0">
                  <a:pos x="24" y="247"/>
                </a:cxn>
                <a:cxn ang="0">
                  <a:pos x="33" y="247"/>
                </a:cxn>
                <a:cxn ang="0">
                  <a:pos x="243" y="200"/>
                </a:cxn>
                <a:cxn ang="0">
                  <a:pos x="386" y="161"/>
                </a:cxn>
                <a:cxn ang="0">
                  <a:pos x="473" y="128"/>
                </a:cxn>
                <a:cxn ang="0">
                  <a:pos x="515" y="100"/>
                </a:cxn>
                <a:cxn ang="0">
                  <a:pos x="524" y="83"/>
                </a:cxn>
                <a:cxn ang="0">
                  <a:pos x="521" y="69"/>
                </a:cxn>
                <a:cxn ang="0">
                  <a:pos x="513" y="58"/>
                </a:cxn>
                <a:cxn ang="0">
                  <a:pos x="504" y="48"/>
                </a:cxn>
                <a:cxn ang="0">
                  <a:pos x="496" y="39"/>
                </a:cxn>
                <a:cxn ang="0">
                  <a:pos x="491" y="32"/>
                </a:cxn>
                <a:cxn ang="0">
                  <a:pos x="490" y="25"/>
                </a:cxn>
                <a:cxn ang="0">
                  <a:pos x="495" y="19"/>
                </a:cxn>
                <a:cxn ang="0">
                  <a:pos x="514" y="12"/>
                </a:cxn>
                <a:cxn ang="0">
                  <a:pos x="542" y="7"/>
                </a:cxn>
                <a:cxn ang="0">
                  <a:pos x="577" y="3"/>
                </a:cxn>
                <a:cxn ang="0">
                  <a:pos x="615" y="0"/>
                </a:cxn>
              </a:cxnLst>
              <a:rect l="0" t="0" r="r" b="b"/>
              <a:pathLst>
                <a:path w="615" h="247">
                  <a:moveTo>
                    <a:pt x="615" y="0"/>
                  </a:moveTo>
                  <a:cubicBezTo>
                    <a:pt x="614" y="0"/>
                    <a:pt x="614" y="0"/>
                    <a:pt x="614" y="0"/>
                  </a:cubicBezTo>
                  <a:cubicBezTo>
                    <a:pt x="614" y="0"/>
                    <a:pt x="614" y="0"/>
                    <a:pt x="614" y="0"/>
                  </a:cubicBezTo>
                  <a:cubicBezTo>
                    <a:pt x="614" y="0"/>
                    <a:pt x="614" y="0"/>
                    <a:pt x="613" y="0"/>
                  </a:cubicBezTo>
                  <a:cubicBezTo>
                    <a:pt x="613" y="0"/>
                    <a:pt x="613" y="0"/>
                    <a:pt x="613" y="0"/>
                  </a:cubicBezTo>
                  <a:cubicBezTo>
                    <a:pt x="600" y="0"/>
                    <a:pt x="587" y="2"/>
                    <a:pt x="575" y="3"/>
                  </a:cubicBezTo>
                  <a:cubicBezTo>
                    <a:pt x="563" y="4"/>
                    <a:pt x="551" y="5"/>
                    <a:pt x="540" y="7"/>
                  </a:cubicBezTo>
                  <a:cubicBezTo>
                    <a:pt x="529" y="8"/>
                    <a:pt x="519" y="10"/>
                    <a:pt x="510" y="12"/>
                  </a:cubicBezTo>
                  <a:cubicBezTo>
                    <a:pt x="502" y="14"/>
                    <a:pt x="495" y="17"/>
                    <a:pt x="491" y="19"/>
                  </a:cubicBezTo>
                  <a:cubicBezTo>
                    <a:pt x="487" y="21"/>
                    <a:pt x="486" y="23"/>
                    <a:pt x="485" y="25"/>
                  </a:cubicBezTo>
                  <a:cubicBezTo>
                    <a:pt x="484" y="27"/>
                    <a:pt x="484" y="30"/>
                    <a:pt x="485" y="32"/>
                  </a:cubicBezTo>
                  <a:cubicBezTo>
                    <a:pt x="486" y="34"/>
                    <a:pt x="487" y="37"/>
                    <a:pt x="489" y="39"/>
                  </a:cubicBezTo>
                  <a:cubicBezTo>
                    <a:pt x="491" y="42"/>
                    <a:pt x="494" y="45"/>
                    <a:pt x="496" y="48"/>
                  </a:cubicBezTo>
                  <a:cubicBezTo>
                    <a:pt x="499" y="51"/>
                    <a:pt x="502" y="54"/>
                    <a:pt x="504" y="57"/>
                  </a:cubicBezTo>
                  <a:cubicBezTo>
                    <a:pt x="507" y="61"/>
                    <a:pt x="509" y="65"/>
                    <a:pt x="511" y="69"/>
                  </a:cubicBezTo>
                  <a:cubicBezTo>
                    <a:pt x="512" y="73"/>
                    <a:pt x="513" y="78"/>
                    <a:pt x="512" y="83"/>
                  </a:cubicBezTo>
                  <a:cubicBezTo>
                    <a:pt x="510" y="88"/>
                    <a:pt x="507" y="94"/>
                    <a:pt x="501" y="100"/>
                  </a:cubicBezTo>
                  <a:cubicBezTo>
                    <a:pt x="492" y="109"/>
                    <a:pt x="477" y="118"/>
                    <a:pt x="455" y="128"/>
                  </a:cubicBezTo>
                  <a:cubicBezTo>
                    <a:pt x="432" y="139"/>
                    <a:pt x="401" y="150"/>
                    <a:pt x="363" y="161"/>
                  </a:cubicBezTo>
                  <a:cubicBezTo>
                    <a:pt x="322" y="174"/>
                    <a:pt x="272" y="187"/>
                    <a:pt x="215" y="200"/>
                  </a:cubicBezTo>
                  <a:cubicBezTo>
                    <a:pt x="152" y="215"/>
                    <a:pt x="80" y="231"/>
                    <a:pt x="0" y="247"/>
                  </a:cubicBezTo>
                  <a:cubicBezTo>
                    <a:pt x="3" y="247"/>
                    <a:pt x="6" y="247"/>
                    <a:pt x="9" y="247"/>
                  </a:cubicBezTo>
                  <a:cubicBezTo>
                    <a:pt x="11" y="247"/>
                    <a:pt x="14" y="247"/>
                    <a:pt x="16" y="247"/>
                  </a:cubicBezTo>
                  <a:cubicBezTo>
                    <a:pt x="19" y="247"/>
                    <a:pt x="22" y="247"/>
                    <a:pt x="24" y="247"/>
                  </a:cubicBezTo>
                  <a:cubicBezTo>
                    <a:pt x="27" y="247"/>
                    <a:pt x="30" y="247"/>
                    <a:pt x="33" y="247"/>
                  </a:cubicBezTo>
                  <a:cubicBezTo>
                    <a:pt x="112" y="231"/>
                    <a:pt x="182" y="215"/>
                    <a:pt x="243" y="200"/>
                  </a:cubicBezTo>
                  <a:cubicBezTo>
                    <a:pt x="298" y="187"/>
                    <a:pt x="346" y="174"/>
                    <a:pt x="386" y="161"/>
                  </a:cubicBezTo>
                  <a:cubicBezTo>
                    <a:pt x="422" y="150"/>
                    <a:pt x="451" y="139"/>
                    <a:pt x="473" y="128"/>
                  </a:cubicBezTo>
                  <a:cubicBezTo>
                    <a:pt x="493" y="118"/>
                    <a:pt x="508" y="109"/>
                    <a:pt x="515" y="100"/>
                  </a:cubicBezTo>
                  <a:cubicBezTo>
                    <a:pt x="521" y="94"/>
                    <a:pt x="523" y="88"/>
                    <a:pt x="524" y="83"/>
                  </a:cubicBezTo>
                  <a:cubicBezTo>
                    <a:pt x="524" y="78"/>
                    <a:pt x="523" y="73"/>
                    <a:pt x="521" y="69"/>
                  </a:cubicBezTo>
                  <a:cubicBezTo>
                    <a:pt x="519" y="65"/>
                    <a:pt x="517" y="61"/>
                    <a:pt x="513" y="58"/>
                  </a:cubicBezTo>
                  <a:cubicBezTo>
                    <a:pt x="510" y="54"/>
                    <a:pt x="507" y="51"/>
                    <a:pt x="504" y="48"/>
                  </a:cubicBezTo>
                  <a:cubicBezTo>
                    <a:pt x="501" y="45"/>
                    <a:pt x="499" y="42"/>
                    <a:pt x="496" y="39"/>
                  </a:cubicBezTo>
                  <a:cubicBezTo>
                    <a:pt x="494" y="37"/>
                    <a:pt x="492" y="34"/>
                    <a:pt x="491" y="32"/>
                  </a:cubicBezTo>
                  <a:cubicBezTo>
                    <a:pt x="489" y="30"/>
                    <a:pt x="489" y="27"/>
                    <a:pt x="490" y="25"/>
                  </a:cubicBezTo>
                  <a:cubicBezTo>
                    <a:pt x="490" y="23"/>
                    <a:pt x="492" y="21"/>
                    <a:pt x="495" y="19"/>
                  </a:cubicBezTo>
                  <a:cubicBezTo>
                    <a:pt x="499" y="17"/>
                    <a:pt x="505" y="14"/>
                    <a:pt x="514" y="12"/>
                  </a:cubicBezTo>
                  <a:cubicBezTo>
                    <a:pt x="522" y="10"/>
                    <a:pt x="531" y="8"/>
                    <a:pt x="542" y="7"/>
                  </a:cubicBezTo>
                  <a:cubicBezTo>
                    <a:pt x="553" y="5"/>
                    <a:pt x="565" y="4"/>
                    <a:pt x="577" y="3"/>
                  </a:cubicBezTo>
                  <a:cubicBezTo>
                    <a:pt x="589" y="2"/>
                    <a:pt x="602" y="1"/>
                    <a:pt x="615"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Freeform 147"/>
            <p:cNvSpPr>
              <a:spLocks/>
            </p:cNvSpPr>
            <p:nvPr/>
          </p:nvSpPr>
          <p:spPr bwMode="auto">
            <a:xfrm>
              <a:off x="6300788" y="3675063"/>
              <a:ext cx="2230438" cy="925513"/>
            </a:xfrm>
            <a:custGeom>
              <a:avLst/>
              <a:gdLst/>
              <a:ahLst/>
              <a:cxnLst>
                <a:cxn ang="0">
                  <a:pos x="54" y="0"/>
                </a:cxn>
                <a:cxn ang="0">
                  <a:pos x="53" y="0"/>
                </a:cxn>
                <a:cxn ang="0">
                  <a:pos x="53" y="0"/>
                </a:cxn>
                <a:cxn ang="0">
                  <a:pos x="52" y="0"/>
                </a:cxn>
                <a:cxn ang="0">
                  <a:pos x="52" y="0"/>
                </a:cxn>
                <a:cxn ang="0">
                  <a:pos x="16" y="18"/>
                </a:cxn>
                <a:cxn ang="0">
                  <a:pos x="148" y="48"/>
                </a:cxn>
                <a:cxn ang="0">
                  <a:pos x="390" y="103"/>
                </a:cxn>
                <a:cxn ang="0">
                  <a:pos x="541" y="247"/>
                </a:cxn>
                <a:cxn ang="0">
                  <a:pos x="550" y="247"/>
                </a:cxn>
                <a:cxn ang="0">
                  <a:pos x="557" y="247"/>
                </a:cxn>
                <a:cxn ang="0">
                  <a:pos x="565" y="247"/>
                </a:cxn>
                <a:cxn ang="0">
                  <a:pos x="573" y="247"/>
                </a:cxn>
                <a:cxn ang="0">
                  <a:pos x="405" y="103"/>
                </a:cxn>
                <a:cxn ang="0">
                  <a:pos x="155" y="48"/>
                </a:cxn>
                <a:cxn ang="0">
                  <a:pos x="20" y="18"/>
                </a:cxn>
                <a:cxn ang="0">
                  <a:pos x="54" y="0"/>
                </a:cxn>
              </a:cxnLst>
              <a:rect l="0" t="0" r="r" b="b"/>
              <a:pathLst>
                <a:path w="595" h="247">
                  <a:moveTo>
                    <a:pt x="54" y="0"/>
                  </a:moveTo>
                  <a:cubicBezTo>
                    <a:pt x="53" y="0"/>
                    <a:pt x="53" y="0"/>
                    <a:pt x="53" y="0"/>
                  </a:cubicBezTo>
                  <a:cubicBezTo>
                    <a:pt x="53" y="0"/>
                    <a:pt x="53" y="0"/>
                    <a:pt x="53" y="0"/>
                  </a:cubicBezTo>
                  <a:cubicBezTo>
                    <a:pt x="53" y="0"/>
                    <a:pt x="52" y="0"/>
                    <a:pt x="52" y="0"/>
                  </a:cubicBezTo>
                  <a:cubicBezTo>
                    <a:pt x="52" y="0"/>
                    <a:pt x="52" y="0"/>
                    <a:pt x="52" y="0"/>
                  </a:cubicBezTo>
                  <a:cubicBezTo>
                    <a:pt x="7" y="5"/>
                    <a:pt x="0" y="11"/>
                    <a:pt x="16" y="18"/>
                  </a:cubicBezTo>
                  <a:cubicBezTo>
                    <a:pt x="35" y="27"/>
                    <a:pt x="86" y="37"/>
                    <a:pt x="148" y="48"/>
                  </a:cubicBezTo>
                  <a:cubicBezTo>
                    <a:pt x="222" y="63"/>
                    <a:pt x="315" y="80"/>
                    <a:pt x="390" y="103"/>
                  </a:cubicBezTo>
                  <a:cubicBezTo>
                    <a:pt x="491" y="134"/>
                    <a:pt x="571" y="178"/>
                    <a:pt x="541" y="247"/>
                  </a:cubicBezTo>
                  <a:cubicBezTo>
                    <a:pt x="544" y="247"/>
                    <a:pt x="547" y="247"/>
                    <a:pt x="550" y="247"/>
                  </a:cubicBezTo>
                  <a:cubicBezTo>
                    <a:pt x="552" y="247"/>
                    <a:pt x="555" y="247"/>
                    <a:pt x="557" y="247"/>
                  </a:cubicBezTo>
                  <a:cubicBezTo>
                    <a:pt x="560" y="247"/>
                    <a:pt x="562" y="247"/>
                    <a:pt x="565" y="247"/>
                  </a:cubicBezTo>
                  <a:cubicBezTo>
                    <a:pt x="567" y="247"/>
                    <a:pt x="570" y="247"/>
                    <a:pt x="573" y="247"/>
                  </a:cubicBezTo>
                  <a:cubicBezTo>
                    <a:pt x="595" y="178"/>
                    <a:pt x="509" y="134"/>
                    <a:pt x="405" y="103"/>
                  </a:cubicBezTo>
                  <a:cubicBezTo>
                    <a:pt x="327" y="80"/>
                    <a:pt x="232" y="63"/>
                    <a:pt x="155" y="48"/>
                  </a:cubicBezTo>
                  <a:cubicBezTo>
                    <a:pt x="92" y="37"/>
                    <a:pt x="40" y="27"/>
                    <a:pt x="20" y="18"/>
                  </a:cubicBezTo>
                  <a:cubicBezTo>
                    <a:pt x="2" y="11"/>
                    <a:pt x="9" y="5"/>
                    <a:pt x="54"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48"/>
            <p:cNvSpPr>
              <a:spLocks/>
            </p:cNvSpPr>
            <p:nvPr/>
          </p:nvSpPr>
          <p:spPr bwMode="auto">
            <a:xfrm>
              <a:off x="5984875" y="3675063"/>
              <a:ext cx="889000" cy="925513"/>
            </a:xfrm>
            <a:custGeom>
              <a:avLst/>
              <a:gdLst/>
              <a:ahLst/>
              <a:cxnLst>
                <a:cxn ang="0">
                  <a:pos x="107" y="0"/>
                </a:cxn>
                <a:cxn ang="0">
                  <a:pos x="107" y="0"/>
                </a:cxn>
                <a:cxn ang="0">
                  <a:pos x="107" y="0"/>
                </a:cxn>
                <a:cxn ang="0">
                  <a:pos x="106" y="0"/>
                </a:cxn>
                <a:cxn ang="0">
                  <a:pos x="106" y="0"/>
                </a:cxn>
                <a:cxn ang="0">
                  <a:pos x="74" y="3"/>
                </a:cxn>
                <a:cxn ang="0">
                  <a:pos x="47" y="7"/>
                </a:cxn>
                <a:cxn ang="0">
                  <a:pos x="30" y="13"/>
                </a:cxn>
                <a:cxn ang="0">
                  <a:pos x="27" y="20"/>
                </a:cxn>
                <a:cxn ang="0">
                  <a:pos x="33" y="26"/>
                </a:cxn>
                <a:cxn ang="0">
                  <a:pos x="47" y="32"/>
                </a:cxn>
                <a:cxn ang="0">
                  <a:pos x="66" y="40"/>
                </a:cxn>
                <a:cxn ang="0">
                  <a:pos x="89" y="48"/>
                </a:cxn>
                <a:cxn ang="0">
                  <a:pos x="117" y="57"/>
                </a:cxn>
                <a:cxn ang="0">
                  <a:pos x="147" y="68"/>
                </a:cxn>
                <a:cxn ang="0">
                  <a:pos x="178" y="82"/>
                </a:cxn>
                <a:cxn ang="0">
                  <a:pos x="204" y="100"/>
                </a:cxn>
                <a:cxn ang="0">
                  <a:pos x="218" y="127"/>
                </a:cxn>
                <a:cxn ang="0">
                  <a:pos x="199" y="159"/>
                </a:cxn>
                <a:cxn ang="0">
                  <a:pos x="137" y="199"/>
                </a:cxn>
                <a:cxn ang="0">
                  <a:pos x="0" y="247"/>
                </a:cxn>
                <a:cxn ang="0">
                  <a:pos x="29" y="247"/>
                </a:cxn>
                <a:cxn ang="0">
                  <a:pos x="36" y="247"/>
                </a:cxn>
                <a:cxn ang="0">
                  <a:pos x="44" y="247"/>
                </a:cxn>
                <a:cxn ang="0">
                  <a:pos x="53" y="247"/>
                </a:cxn>
                <a:cxn ang="0">
                  <a:pos x="53" y="247"/>
                </a:cxn>
                <a:cxn ang="0">
                  <a:pos x="53" y="247"/>
                </a:cxn>
                <a:cxn ang="0">
                  <a:pos x="53" y="247"/>
                </a:cxn>
                <a:cxn ang="0">
                  <a:pos x="53" y="247"/>
                </a:cxn>
                <a:cxn ang="0">
                  <a:pos x="164" y="198"/>
                </a:cxn>
                <a:cxn ang="0">
                  <a:pos x="221" y="159"/>
                </a:cxn>
                <a:cxn ang="0">
                  <a:pos x="236" y="127"/>
                </a:cxn>
                <a:cxn ang="0">
                  <a:pos x="218" y="100"/>
                </a:cxn>
                <a:cxn ang="0">
                  <a:pos x="190" y="82"/>
                </a:cxn>
                <a:cxn ang="0">
                  <a:pos x="158" y="68"/>
                </a:cxn>
                <a:cxn ang="0">
                  <a:pos x="126" y="57"/>
                </a:cxn>
                <a:cxn ang="0">
                  <a:pos x="97" y="48"/>
                </a:cxn>
                <a:cxn ang="0">
                  <a:pos x="73" y="40"/>
                </a:cxn>
                <a:cxn ang="0">
                  <a:pos x="53" y="33"/>
                </a:cxn>
                <a:cxn ang="0">
                  <a:pos x="38" y="26"/>
                </a:cxn>
                <a:cxn ang="0">
                  <a:pos x="31" y="20"/>
                </a:cxn>
                <a:cxn ang="0">
                  <a:pos x="34" y="13"/>
                </a:cxn>
                <a:cxn ang="0">
                  <a:pos x="50" y="7"/>
                </a:cxn>
                <a:cxn ang="0">
                  <a:pos x="76" y="3"/>
                </a:cxn>
                <a:cxn ang="0">
                  <a:pos x="107" y="0"/>
                </a:cxn>
              </a:cxnLst>
              <a:rect l="0" t="0" r="r" b="b"/>
              <a:pathLst>
                <a:path w="237" h="247">
                  <a:moveTo>
                    <a:pt x="107" y="0"/>
                  </a:moveTo>
                  <a:cubicBezTo>
                    <a:pt x="107" y="0"/>
                    <a:pt x="107" y="0"/>
                    <a:pt x="107" y="0"/>
                  </a:cubicBezTo>
                  <a:cubicBezTo>
                    <a:pt x="107" y="0"/>
                    <a:pt x="107" y="0"/>
                    <a:pt x="107" y="0"/>
                  </a:cubicBezTo>
                  <a:cubicBezTo>
                    <a:pt x="107" y="0"/>
                    <a:pt x="106" y="0"/>
                    <a:pt x="106" y="0"/>
                  </a:cubicBezTo>
                  <a:cubicBezTo>
                    <a:pt x="106" y="0"/>
                    <a:pt x="106" y="0"/>
                    <a:pt x="106" y="0"/>
                  </a:cubicBezTo>
                  <a:cubicBezTo>
                    <a:pt x="94" y="1"/>
                    <a:pt x="83" y="2"/>
                    <a:pt x="74" y="3"/>
                  </a:cubicBezTo>
                  <a:cubicBezTo>
                    <a:pt x="64" y="4"/>
                    <a:pt x="55" y="6"/>
                    <a:pt x="47" y="7"/>
                  </a:cubicBezTo>
                  <a:cubicBezTo>
                    <a:pt x="40" y="9"/>
                    <a:pt x="34" y="11"/>
                    <a:pt x="30" y="13"/>
                  </a:cubicBezTo>
                  <a:cubicBezTo>
                    <a:pt x="27" y="15"/>
                    <a:pt x="25" y="17"/>
                    <a:pt x="27" y="20"/>
                  </a:cubicBezTo>
                  <a:cubicBezTo>
                    <a:pt x="28" y="22"/>
                    <a:pt x="30" y="24"/>
                    <a:pt x="33" y="26"/>
                  </a:cubicBezTo>
                  <a:cubicBezTo>
                    <a:pt x="37" y="28"/>
                    <a:pt x="42" y="30"/>
                    <a:pt x="47" y="32"/>
                  </a:cubicBezTo>
                  <a:cubicBezTo>
                    <a:pt x="53" y="35"/>
                    <a:pt x="59" y="37"/>
                    <a:pt x="66" y="40"/>
                  </a:cubicBezTo>
                  <a:cubicBezTo>
                    <a:pt x="73" y="42"/>
                    <a:pt x="81" y="45"/>
                    <a:pt x="89" y="48"/>
                  </a:cubicBezTo>
                  <a:cubicBezTo>
                    <a:pt x="98" y="51"/>
                    <a:pt x="107" y="54"/>
                    <a:pt x="117" y="57"/>
                  </a:cubicBezTo>
                  <a:cubicBezTo>
                    <a:pt x="127" y="61"/>
                    <a:pt x="137" y="64"/>
                    <a:pt x="147" y="68"/>
                  </a:cubicBezTo>
                  <a:cubicBezTo>
                    <a:pt x="158" y="73"/>
                    <a:pt x="168" y="77"/>
                    <a:pt x="178" y="82"/>
                  </a:cubicBezTo>
                  <a:cubicBezTo>
                    <a:pt x="188" y="88"/>
                    <a:pt x="197" y="93"/>
                    <a:pt x="204" y="100"/>
                  </a:cubicBezTo>
                  <a:cubicBezTo>
                    <a:pt x="214" y="108"/>
                    <a:pt x="218" y="117"/>
                    <a:pt x="218" y="127"/>
                  </a:cubicBezTo>
                  <a:cubicBezTo>
                    <a:pt x="218" y="137"/>
                    <a:pt x="211" y="148"/>
                    <a:pt x="199" y="159"/>
                  </a:cubicBezTo>
                  <a:cubicBezTo>
                    <a:pt x="186" y="172"/>
                    <a:pt x="165" y="185"/>
                    <a:pt x="137" y="199"/>
                  </a:cubicBezTo>
                  <a:cubicBezTo>
                    <a:pt x="107" y="214"/>
                    <a:pt x="48" y="230"/>
                    <a:pt x="0" y="247"/>
                  </a:cubicBezTo>
                  <a:cubicBezTo>
                    <a:pt x="3" y="247"/>
                    <a:pt x="26" y="247"/>
                    <a:pt x="29" y="247"/>
                  </a:cubicBezTo>
                  <a:cubicBezTo>
                    <a:pt x="31" y="247"/>
                    <a:pt x="34" y="247"/>
                    <a:pt x="36" y="247"/>
                  </a:cubicBezTo>
                  <a:cubicBezTo>
                    <a:pt x="39" y="247"/>
                    <a:pt x="41" y="247"/>
                    <a:pt x="44" y="247"/>
                  </a:cubicBezTo>
                  <a:cubicBezTo>
                    <a:pt x="47" y="247"/>
                    <a:pt x="49" y="247"/>
                    <a:pt x="53" y="247"/>
                  </a:cubicBezTo>
                  <a:cubicBezTo>
                    <a:pt x="53" y="247"/>
                    <a:pt x="53" y="247"/>
                    <a:pt x="53" y="247"/>
                  </a:cubicBezTo>
                  <a:cubicBezTo>
                    <a:pt x="53" y="247"/>
                    <a:pt x="53" y="247"/>
                    <a:pt x="53" y="247"/>
                  </a:cubicBezTo>
                  <a:cubicBezTo>
                    <a:pt x="53" y="247"/>
                    <a:pt x="53" y="247"/>
                    <a:pt x="53" y="247"/>
                  </a:cubicBezTo>
                  <a:cubicBezTo>
                    <a:pt x="53" y="247"/>
                    <a:pt x="53" y="247"/>
                    <a:pt x="53" y="247"/>
                  </a:cubicBezTo>
                  <a:cubicBezTo>
                    <a:pt x="98" y="230"/>
                    <a:pt x="136" y="214"/>
                    <a:pt x="164" y="198"/>
                  </a:cubicBezTo>
                  <a:cubicBezTo>
                    <a:pt x="190" y="185"/>
                    <a:pt x="209" y="172"/>
                    <a:pt x="221" y="159"/>
                  </a:cubicBezTo>
                  <a:cubicBezTo>
                    <a:pt x="232" y="148"/>
                    <a:pt x="237" y="137"/>
                    <a:pt x="236" y="127"/>
                  </a:cubicBezTo>
                  <a:cubicBezTo>
                    <a:pt x="235" y="117"/>
                    <a:pt x="229" y="108"/>
                    <a:pt x="218" y="100"/>
                  </a:cubicBezTo>
                  <a:cubicBezTo>
                    <a:pt x="210" y="94"/>
                    <a:pt x="200" y="88"/>
                    <a:pt x="190" y="82"/>
                  </a:cubicBezTo>
                  <a:cubicBezTo>
                    <a:pt x="180" y="77"/>
                    <a:pt x="169" y="73"/>
                    <a:pt x="158" y="68"/>
                  </a:cubicBezTo>
                  <a:cubicBezTo>
                    <a:pt x="147" y="64"/>
                    <a:pt x="136" y="61"/>
                    <a:pt x="126" y="57"/>
                  </a:cubicBezTo>
                  <a:cubicBezTo>
                    <a:pt x="116" y="54"/>
                    <a:pt x="106" y="51"/>
                    <a:pt x="97" y="48"/>
                  </a:cubicBezTo>
                  <a:cubicBezTo>
                    <a:pt x="89" y="45"/>
                    <a:pt x="80" y="42"/>
                    <a:pt x="73" y="40"/>
                  </a:cubicBezTo>
                  <a:cubicBezTo>
                    <a:pt x="66" y="37"/>
                    <a:pt x="59" y="35"/>
                    <a:pt x="53" y="33"/>
                  </a:cubicBezTo>
                  <a:cubicBezTo>
                    <a:pt x="47" y="30"/>
                    <a:pt x="42" y="28"/>
                    <a:pt x="38" y="26"/>
                  </a:cubicBezTo>
                  <a:cubicBezTo>
                    <a:pt x="35" y="24"/>
                    <a:pt x="32" y="22"/>
                    <a:pt x="31" y="20"/>
                  </a:cubicBezTo>
                  <a:cubicBezTo>
                    <a:pt x="29" y="17"/>
                    <a:pt x="30" y="15"/>
                    <a:pt x="34" y="13"/>
                  </a:cubicBezTo>
                  <a:cubicBezTo>
                    <a:pt x="37" y="11"/>
                    <a:pt x="43" y="9"/>
                    <a:pt x="50" y="7"/>
                  </a:cubicBezTo>
                  <a:cubicBezTo>
                    <a:pt x="57" y="6"/>
                    <a:pt x="66" y="4"/>
                    <a:pt x="76" y="3"/>
                  </a:cubicBezTo>
                  <a:cubicBezTo>
                    <a:pt x="85" y="2"/>
                    <a:pt x="96" y="1"/>
                    <a:pt x="107"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149"/>
            <p:cNvSpPr>
              <a:spLocks/>
            </p:cNvSpPr>
            <p:nvPr/>
          </p:nvSpPr>
          <p:spPr bwMode="auto">
            <a:xfrm>
              <a:off x="6108700" y="3675063"/>
              <a:ext cx="908050" cy="925513"/>
            </a:xfrm>
            <a:custGeom>
              <a:avLst/>
              <a:gdLst/>
              <a:ahLst/>
              <a:cxnLst>
                <a:cxn ang="0">
                  <a:pos x="78" y="0"/>
                </a:cxn>
                <a:cxn ang="0">
                  <a:pos x="77" y="0"/>
                </a:cxn>
                <a:cxn ang="0">
                  <a:pos x="77" y="0"/>
                </a:cxn>
                <a:cxn ang="0">
                  <a:pos x="77" y="0"/>
                </a:cxn>
                <a:cxn ang="0">
                  <a:pos x="76" y="0"/>
                </a:cxn>
                <a:cxn ang="0">
                  <a:pos x="45" y="3"/>
                </a:cxn>
                <a:cxn ang="0">
                  <a:pos x="20" y="8"/>
                </a:cxn>
                <a:cxn ang="0">
                  <a:pos x="4" y="13"/>
                </a:cxn>
                <a:cxn ang="0">
                  <a:pos x="2" y="20"/>
                </a:cxn>
                <a:cxn ang="0">
                  <a:pos x="11" y="26"/>
                </a:cxn>
                <a:cxn ang="0">
                  <a:pos x="26" y="33"/>
                </a:cxn>
                <a:cxn ang="0">
                  <a:pos x="47" y="40"/>
                </a:cxn>
                <a:cxn ang="0">
                  <a:pos x="72" y="48"/>
                </a:cxn>
                <a:cxn ang="0">
                  <a:pos x="102" y="57"/>
                </a:cxn>
                <a:cxn ang="0">
                  <a:pos x="135" y="69"/>
                </a:cxn>
                <a:cxn ang="0">
                  <a:pos x="169" y="82"/>
                </a:cxn>
                <a:cxn ang="0">
                  <a:pos x="200" y="100"/>
                </a:cxn>
                <a:cxn ang="0">
                  <a:pos x="221" y="127"/>
                </a:cxn>
                <a:cxn ang="0">
                  <a:pos x="211" y="159"/>
                </a:cxn>
                <a:cxn ang="0">
                  <a:pos x="159" y="198"/>
                </a:cxn>
                <a:cxn ang="0">
                  <a:pos x="54" y="247"/>
                </a:cxn>
                <a:cxn ang="0">
                  <a:pos x="63" y="247"/>
                </a:cxn>
                <a:cxn ang="0">
                  <a:pos x="71" y="247"/>
                </a:cxn>
                <a:cxn ang="0">
                  <a:pos x="78" y="247"/>
                </a:cxn>
                <a:cxn ang="0">
                  <a:pos x="104" y="247"/>
                </a:cxn>
                <a:cxn ang="0">
                  <a:pos x="186" y="198"/>
                </a:cxn>
                <a:cxn ang="0">
                  <a:pos x="232" y="159"/>
                </a:cxn>
                <a:cxn ang="0">
                  <a:pos x="238" y="127"/>
                </a:cxn>
                <a:cxn ang="0">
                  <a:pos x="214" y="100"/>
                </a:cxn>
                <a:cxn ang="0">
                  <a:pos x="181" y="82"/>
                </a:cxn>
                <a:cxn ang="0">
                  <a:pos x="145" y="69"/>
                </a:cxn>
                <a:cxn ang="0">
                  <a:pos x="111" y="57"/>
                </a:cxn>
                <a:cxn ang="0">
                  <a:pos x="80" y="48"/>
                </a:cxn>
                <a:cxn ang="0">
                  <a:pos x="54" y="40"/>
                </a:cxn>
                <a:cxn ang="0">
                  <a:pos x="32" y="33"/>
                </a:cxn>
                <a:cxn ang="0">
                  <a:pos x="16" y="26"/>
                </a:cxn>
                <a:cxn ang="0">
                  <a:pos x="6" y="20"/>
                </a:cxn>
                <a:cxn ang="0">
                  <a:pos x="8" y="13"/>
                </a:cxn>
                <a:cxn ang="0">
                  <a:pos x="22" y="8"/>
                </a:cxn>
                <a:cxn ang="0">
                  <a:pos x="47" y="3"/>
                </a:cxn>
                <a:cxn ang="0">
                  <a:pos x="78" y="0"/>
                </a:cxn>
              </a:cxnLst>
              <a:rect l="0" t="0" r="r" b="b"/>
              <a:pathLst>
                <a:path w="242" h="247">
                  <a:moveTo>
                    <a:pt x="78" y="0"/>
                  </a:moveTo>
                  <a:cubicBezTo>
                    <a:pt x="78" y="0"/>
                    <a:pt x="77" y="0"/>
                    <a:pt x="77" y="0"/>
                  </a:cubicBezTo>
                  <a:cubicBezTo>
                    <a:pt x="77" y="0"/>
                    <a:pt x="77" y="0"/>
                    <a:pt x="77" y="0"/>
                  </a:cubicBezTo>
                  <a:cubicBezTo>
                    <a:pt x="77" y="0"/>
                    <a:pt x="77" y="0"/>
                    <a:pt x="77" y="0"/>
                  </a:cubicBezTo>
                  <a:cubicBezTo>
                    <a:pt x="76" y="0"/>
                    <a:pt x="76" y="0"/>
                    <a:pt x="76" y="0"/>
                  </a:cubicBezTo>
                  <a:cubicBezTo>
                    <a:pt x="65" y="1"/>
                    <a:pt x="54" y="2"/>
                    <a:pt x="45" y="3"/>
                  </a:cubicBezTo>
                  <a:cubicBezTo>
                    <a:pt x="35" y="5"/>
                    <a:pt x="26" y="6"/>
                    <a:pt x="20" y="8"/>
                  </a:cubicBezTo>
                  <a:cubicBezTo>
                    <a:pt x="13" y="9"/>
                    <a:pt x="7" y="11"/>
                    <a:pt x="4" y="13"/>
                  </a:cubicBezTo>
                  <a:cubicBezTo>
                    <a:pt x="1" y="15"/>
                    <a:pt x="0" y="17"/>
                    <a:pt x="2" y="20"/>
                  </a:cubicBezTo>
                  <a:cubicBezTo>
                    <a:pt x="4" y="22"/>
                    <a:pt x="7" y="24"/>
                    <a:pt x="11" y="26"/>
                  </a:cubicBezTo>
                  <a:cubicBezTo>
                    <a:pt x="15" y="28"/>
                    <a:pt x="20" y="30"/>
                    <a:pt x="26" y="33"/>
                  </a:cubicBezTo>
                  <a:cubicBezTo>
                    <a:pt x="32" y="35"/>
                    <a:pt x="39" y="37"/>
                    <a:pt x="47" y="40"/>
                  </a:cubicBezTo>
                  <a:cubicBezTo>
                    <a:pt x="55" y="42"/>
                    <a:pt x="63" y="45"/>
                    <a:pt x="72" y="48"/>
                  </a:cubicBezTo>
                  <a:cubicBezTo>
                    <a:pt x="81" y="51"/>
                    <a:pt x="92" y="54"/>
                    <a:pt x="102" y="57"/>
                  </a:cubicBezTo>
                  <a:cubicBezTo>
                    <a:pt x="113" y="61"/>
                    <a:pt x="124" y="64"/>
                    <a:pt x="135" y="69"/>
                  </a:cubicBezTo>
                  <a:cubicBezTo>
                    <a:pt x="147" y="73"/>
                    <a:pt x="158" y="77"/>
                    <a:pt x="169" y="82"/>
                  </a:cubicBezTo>
                  <a:cubicBezTo>
                    <a:pt x="180" y="88"/>
                    <a:pt x="191" y="94"/>
                    <a:pt x="200" y="100"/>
                  </a:cubicBezTo>
                  <a:cubicBezTo>
                    <a:pt x="212" y="109"/>
                    <a:pt x="219" y="117"/>
                    <a:pt x="221" y="127"/>
                  </a:cubicBezTo>
                  <a:cubicBezTo>
                    <a:pt x="223" y="137"/>
                    <a:pt x="220" y="148"/>
                    <a:pt x="211" y="159"/>
                  </a:cubicBezTo>
                  <a:cubicBezTo>
                    <a:pt x="200" y="171"/>
                    <a:pt x="183" y="185"/>
                    <a:pt x="159" y="198"/>
                  </a:cubicBezTo>
                  <a:cubicBezTo>
                    <a:pt x="133" y="214"/>
                    <a:pt x="97" y="230"/>
                    <a:pt x="54" y="247"/>
                  </a:cubicBezTo>
                  <a:cubicBezTo>
                    <a:pt x="57" y="247"/>
                    <a:pt x="60" y="247"/>
                    <a:pt x="63" y="247"/>
                  </a:cubicBezTo>
                  <a:cubicBezTo>
                    <a:pt x="66" y="247"/>
                    <a:pt x="68" y="247"/>
                    <a:pt x="71" y="247"/>
                  </a:cubicBezTo>
                  <a:cubicBezTo>
                    <a:pt x="73" y="247"/>
                    <a:pt x="75" y="247"/>
                    <a:pt x="78" y="247"/>
                  </a:cubicBezTo>
                  <a:cubicBezTo>
                    <a:pt x="81" y="247"/>
                    <a:pt x="101" y="247"/>
                    <a:pt x="104" y="247"/>
                  </a:cubicBezTo>
                  <a:cubicBezTo>
                    <a:pt x="146" y="230"/>
                    <a:pt x="161" y="214"/>
                    <a:pt x="186" y="198"/>
                  </a:cubicBezTo>
                  <a:cubicBezTo>
                    <a:pt x="208" y="184"/>
                    <a:pt x="224" y="171"/>
                    <a:pt x="232" y="159"/>
                  </a:cubicBezTo>
                  <a:cubicBezTo>
                    <a:pt x="240" y="148"/>
                    <a:pt x="242" y="137"/>
                    <a:pt x="238" y="127"/>
                  </a:cubicBezTo>
                  <a:cubicBezTo>
                    <a:pt x="235" y="117"/>
                    <a:pt x="227" y="109"/>
                    <a:pt x="214" y="100"/>
                  </a:cubicBezTo>
                  <a:cubicBezTo>
                    <a:pt x="204" y="94"/>
                    <a:pt x="193" y="88"/>
                    <a:pt x="181" y="82"/>
                  </a:cubicBezTo>
                  <a:cubicBezTo>
                    <a:pt x="170" y="77"/>
                    <a:pt x="158" y="73"/>
                    <a:pt x="145" y="69"/>
                  </a:cubicBezTo>
                  <a:cubicBezTo>
                    <a:pt x="134" y="64"/>
                    <a:pt x="122" y="61"/>
                    <a:pt x="111" y="57"/>
                  </a:cubicBezTo>
                  <a:cubicBezTo>
                    <a:pt x="100" y="54"/>
                    <a:pt x="89" y="51"/>
                    <a:pt x="80" y="48"/>
                  </a:cubicBezTo>
                  <a:cubicBezTo>
                    <a:pt x="71" y="45"/>
                    <a:pt x="62" y="42"/>
                    <a:pt x="54" y="40"/>
                  </a:cubicBezTo>
                  <a:cubicBezTo>
                    <a:pt x="46" y="37"/>
                    <a:pt x="38" y="35"/>
                    <a:pt x="32" y="33"/>
                  </a:cubicBezTo>
                  <a:cubicBezTo>
                    <a:pt x="26" y="30"/>
                    <a:pt x="20" y="28"/>
                    <a:pt x="16" y="26"/>
                  </a:cubicBezTo>
                  <a:cubicBezTo>
                    <a:pt x="12" y="24"/>
                    <a:pt x="8" y="22"/>
                    <a:pt x="6" y="20"/>
                  </a:cubicBezTo>
                  <a:cubicBezTo>
                    <a:pt x="4" y="17"/>
                    <a:pt x="5" y="15"/>
                    <a:pt x="8" y="13"/>
                  </a:cubicBezTo>
                  <a:cubicBezTo>
                    <a:pt x="10" y="11"/>
                    <a:pt x="15" y="9"/>
                    <a:pt x="22" y="8"/>
                  </a:cubicBezTo>
                  <a:cubicBezTo>
                    <a:pt x="29" y="6"/>
                    <a:pt x="37" y="5"/>
                    <a:pt x="47" y="3"/>
                  </a:cubicBezTo>
                  <a:cubicBezTo>
                    <a:pt x="56" y="2"/>
                    <a:pt x="66" y="1"/>
                    <a:pt x="78"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58" name="Rectangle 57"/>
          <p:cNvSpPr/>
          <p:nvPr/>
        </p:nvSpPr>
        <p:spPr>
          <a:xfrm>
            <a:off x="533400" y="838200"/>
            <a:ext cx="3200400" cy="276999"/>
          </a:xfrm>
          <a:prstGeom prst="rect">
            <a:avLst/>
          </a:prstGeom>
        </p:spPr>
        <p:txBody>
          <a:bodyPr wrap="square">
            <a:spAutoFit/>
          </a:bodyPr>
          <a:lstStyle/>
          <a:p>
            <a:pPr algn="just" fontAlgn="auto">
              <a:spcBef>
                <a:spcPts val="0"/>
              </a:spcBef>
              <a:spcAft>
                <a:spcPts val="0"/>
              </a:spcAft>
              <a:defRPr/>
            </a:pPr>
            <a:r>
              <a:rPr lang="en-US" altLang="ko-KR" sz="1200" kern="0" dirty="0" smtClean="0">
                <a:solidFill>
                  <a:schemeClr val="bg1">
                    <a:lumMod val="75000"/>
                  </a:schemeClr>
                </a:solidFill>
                <a:latin typeface="+mn-lt"/>
                <a:ea typeface="굴림" charset="-127"/>
                <a:cs typeface="Arial" pitchFamily="34" charset="0"/>
              </a:rPr>
              <a:t> </a:t>
            </a:r>
          </a:p>
        </p:txBody>
      </p:sp>
      <p:sp>
        <p:nvSpPr>
          <p:cNvPr id="46" name="Rectangle 45"/>
          <p:cNvSpPr/>
          <p:nvPr/>
        </p:nvSpPr>
        <p:spPr>
          <a:xfrm>
            <a:off x="304800" y="2206823"/>
            <a:ext cx="184666" cy="461665"/>
          </a:xfrm>
          <a:prstGeom prst="rect">
            <a:avLst/>
          </a:prstGeom>
        </p:spPr>
        <p:txBody>
          <a:bodyPr wrap="none">
            <a:spAutoFit/>
          </a:bodyPr>
          <a:lstStyle/>
          <a:p>
            <a:r>
              <a:rPr lang="en-US" sz="2400" b="1" kern="0" dirty="0" smtClean="0">
                <a:solidFill>
                  <a:srgbClr val="FFFF00"/>
                </a:solidFill>
                <a:effectLst>
                  <a:outerShdw blurRad="38100" dist="38100" dir="2700000" algn="tl">
                    <a:srgbClr val="000000">
                      <a:alpha val="43137"/>
                    </a:srgbClr>
                  </a:outerShdw>
                </a:effectLst>
                <a:ea typeface="굴림" charset="-127"/>
                <a:cs typeface="Arial" pitchFamily="34" charset="0"/>
              </a:rPr>
              <a:t> </a:t>
            </a:r>
          </a:p>
        </p:txBody>
      </p:sp>
      <p:sp>
        <p:nvSpPr>
          <p:cNvPr id="47" name="Rectangle 46"/>
          <p:cNvSpPr/>
          <p:nvPr/>
        </p:nvSpPr>
        <p:spPr>
          <a:xfrm flipH="1">
            <a:off x="5410200" y="914400"/>
            <a:ext cx="3733800" cy="338528"/>
          </a:xfrm>
          <a:prstGeom prst="rect">
            <a:avLst/>
          </a:prstGeom>
          <a:gradFill>
            <a:gsLst>
              <a:gs pos="56000">
                <a:srgbClr val="4D4D4D"/>
              </a:gs>
              <a:gs pos="0">
                <a:srgbClr val="5E5E5E">
                  <a:alpha val="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p:cNvSpPr/>
          <p:nvPr/>
        </p:nvSpPr>
        <p:spPr>
          <a:xfrm flipH="1">
            <a:off x="3367046" y="990600"/>
            <a:ext cx="184666" cy="584776"/>
          </a:xfrm>
          <a:prstGeom prst="rect">
            <a:avLst/>
          </a:prstGeom>
        </p:spPr>
        <p:txBody>
          <a:bodyPr wrap="none">
            <a:spAutoFit/>
          </a:bodyPr>
          <a:lstStyle/>
          <a:p>
            <a:r>
              <a:rPr lang="en-US" sz="3200" b="1" kern="0" dirty="0" smtClean="0">
                <a:solidFill>
                  <a:srgbClr val="3366FF"/>
                </a:solidFill>
                <a:effectLst>
                  <a:outerShdw blurRad="38100" dist="38100" dir="2700000" algn="tl">
                    <a:srgbClr val="000000">
                      <a:alpha val="43137"/>
                    </a:srgbClr>
                  </a:outerShdw>
                </a:effectLst>
                <a:ea typeface="굴림" charset="-127"/>
                <a:cs typeface="Arial" pitchFamily="34" charset="0"/>
              </a:rPr>
              <a:t> </a:t>
            </a:r>
            <a:endParaRPr lang="en-US" sz="3200" b="1" dirty="0">
              <a:solidFill>
                <a:srgbClr val="3366FF"/>
              </a:solidFill>
              <a:effectLst>
                <a:outerShdw blurRad="38100" dist="38100" dir="2700000" algn="tl">
                  <a:srgbClr val="000000">
                    <a:alpha val="43137"/>
                  </a:srgbClr>
                </a:outerShdw>
              </a:effectLst>
            </a:endParaRPr>
          </a:p>
        </p:txBody>
      </p:sp>
      <p:sp>
        <p:nvSpPr>
          <p:cNvPr id="2" name="TextBox 1"/>
          <p:cNvSpPr txBox="1"/>
          <p:nvPr/>
        </p:nvSpPr>
        <p:spPr>
          <a:xfrm>
            <a:off x="228600" y="1524000"/>
            <a:ext cx="8610600" cy="5509200"/>
          </a:xfrm>
          <a:prstGeom prst="rect">
            <a:avLst/>
          </a:prstGeom>
          <a:noFill/>
        </p:spPr>
        <p:txBody>
          <a:bodyPr wrap="square" rtlCol="0">
            <a:spAutoFit/>
          </a:bodyPr>
          <a:lstStyle/>
          <a:p>
            <a:r>
              <a:rPr lang="en-US" sz="3200" dirty="0" smtClean="0">
                <a:solidFill>
                  <a:schemeClr val="bg1">
                    <a:lumMod val="65000"/>
                  </a:schemeClr>
                </a:solidFill>
              </a:rPr>
              <a:t>Shift 1:  Focus strongly where the Standards focus</a:t>
            </a:r>
          </a:p>
          <a:p>
            <a:r>
              <a:rPr lang="en-US" sz="3200" dirty="0" smtClean="0">
                <a:solidFill>
                  <a:schemeClr val="bg1">
                    <a:lumMod val="65000"/>
                  </a:schemeClr>
                </a:solidFill>
              </a:rPr>
              <a:t>Shift 2:  Coherence:  think across grades, and link to major topics within grades</a:t>
            </a:r>
          </a:p>
          <a:p>
            <a:r>
              <a:rPr lang="en-US" sz="4800" dirty="0" smtClean="0">
                <a:solidFill>
                  <a:schemeClr val="bg1"/>
                </a:solidFill>
              </a:rPr>
              <a:t>Shift 3:  </a:t>
            </a:r>
            <a:r>
              <a:rPr lang="en-US" sz="4400" b="1" dirty="0" smtClean="0">
                <a:solidFill>
                  <a:srgbClr val="C00000"/>
                </a:solidFill>
              </a:rPr>
              <a:t>Rigor</a:t>
            </a:r>
            <a:r>
              <a:rPr lang="en-US" sz="4400" dirty="0" smtClean="0">
                <a:solidFill>
                  <a:srgbClr val="C00000"/>
                </a:solidFill>
              </a:rPr>
              <a:t>: in</a:t>
            </a:r>
            <a:r>
              <a:rPr lang="en-US" sz="4400" dirty="0">
                <a:solidFill>
                  <a:srgbClr val="C00000"/>
                </a:solidFill>
              </a:rPr>
              <a:t> </a:t>
            </a:r>
            <a:r>
              <a:rPr lang="en-US" sz="4400" dirty="0" smtClean="0">
                <a:solidFill>
                  <a:srgbClr val="C00000"/>
                </a:solidFill>
              </a:rPr>
              <a:t>major</a:t>
            </a:r>
            <a:r>
              <a:rPr lang="en-US" sz="4400" dirty="0">
                <a:solidFill>
                  <a:srgbClr val="C00000"/>
                </a:solidFill>
              </a:rPr>
              <a:t> </a:t>
            </a:r>
            <a:r>
              <a:rPr lang="en-US" sz="4400" dirty="0" smtClean="0">
                <a:solidFill>
                  <a:srgbClr val="C00000"/>
                </a:solidFill>
              </a:rPr>
              <a:t>topics</a:t>
            </a:r>
            <a:r>
              <a:rPr lang="en-US" sz="4400" dirty="0">
                <a:solidFill>
                  <a:srgbClr val="C00000"/>
                </a:solidFill>
              </a:rPr>
              <a:t> </a:t>
            </a:r>
            <a:r>
              <a:rPr lang="en-US" sz="4400" dirty="0" smtClean="0">
                <a:solidFill>
                  <a:srgbClr val="C00000"/>
                </a:solidFill>
              </a:rPr>
              <a:t>pursue</a:t>
            </a:r>
            <a:r>
              <a:rPr lang="en-US" sz="4400" dirty="0">
                <a:solidFill>
                  <a:srgbClr val="C00000"/>
                </a:solidFill>
              </a:rPr>
              <a:t> </a:t>
            </a:r>
            <a:r>
              <a:rPr lang="en-US" sz="4400" b="1" dirty="0" smtClean="0">
                <a:solidFill>
                  <a:srgbClr val="C00000"/>
                </a:solidFill>
              </a:rPr>
              <a:t>conceptual</a:t>
            </a:r>
            <a:r>
              <a:rPr lang="en-US" sz="4400" b="1" dirty="0">
                <a:solidFill>
                  <a:srgbClr val="C00000"/>
                </a:solidFill>
              </a:rPr>
              <a:t> </a:t>
            </a:r>
            <a:r>
              <a:rPr lang="en-US" sz="4400" b="1" dirty="0" smtClean="0">
                <a:solidFill>
                  <a:srgbClr val="C00000"/>
                </a:solidFill>
              </a:rPr>
              <a:t>understanding</a:t>
            </a:r>
            <a:r>
              <a:rPr lang="en-US" sz="4400" dirty="0" smtClean="0">
                <a:solidFill>
                  <a:srgbClr val="C00000"/>
                </a:solidFill>
              </a:rPr>
              <a:t>, procedural</a:t>
            </a:r>
            <a:r>
              <a:rPr lang="en-US" sz="4400" dirty="0">
                <a:solidFill>
                  <a:srgbClr val="C00000"/>
                </a:solidFill>
              </a:rPr>
              <a:t> </a:t>
            </a:r>
            <a:r>
              <a:rPr lang="en-US" sz="4400" dirty="0" smtClean="0">
                <a:solidFill>
                  <a:srgbClr val="C00000"/>
                </a:solidFill>
              </a:rPr>
              <a:t>skill</a:t>
            </a:r>
            <a:r>
              <a:rPr lang="en-US" sz="4400" dirty="0">
                <a:solidFill>
                  <a:srgbClr val="C00000"/>
                </a:solidFill>
              </a:rPr>
              <a:t> </a:t>
            </a:r>
            <a:r>
              <a:rPr lang="en-US" sz="4400" dirty="0" smtClean="0">
                <a:solidFill>
                  <a:srgbClr val="C00000"/>
                </a:solidFill>
              </a:rPr>
              <a:t>and</a:t>
            </a:r>
            <a:r>
              <a:rPr lang="en-US" sz="4400" dirty="0">
                <a:solidFill>
                  <a:srgbClr val="C00000"/>
                </a:solidFill>
              </a:rPr>
              <a:t> </a:t>
            </a:r>
            <a:r>
              <a:rPr lang="en-US" sz="4400" b="1" dirty="0" smtClean="0">
                <a:solidFill>
                  <a:srgbClr val="C00000"/>
                </a:solidFill>
              </a:rPr>
              <a:t>fluency</a:t>
            </a:r>
            <a:r>
              <a:rPr lang="en-US" sz="4400" dirty="0" smtClean="0">
                <a:solidFill>
                  <a:srgbClr val="C00000"/>
                </a:solidFill>
              </a:rPr>
              <a:t>, and</a:t>
            </a:r>
            <a:r>
              <a:rPr lang="en-US" sz="4400" dirty="0">
                <a:solidFill>
                  <a:srgbClr val="C00000"/>
                </a:solidFill>
              </a:rPr>
              <a:t> </a:t>
            </a:r>
            <a:r>
              <a:rPr lang="en-US" sz="4400" b="1" dirty="0" smtClean="0">
                <a:solidFill>
                  <a:srgbClr val="C00000"/>
                </a:solidFill>
              </a:rPr>
              <a:t>application</a:t>
            </a:r>
            <a:r>
              <a:rPr lang="en-US" sz="4400" b="1" dirty="0">
                <a:solidFill>
                  <a:srgbClr val="C00000"/>
                </a:solidFill>
              </a:rPr>
              <a:t> </a:t>
            </a:r>
            <a:r>
              <a:rPr lang="en-US" sz="4400" dirty="0" smtClean="0">
                <a:solidFill>
                  <a:srgbClr val="C00000"/>
                </a:solidFill>
              </a:rPr>
              <a:t>with</a:t>
            </a:r>
            <a:r>
              <a:rPr lang="en-US" sz="4400" dirty="0">
                <a:solidFill>
                  <a:srgbClr val="C00000"/>
                </a:solidFill>
              </a:rPr>
              <a:t> </a:t>
            </a:r>
            <a:r>
              <a:rPr lang="en-US" sz="4400" dirty="0" smtClean="0">
                <a:solidFill>
                  <a:srgbClr val="C00000"/>
                </a:solidFill>
              </a:rPr>
              <a:t>equal</a:t>
            </a:r>
            <a:r>
              <a:rPr lang="en-US" sz="4400" dirty="0">
                <a:solidFill>
                  <a:srgbClr val="C00000"/>
                </a:solidFill>
              </a:rPr>
              <a:t> </a:t>
            </a:r>
            <a:r>
              <a:rPr lang="en-US" sz="4400" dirty="0" smtClean="0">
                <a:solidFill>
                  <a:srgbClr val="C00000"/>
                </a:solidFill>
              </a:rPr>
              <a:t>intensity</a:t>
            </a:r>
            <a:r>
              <a:rPr lang="en-US" sz="4400" dirty="0">
                <a:solidFill>
                  <a:srgbClr val="C00000"/>
                </a:solidFill>
              </a:rPr>
              <a:t>.</a:t>
            </a:r>
          </a:p>
        </p:txBody>
      </p:sp>
    </p:spTree>
    <p:extLst>
      <p:ext uri="{BB962C8B-B14F-4D97-AF65-F5344CB8AC3E}">
        <p14:creationId xmlns:p14="http://schemas.microsoft.com/office/powerpoint/2010/main" val="62660876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27" name="AutoShape 64"/>
          <p:cNvSpPr>
            <a:spLocks noChangeArrowheads="1"/>
          </p:cNvSpPr>
          <p:nvPr/>
        </p:nvSpPr>
        <p:spPr bwMode="gray">
          <a:xfrm>
            <a:off x="457200" y="228600"/>
            <a:ext cx="4953000" cy="609600"/>
          </a:xfrm>
          <a:prstGeom prst="roundRect">
            <a:avLst>
              <a:gd name="adj" fmla="val 0"/>
            </a:avLst>
          </a:prstGeom>
          <a:noFill/>
          <a:ln w="38100">
            <a:noFill/>
            <a:round/>
            <a:headEnd/>
            <a:tailEnd/>
          </a:ln>
          <a:effectLst/>
        </p:spPr>
        <p:txBody>
          <a:bodyPr wrap="none" anchor="ctr"/>
          <a:lstStyle/>
          <a:p>
            <a:pPr fontAlgn="auto">
              <a:spcBef>
                <a:spcPts val="0"/>
              </a:spcBef>
              <a:spcAft>
                <a:spcPts val="0"/>
              </a:spcAft>
              <a:defRPr/>
            </a:pPr>
            <a:r>
              <a:rPr lang="en-US" sz="2800" b="1" dirty="0" smtClean="0">
                <a:solidFill>
                  <a:schemeClr val="bg1"/>
                </a:solidFill>
              </a:rPr>
              <a:t>Destination:  100% Implementation of Iowa Core</a:t>
            </a:r>
            <a:endParaRPr lang="en-US" sz="2800" kern="0" dirty="0" smtClean="0">
              <a:solidFill>
                <a:schemeClr val="bg1"/>
              </a:solidFill>
              <a:latin typeface="+mn-lt"/>
              <a:ea typeface="굴림" charset="-127"/>
              <a:cs typeface="Arial" pitchFamily="34" charset="0"/>
            </a:endParaRPr>
          </a:p>
        </p:txBody>
      </p:sp>
      <p:grpSp>
        <p:nvGrpSpPr>
          <p:cNvPr id="4" name="Group 3"/>
          <p:cNvGrpSpPr/>
          <p:nvPr/>
        </p:nvGrpSpPr>
        <p:grpSpPr>
          <a:xfrm>
            <a:off x="-118124" y="2514600"/>
            <a:ext cx="9338324" cy="4343400"/>
            <a:chOff x="3884613" y="3675063"/>
            <a:chExt cx="4710113" cy="925513"/>
          </a:xfrm>
        </p:grpSpPr>
        <p:sp>
          <p:nvSpPr>
            <p:cNvPr id="5" name="Freeform 145"/>
            <p:cNvSpPr>
              <a:spLocks noEditPoints="1"/>
            </p:cNvSpPr>
            <p:nvPr/>
          </p:nvSpPr>
          <p:spPr bwMode="auto">
            <a:xfrm>
              <a:off x="3884613" y="3675063"/>
              <a:ext cx="4710113" cy="925513"/>
            </a:xfrm>
            <a:custGeom>
              <a:avLst/>
              <a:gdLst/>
              <a:ahLst/>
              <a:cxnLst>
                <a:cxn ang="0">
                  <a:pos x="653" y="0"/>
                </a:cxn>
                <a:cxn ang="0">
                  <a:pos x="603" y="3"/>
                </a:cxn>
                <a:cxn ang="0">
                  <a:pos x="521" y="19"/>
                </a:cxn>
                <a:cxn ang="0">
                  <a:pos x="522" y="39"/>
                </a:cxn>
                <a:cxn ang="0">
                  <a:pos x="547" y="69"/>
                </a:cxn>
                <a:cxn ang="0">
                  <a:pos x="499" y="128"/>
                </a:cxn>
                <a:cxn ang="0">
                  <a:pos x="59" y="247"/>
                </a:cxn>
                <a:cxn ang="0">
                  <a:pos x="35" y="247"/>
                </a:cxn>
                <a:cxn ang="0">
                  <a:pos x="389" y="161"/>
                </a:cxn>
                <a:cxn ang="0">
                  <a:pos x="538" y="83"/>
                </a:cxn>
                <a:cxn ang="0">
                  <a:pos x="522" y="48"/>
                </a:cxn>
                <a:cxn ang="0">
                  <a:pos x="511" y="25"/>
                </a:cxn>
                <a:cxn ang="0">
                  <a:pos x="566" y="7"/>
                </a:cxn>
                <a:cxn ang="0">
                  <a:pos x="639" y="0"/>
                </a:cxn>
                <a:cxn ang="0">
                  <a:pos x="638" y="0"/>
                </a:cxn>
                <a:cxn ang="0">
                  <a:pos x="534" y="12"/>
                </a:cxn>
                <a:cxn ang="0">
                  <a:pos x="506" y="32"/>
                </a:cxn>
                <a:cxn ang="0">
                  <a:pos x="524" y="57"/>
                </a:cxn>
                <a:cxn ang="0">
                  <a:pos x="516" y="100"/>
                </a:cxn>
                <a:cxn ang="0">
                  <a:pos x="220" y="200"/>
                </a:cxn>
                <a:cxn ang="0">
                  <a:pos x="292" y="247"/>
                </a:cxn>
                <a:cxn ang="0">
                  <a:pos x="697" y="199"/>
                </a:cxn>
                <a:cxn ang="0">
                  <a:pos x="764" y="100"/>
                </a:cxn>
                <a:cxn ang="0">
                  <a:pos x="677" y="57"/>
                </a:cxn>
                <a:cxn ang="0">
                  <a:pos x="607" y="32"/>
                </a:cxn>
                <a:cxn ang="0">
                  <a:pos x="590" y="13"/>
                </a:cxn>
                <a:cxn ang="0">
                  <a:pos x="666" y="0"/>
                </a:cxn>
                <a:cxn ang="0">
                  <a:pos x="698" y="0"/>
                </a:cxn>
                <a:cxn ang="0">
                  <a:pos x="664" y="18"/>
                </a:cxn>
                <a:cxn ang="0">
                  <a:pos x="1217" y="247"/>
                </a:cxn>
                <a:cxn ang="0">
                  <a:pos x="1194" y="247"/>
                </a:cxn>
                <a:cxn ang="0">
                  <a:pos x="792" y="48"/>
                </a:cxn>
                <a:cxn ang="0">
                  <a:pos x="690" y="0"/>
                </a:cxn>
                <a:cxn ang="0">
                  <a:pos x="671" y="0"/>
                </a:cxn>
                <a:cxn ang="0">
                  <a:pos x="601" y="13"/>
                </a:cxn>
                <a:cxn ang="0">
                  <a:pos x="625" y="33"/>
                </a:cxn>
                <a:cxn ang="0">
                  <a:pos x="704" y="57"/>
                </a:cxn>
                <a:cxn ang="0">
                  <a:pos x="807" y="100"/>
                </a:cxn>
                <a:cxn ang="0">
                  <a:pos x="779" y="198"/>
                </a:cxn>
                <a:cxn ang="0">
                  <a:pos x="664" y="247"/>
                </a:cxn>
                <a:cxn ang="0">
                  <a:pos x="752" y="198"/>
                </a:cxn>
                <a:cxn ang="0">
                  <a:pos x="793" y="100"/>
                </a:cxn>
                <a:cxn ang="0">
                  <a:pos x="695" y="57"/>
                </a:cxn>
                <a:cxn ang="0">
                  <a:pos x="619" y="33"/>
                </a:cxn>
                <a:cxn ang="0">
                  <a:pos x="597" y="13"/>
                </a:cxn>
                <a:cxn ang="0">
                  <a:pos x="669" y="0"/>
                </a:cxn>
                <a:cxn ang="0">
                  <a:pos x="668" y="0"/>
                </a:cxn>
                <a:cxn ang="0">
                  <a:pos x="610" y="7"/>
                </a:cxn>
                <a:cxn ang="0">
                  <a:pos x="598" y="26"/>
                </a:cxn>
                <a:cxn ang="0">
                  <a:pos x="657" y="48"/>
                </a:cxn>
                <a:cxn ang="0">
                  <a:pos x="750" y="82"/>
                </a:cxn>
                <a:cxn ang="0">
                  <a:pos x="781" y="159"/>
                </a:cxn>
                <a:cxn ang="0">
                  <a:pos x="772" y="247"/>
                </a:cxn>
                <a:cxn ang="0">
                  <a:pos x="1241" y="247"/>
                </a:cxn>
                <a:cxn ang="0">
                  <a:pos x="667" y="19"/>
                </a:cxn>
              </a:cxnLst>
              <a:rect l="0" t="0" r="r" b="b"/>
              <a:pathLst>
                <a:path w="1256" h="247">
                  <a:moveTo>
                    <a:pt x="666" y="0"/>
                  </a:moveTo>
                  <a:cubicBezTo>
                    <a:pt x="664" y="0"/>
                    <a:pt x="662" y="0"/>
                    <a:pt x="660" y="0"/>
                  </a:cubicBezTo>
                  <a:cubicBezTo>
                    <a:pt x="657" y="0"/>
                    <a:pt x="655" y="0"/>
                    <a:pt x="653" y="0"/>
                  </a:cubicBezTo>
                  <a:cubicBezTo>
                    <a:pt x="651" y="0"/>
                    <a:pt x="649" y="0"/>
                    <a:pt x="647" y="0"/>
                  </a:cubicBezTo>
                  <a:cubicBezTo>
                    <a:pt x="645" y="0"/>
                    <a:pt x="643" y="0"/>
                    <a:pt x="641" y="0"/>
                  </a:cubicBezTo>
                  <a:cubicBezTo>
                    <a:pt x="628" y="1"/>
                    <a:pt x="615" y="2"/>
                    <a:pt x="603" y="3"/>
                  </a:cubicBezTo>
                  <a:cubicBezTo>
                    <a:pt x="591" y="4"/>
                    <a:pt x="579" y="5"/>
                    <a:pt x="568" y="7"/>
                  </a:cubicBezTo>
                  <a:cubicBezTo>
                    <a:pt x="557" y="8"/>
                    <a:pt x="548" y="10"/>
                    <a:pt x="540" y="12"/>
                  </a:cubicBezTo>
                  <a:cubicBezTo>
                    <a:pt x="531" y="14"/>
                    <a:pt x="525" y="17"/>
                    <a:pt x="521" y="19"/>
                  </a:cubicBezTo>
                  <a:cubicBezTo>
                    <a:pt x="518" y="21"/>
                    <a:pt x="516" y="23"/>
                    <a:pt x="516" y="25"/>
                  </a:cubicBezTo>
                  <a:cubicBezTo>
                    <a:pt x="515" y="27"/>
                    <a:pt x="515" y="30"/>
                    <a:pt x="517" y="32"/>
                  </a:cubicBezTo>
                  <a:cubicBezTo>
                    <a:pt x="518" y="34"/>
                    <a:pt x="520" y="37"/>
                    <a:pt x="522" y="39"/>
                  </a:cubicBezTo>
                  <a:cubicBezTo>
                    <a:pt x="525" y="42"/>
                    <a:pt x="527" y="45"/>
                    <a:pt x="530" y="48"/>
                  </a:cubicBezTo>
                  <a:cubicBezTo>
                    <a:pt x="533" y="51"/>
                    <a:pt x="536" y="54"/>
                    <a:pt x="539" y="58"/>
                  </a:cubicBezTo>
                  <a:cubicBezTo>
                    <a:pt x="543" y="61"/>
                    <a:pt x="545" y="65"/>
                    <a:pt x="547" y="69"/>
                  </a:cubicBezTo>
                  <a:cubicBezTo>
                    <a:pt x="549" y="73"/>
                    <a:pt x="550" y="78"/>
                    <a:pt x="550" y="83"/>
                  </a:cubicBezTo>
                  <a:cubicBezTo>
                    <a:pt x="549" y="88"/>
                    <a:pt x="547" y="94"/>
                    <a:pt x="541" y="100"/>
                  </a:cubicBezTo>
                  <a:cubicBezTo>
                    <a:pt x="534" y="109"/>
                    <a:pt x="519" y="118"/>
                    <a:pt x="499" y="128"/>
                  </a:cubicBezTo>
                  <a:cubicBezTo>
                    <a:pt x="477" y="139"/>
                    <a:pt x="448" y="150"/>
                    <a:pt x="412" y="161"/>
                  </a:cubicBezTo>
                  <a:cubicBezTo>
                    <a:pt x="372" y="174"/>
                    <a:pt x="324" y="187"/>
                    <a:pt x="269" y="200"/>
                  </a:cubicBezTo>
                  <a:cubicBezTo>
                    <a:pt x="208" y="215"/>
                    <a:pt x="138" y="231"/>
                    <a:pt x="59" y="247"/>
                  </a:cubicBezTo>
                  <a:cubicBezTo>
                    <a:pt x="56" y="247"/>
                    <a:pt x="53" y="247"/>
                    <a:pt x="50" y="247"/>
                  </a:cubicBezTo>
                  <a:cubicBezTo>
                    <a:pt x="48" y="247"/>
                    <a:pt x="45" y="247"/>
                    <a:pt x="42" y="247"/>
                  </a:cubicBezTo>
                  <a:cubicBezTo>
                    <a:pt x="40" y="247"/>
                    <a:pt x="37" y="247"/>
                    <a:pt x="35" y="247"/>
                  </a:cubicBezTo>
                  <a:cubicBezTo>
                    <a:pt x="32" y="247"/>
                    <a:pt x="29" y="247"/>
                    <a:pt x="26" y="247"/>
                  </a:cubicBezTo>
                  <a:cubicBezTo>
                    <a:pt x="106" y="231"/>
                    <a:pt x="178" y="215"/>
                    <a:pt x="241" y="200"/>
                  </a:cubicBezTo>
                  <a:cubicBezTo>
                    <a:pt x="298" y="187"/>
                    <a:pt x="348" y="174"/>
                    <a:pt x="389" y="161"/>
                  </a:cubicBezTo>
                  <a:cubicBezTo>
                    <a:pt x="427" y="150"/>
                    <a:pt x="458" y="139"/>
                    <a:pt x="481" y="128"/>
                  </a:cubicBezTo>
                  <a:cubicBezTo>
                    <a:pt x="503" y="118"/>
                    <a:pt x="518" y="109"/>
                    <a:pt x="527" y="100"/>
                  </a:cubicBezTo>
                  <a:cubicBezTo>
                    <a:pt x="533" y="94"/>
                    <a:pt x="536" y="88"/>
                    <a:pt x="538" y="83"/>
                  </a:cubicBezTo>
                  <a:cubicBezTo>
                    <a:pt x="539" y="78"/>
                    <a:pt x="538" y="73"/>
                    <a:pt x="537" y="69"/>
                  </a:cubicBezTo>
                  <a:cubicBezTo>
                    <a:pt x="535" y="65"/>
                    <a:pt x="533" y="61"/>
                    <a:pt x="530" y="57"/>
                  </a:cubicBezTo>
                  <a:cubicBezTo>
                    <a:pt x="528" y="54"/>
                    <a:pt x="525" y="51"/>
                    <a:pt x="522" y="48"/>
                  </a:cubicBezTo>
                  <a:cubicBezTo>
                    <a:pt x="520" y="45"/>
                    <a:pt x="517" y="42"/>
                    <a:pt x="515" y="39"/>
                  </a:cubicBezTo>
                  <a:cubicBezTo>
                    <a:pt x="513" y="37"/>
                    <a:pt x="512" y="34"/>
                    <a:pt x="511" y="32"/>
                  </a:cubicBezTo>
                  <a:cubicBezTo>
                    <a:pt x="510" y="30"/>
                    <a:pt x="510" y="27"/>
                    <a:pt x="511" y="25"/>
                  </a:cubicBezTo>
                  <a:cubicBezTo>
                    <a:pt x="512" y="23"/>
                    <a:pt x="513" y="21"/>
                    <a:pt x="517" y="19"/>
                  </a:cubicBezTo>
                  <a:cubicBezTo>
                    <a:pt x="521" y="17"/>
                    <a:pt x="528" y="14"/>
                    <a:pt x="536" y="12"/>
                  </a:cubicBezTo>
                  <a:cubicBezTo>
                    <a:pt x="545" y="10"/>
                    <a:pt x="555" y="8"/>
                    <a:pt x="566" y="7"/>
                  </a:cubicBezTo>
                  <a:cubicBezTo>
                    <a:pt x="577" y="5"/>
                    <a:pt x="589" y="4"/>
                    <a:pt x="601" y="3"/>
                  </a:cubicBezTo>
                  <a:cubicBezTo>
                    <a:pt x="613" y="2"/>
                    <a:pt x="626" y="0"/>
                    <a:pt x="639" y="0"/>
                  </a:cubicBezTo>
                  <a:cubicBezTo>
                    <a:pt x="639" y="0"/>
                    <a:pt x="639" y="0"/>
                    <a:pt x="639" y="0"/>
                  </a:cubicBezTo>
                  <a:cubicBezTo>
                    <a:pt x="639" y="0"/>
                    <a:pt x="639" y="0"/>
                    <a:pt x="638" y="0"/>
                  </a:cubicBezTo>
                  <a:cubicBezTo>
                    <a:pt x="638" y="0"/>
                    <a:pt x="638" y="0"/>
                    <a:pt x="638" y="0"/>
                  </a:cubicBezTo>
                  <a:cubicBezTo>
                    <a:pt x="638" y="0"/>
                    <a:pt x="638" y="0"/>
                    <a:pt x="638" y="0"/>
                  </a:cubicBezTo>
                  <a:cubicBezTo>
                    <a:pt x="625" y="0"/>
                    <a:pt x="612" y="2"/>
                    <a:pt x="600" y="3"/>
                  </a:cubicBezTo>
                  <a:cubicBezTo>
                    <a:pt x="587" y="4"/>
                    <a:pt x="575" y="5"/>
                    <a:pt x="564" y="7"/>
                  </a:cubicBezTo>
                  <a:cubicBezTo>
                    <a:pt x="553" y="8"/>
                    <a:pt x="542" y="10"/>
                    <a:pt x="534" y="12"/>
                  </a:cubicBezTo>
                  <a:cubicBezTo>
                    <a:pt x="525" y="14"/>
                    <a:pt x="518" y="17"/>
                    <a:pt x="513" y="19"/>
                  </a:cubicBezTo>
                  <a:cubicBezTo>
                    <a:pt x="510" y="21"/>
                    <a:pt x="508" y="23"/>
                    <a:pt x="507" y="25"/>
                  </a:cubicBezTo>
                  <a:cubicBezTo>
                    <a:pt x="506" y="27"/>
                    <a:pt x="506" y="30"/>
                    <a:pt x="506" y="32"/>
                  </a:cubicBezTo>
                  <a:cubicBezTo>
                    <a:pt x="507" y="34"/>
                    <a:pt x="508" y="37"/>
                    <a:pt x="510" y="39"/>
                  </a:cubicBezTo>
                  <a:cubicBezTo>
                    <a:pt x="512" y="42"/>
                    <a:pt x="514" y="45"/>
                    <a:pt x="516" y="48"/>
                  </a:cubicBezTo>
                  <a:cubicBezTo>
                    <a:pt x="519" y="51"/>
                    <a:pt x="521" y="54"/>
                    <a:pt x="524" y="57"/>
                  </a:cubicBezTo>
                  <a:cubicBezTo>
                    <a:pt x="526" y="61"/>
                    <a:pt x="528" y="65"/>
                    <a:pt x="529" y="69"/>
                  </a:cubicBezTo>
                  <a:cubicBezTo>
                    <a:pt x="530" y="73"/>
                    <a:pt x="530" y="78"/>
                    <a:pt x="528" y="83"/>
                  </a:cubicBezTo>
                  <a:cubicBezTo>
                    <a:pt x="527" y="88"/>
                    <a:pt x="523" y="94"/>
                    <a:pt x="516" y="100"/>
                  </a:cubicBezTo>
                  <a:cubicBezTo>
                    <a:pt x="506" y="109"/>
                    <a:pt x="490" y="118"/>
                    <a:pt x="467" y="128"/>
                  </a:cubicBezTo>
                  <a:cubicBezTo>
                    <a:pt x="443" y="139"/>
                    <a:pt x="411" y="150"/>
                    <a:pt x="372" y="161"/>
                  </a:cubicBezTo>
                  <a:cubicBezTo>
                    <a:pt x="329" y="174"/>
                    <a:pt x="278" y="187"/>
                    <a:pt x="220" y="200"/>
                  </a:cubicBezTo>
                  <a:cubicBezTo>
                    <a:pt x="155" y="215"/>
                    <a:pt x="82" y="231"/>
                    <a:pt x="0" y="247"/>
                  </a:cubicBezTo>
                  <a:cubicBezTo>
                    <a:pt x="49" y="247"/>
                    <a:pt x="98" y="247"/>
                    <a:pt x="146" y="247"/>
                  </a:cubicBezTo>
                  <a:cubicBezTo>
                    <a:pt x="195" y="247"/>
                    <a:pt x="243" y="247"/>
                    <a:pt x="292" y="247"/>
                  </a:cubicBezTo>
                  <a:cubicBezTo>
                    <a:pt x="340" y="247"/>
                    <a:pt x="388" y="247"/>
                    <a:pt x="436" y="247"/>
                  </a:cubicBezTo>
                  <a:cubicBezTo>
                    <a:pt x="484" y="247"/>
                    <a:pt x="512" y="247"/>
                    <a:pt x="560" y="247"/>
                  </a:cubicBezTo>
                  <a:cubicBezTo>
                    <a:pt x="608" y="230"/>
                    <a:pt x="667" y="214"/>
                    <a:pt x="697" y="199"/>
                  </a:cubicBezTo>
                  <a:cubicBezTo>
                    <a:pt x="725" y="185"/>
                    <a:pt x="746" y="172"/>
                    <a:pt x="759" y="159"/>
                  </a:cubicBezTo>
                  <a:cubicBezTo>
                    <a:pt x="771" y="148"/>
                    <a:pt x="778" y="137"/>
                    <a:pt x="778" y="127"/>
                  </a:cubicBezTo>
                  <a:cubicBezTo>
                    <a:pt x="778" y="117"/>
                    <a:pt x="774" y="108"/>
                    <a:pt x="764" y="100"/>
                  </a:cubicBezTo>
                  <a:cubicBezTo>
                    <a:pt x="757" y="93"/>
                    <a:pt x="748" y="88"/>
                    <a:pt x="738" y="82"/>
                  </a:cubicBezTo>
                  <a:cubicBezTo>
                    <a:pt x="728" y="77"/>
                    <a:pt x="718" y="73"/>
                    <a:pt x="707" y="68"/>
                  </a:cubicBezTo>
                  <a:cubicBezTo>
                    <a:pt x="697" y="64"/>
                    <a:pt x="687" y="61"/>
                    <a:pt x="677" y="57"/>
                  </a:cubicBezTo>
                  <a:cubicBezTo>
                    <a:pt x="667" y="54"/>
                    <a:pt x="658" y="51"/>
                    <a:pt x="649" y="48"/>
                  </a:cubicBezTo>
                  <a:cubicBezTo>
                    <a:pt x="641" y="45"/>
                    <a:pt x="633" y="42"/>
                    <a:pt x="626" y="40"/>
                  </a:cubicBezTo>
                  <a:cubicBezTo>
                    <a:pt x="619" y="37"/>
                    <a:pt x="613" y="35"/>
                    <a:pt x="607" y="32"/>
                  </a:cubicBezTo>
                  <a:cubicBezTo>
                    <a:pt x="602" y="30"/>
                    <a:pt x="597" y="28"/>
                    <a:pt x="593" y="26"/>
                  </a:cubicBezTo>
                  <a:cubicBezTo>
                    <a:pt x="590" y="24"/>
                    <a:pt x="588" y="22"/>
                    <a:pt x="587" y="20"/>
                  </a:cubicBezTo>
                  <a:cubicBezTo>
                    <a:pt x="585" y="17"/>
                    <a:pt x="587" y="15"/>
                    <a:pt x="590" y="13"/>
                  </a:cubicBezTo>
                  <a:cubicBezTo>
                    <a:pt x="594" y="11"/>
                    <a:pt x="600" y="9"/>
                    <a:pt x="607" y="7"/>
                  </a:cubicBezTo>
                  <a:cubicBezTo>
                    <a:pt x="615" y="6"/>
                    <a:pt x="624" y="4"/>
                    <a:pt x="634" y="3"/>
                  </a:cubicBezTo>
                  <a:cubicBezTo>
                    <a:pt x="643" y="2"/>
                    <a:pt x="654" y="1"/>
                    <a:pt x="666" y="0"/>
                  </a:cubicBezTo>
                  <a:close/>
                  <a:moveTo>
                    <a:pt x="699" y="0"/>
                  </a:moveTo>
                  <a:cubicBezTo>
                    <a:pt x="699" y="0"/>
                    <a:pt x="699" y="0"/>
                    <a:pt x="698" y="0"/>
                  </a:cubicBezTo>
                  <a:cubicBezTo>
                    <a:pt x="698" y="0"/>
                    <a:pt x="698" y="0"/>
                    <a:pt x="698" y="0"/>
                  </a:cubicBezTo>
                  <a:cubicBezTo>
                    <a:pt x="698" y="0"/>
                    <a:pt x="698" y="0"/>
                    <a:pt x="698" y="0"/>
                  </a:cubicBezTo>
                  <a:cubicBezTo>
                    <a:pt x="698" y="0"/>
                    <a:pt x="698" y="0"/>
                    <a:pt x="698" y="0"/>
                  </a:cubicBezTo>
                  <a:cubicBezTo>
                    <a:pt x="653" y="5"/>
                    <a:pt x="646" y="11"/>
                    <a:pt x="664" y="18"/>
                  </a:cubicBezTo>
                  <a:cubicBezTo>
                    <a:pt x="684" y="27"/>
                    <a:pt x="736" y="37"/>
                    <a:pt x="799" y="48"/>
                  </a:cubicBezTo>
                  <a:cubicBezTo>
                    <a:pt x="876" y="63"/>
                    <a:pt x="971" y="80"/>
                    <a:pt x="1049" y="103"/>
                  </a:cubicBezTo>
                  <a:cubicBezTo>
                    <a:pt x="1153" y="134"/>
                    <a:pt x="1239" y="178"/>
                    <a:pt x="1217" y="247"/>
                  </a:cubicBezTo>
                  <a:cubicBezTo>
                    <a:pt x="1214" y="247"/>
                    <a:pt x="1211" y="247"/>
                    <a:pt x="1209" y="247"/>
                  </a:cubicBezTo>
                  <a:cubicBezTo>
                    <a:pt x="1206" y="247"/>
                    <a:pt x="1204" y="247"/>
                    <a:pt x="1201" y="247"/>
                  </a:cubicBezTo>
                  <a:cubicBezTo>
                    <a:pt x="1199" y="247"/>
                    <a:pt x="1196" y="247"/>
                    <a:pt x="1194" y="247"/>
                  </a:cubicBezTo>
                  <a:cubicBezTo>
                    <a:pt x="1191" y="247"/>
                    <a:pt x="1188" y="247"/>
                    <a:pt x="1185" y="247"/>
                  </a:cubicBezTo>
                  <a:cubicBezTo>
                    <a:pt x="1215" y="178"/>
                    <a:pt x="1135" y="134"/>
                    <a:pt x="1034" y="103"/>
                  </a:cubicBezTo>
                  <a:cubicBezTo>
                    <a:pt x="959" y="80"/>
                    <a:pt x="866" y="63"/>
                    <a:pt x="792" y="48"/>
                  </a:cubicBezTo>
                  <a:cubicBezTo>
                    <a:pt x="730" y="37"/>
                    <a:pt x="679" y="27"/>
                    <a:pt x="660" y="18"/>
                  </a:cubicBezTo>
                  <a:cubicBezTo>
                    <a:pt x="644" y="11"/>
                    <a:pt x="651" y="5"/>
                    <a:pt x="696" y="0"/>
                  </a:cubicBezTo>
                  <a:cubicBezTo>
                    <a:pt x="694" y="0"/>
                    <a:pt x="692" y="0"/>
                    <a:pt x="690" y="0"/>
                  </a:cubicBezTo>
                  <a:cubicBezTo>
                    <a:pt x="688" y="0"/>
                    <a:pt x="685" y="0"/>
                    <a:pt x="683" y="0"/>
                  </a:cubicBezTo>
                  <a:cubicBezTo>
                    <a:pt x="681" y="0"/>
                    <a:pt x="679" y="0"/>
                    <a:pt x="677" y="0"/>
                  </a:cubicBezTo>
                  <a:cubicBezTo>
                    <a:pt x="675" y="0"/>
                    <a:pt x="673" y="0"/>
                    <a:pt x="671" y="0"/>
                  </a:cubicBezTo>
                  <a:cubicBezTo>
                    <a:pt x="659" y="1"/>
                    <a:pt x="649" y="2"/>
                    <a:pt x="640" y="3"/>
                  </a:cubicBezTo>
                  <a:cubicBezTo>
                    <a:pt x="630" y="5"/>
                    <a:pt x="622" y="6"/>
                    <a:pt x="615" y="8"/>
                  </a:cubicBezTo>
                  <a:cubicBezTo>
                    <a:pt x="608" y="9"/>
                    <a:pt x="603" y="11"/>
                    <a:pt x="601" y="13"/>
                  </a:cubicBezTo>
                  <a:cubicBezTo>
                    <a:pt x="598" y="15"/>
                    <a:pt x="597" y="17"/>
                    <a:pt x="599" y="20"/>
                  </a:cubicBezTo>
                  <a:cubicBezTo>
                    <a:pt x="601" y="22"/>
                    <a:pt x="605" y="24"/>
                    <a:pt x="609" y="26"/>
                  </a:cubicBezTo>
                  <a:cubicBezTo>
                    <a:pt x="613" y="28"/>
                    <a:pt x="619" y="30"/>
                    <a:pt x="625" y="33"/>
                  </a:cubicBezTo>
                  <a:cubicBezTo>
                    <a:pt x="631" y="35"/>
                    <a:pt x="639" y="37"/>
                    <a:pt x="647" y="40"/>
                  </a:cubicBezTo>
                  <a:cubicBezTo>
                    <a:pt x="655" y="42"/>
                    <a:pt x="664" y="45"/>
                    <a:pt x="673" y="48"/>
                  </a:cubicBezTo>
                  <a:cubicBezTo>
                    <a:pt x="682" y="51"/>
                    <a:pt x="693" y="54"/>
                    <a:pt x="704" y="57"/>
                  </a:cubicBezTo>
                  <a:cubicBezTo>
                    <a:pt x="715" y="61"/>
                    <a:pt x="727" y="64"/>
                    <a:pt x="738" y="69"/>
                  </a:cubicBezTo>
                  <a:cubicBezTo>
                    <a:pt x="751" y="73"/>
                    <a:pt x="763" y="77"/>
                    <a:pt x="774" y="82"/>
                  </a:cubicBezTo>
                  <a:cubicBezTo>
                    <a:pt x="786" y="88"/>
                    <a:pt x="797" y="94"/>
                    <a:pt x="807" y="100"/>
                  </a:cubicBezTo>
                  <a:cubicBezTo>
                    <a:pt x="820" y="109"/>
                    <a:pt x="828" y="117"/>
                    <a:pt x="831" y="127"/>
                  </a:cubicBezTo>
                  <a:cubicBezTo>
                    <a:pt x="835" y="137"/>
                    <a:pt x="833" y="148"/>
                    <a:pt x="825" y="159"/>
                  </a:cubicBezTo>
                  <a:cubicBezTo>
                    <a:pt x="817" y="171"/>
                    <a:pt x="801" y="184"/>
                    <a:pt x="779" y="198"/>
                  </a:cubicBezTo>
                  <a:cubicBezTo>
                    <a:pt x="754" y="214"/>
                    <a:pt x="739" y="230"/>
                    <a:pt x="697" y="247"/>
                  </a:cubicBezTo>
                  <a:cubicBezTo>
                    <a:pt x="694" y="247"/>
                    <a:pt x="674" y="247"/>
                    <a:pt x="671" y="247"/>
                  </a:cubicBezTo>
                  <a:cubicBezTo>
                    <a:pt x="668" y="247"/>
                    <a:pt x="666" y="247"/>
                    <a:pt x="664" y="247"/>
                  </a:cubicBezTo>
                  <a:cubicBezTo>
                    <a:pt x="661" y="247"/>
                    <a:pt x="659" y="247"/>
                    <a:pt x="656" y="247"/>
                  </a:cubicBezTo>
                  <a:cubicBezTo>
                    <a:pt x="653" y="247"/>
                    <a:pt x="650" y="247"/>
                    <a:pt x="647" y="247"/>
                  </a:cubicBezTo>
                  <a:cubicBezTo>
                    <a:pt x="690" y="230"/>
                    <a:pt x="726" y="214"/>
                    <a:pt x="752" y="198"/>
                  </a:cubicBezTo>
                  <a:cubicBezTo>
                    <a:pt x="776" y="185"/>
                    <a:pt x="793" y="171"/>
                    <a:pt x="804" y="159"/>
                  </a:cubicBezTo>
                  <a:cubicBezTo>
                    <a:pt x="813" y="148"/>
                    <a:pt x="816" y="137"/>
                    <a:pt x="814" y="127"/>
                  </a:cubicBezTo>
                  <a:cubicBezTo>
                    <a:pt x="812" y="117"/>
                    <a:pt x="805" y="109"/>
                    <a:pt x="793" y="100"/>
                  </a:cubicBezTo>
                  <a:cubicBezTo>
                    <a:pt x="784" y="94"/>
                    <a:pt x="773" y="88"/>
                    <a:pt x="762" y="82"/>
                  </a:cubicBezTo>
                  <a:cubicBezTo>
                    <a:pt x="751" y="77"/>
                    <a:pt x="740" y="73"/>
                    <a:pt x="728" y="69"/>
                  </a:cubicBezTo>
                  <a:cubicBezTo>
                    <a:pt x="717" y="64"/>
                    <a:pt x="706" y="61"/>
                    <a:pt x="695" y="57"/>
                  </a:cubicBezTo>
                  <a:cubicBezTo>
                    <a:pt x="685" y="54"/>
                    <a:pt x="674" y="51"/>
                    <a:pt x="665" y="48"/>
                  </a:cubicBezTo>
                  <a:cubicBezTo>
                    <a:pt x="656" y="45"/>
                    <a:pt x="648" y="42"/>
                    <a:pt x="640" y="40"/>
                  </a:cubicBezTo>
                  <a:cubicBezTo>
                    <a:pt x="632" y="37"/>
                    <a:pt x="625" y="35"/>
                    <a:pt x="619" y="33"/>
                  </a:cubicBezTo>
                  <a:cubicBezTo>
                    <a:pt x="613" y="30"/>
                    <a:pt x="608" y="28"/>
                    <a:pt x="604" y="26"/>
                  </a:cubicBezTo>
                  <a:cubicBezTo>
                    <a:pt x="600" y="24"/>
                    <a:pt x="597" y="22"/>
                    <a:pt x="595" y="20"/>
                  </a:cubicBezTo>
                  <a:cubicBezTo>
                    <a:pt x="593" y="17"/>
                    <a:pt x="594" y="15"/>
                    <a:pt x="597" y="13"/>
                  </a:cubicBezTo>
                  <a:cubicBezTo>
                    <a:pt x="600" y="11"/>
                    <a:pt x="606" y="9"/>
                    <a:pt x="613" y="8"/>
                  </a:cubicBezTo>
                  <a:cubicBezTo>
                    <a:pt x="619" y="6"/>
                    <a:pt x="628" y="5"/>
                    <a:pt x="638" y="3"/>
                  </a:cubicBezTo>
                  <a:cubicBezTo>
                    <a:pt x="647" y="2"/>
                    <a:pt x="658" y="1"/>
                    <a:pt x="669" y="0"/>
                  </a:cubicBezTo>
                  <a:cubicBezTo>
                    <a:pt x="669" y="0"/>
                    <a:pt x="669" y="0"/>
                    <a:pt x="669" y="0"/>
                  </a:cubicBezTo>
                  <a:cubicBezTo>
                    <a:pt x="669" y="0"/>
                    <a:pt x="668" y="0"/>
                    <a:pt x="668" y="0"/>
                  </a:cubicBezTo>
                  <a:cubicBezTo>
                    <a:pt x="668" y="0"/>
                    <a:pt x="668" y="0"/>
                    <a:pt x="668" y="0"/>
                  </a:cubicBezTo>
                  <a:cubicBezTo>
                    <a:pt x="668" y="0"/>
                    <a:pt x="668" y="0"/>
                    <a:pt x="667" y="0"/>
                  </a:cubicBezTo>
                  <a:cubicBezTo>
                    <a:pt x="656" y="1"/>
                    <a:pt x="645" y="2"/>
                    <a:pt x="636" y="3"/>
                  </a:cubicBezTo>
                  <a:cubicBezTo>
                    <a:pt x="626" y="4"/>
                    <a:pt x="617" y="6"/>
                    <a:pt x="610" y="7"/>
                  </a:cubicBezTo>
                  <a:cubicBezTo>
                    <a:pt x="603" y="9"/>
                    <a:pt x="597" y="11"/>
                    <a:pt x="594" y="13"/>
                  </a:cubicBezTo>
                  <a:cubicBezTo>
                    <a:pt x="590" y="15"/>
                    <a:pt x="589" y="17"/>
                    <a:pt x="591" y="20"/>
                  </a:cubicBezTo>
                  <a:cubicBezTo>
                    <a:pt x="592" y="22"/>
                    <a:pt x="595" y="24"/>
                    <a:pt x="598" y="26"/>
                  </a:cubicBezTo>
                  <a:cubicBezTo>
                    <a:pt x="602" y="28"/>
                    <a:pt x="607" y="30"/>
                    <a:pt x="613" y="33"/>
                  </a:cubicBezTo>
                  <a:cubicBezTo>
                    <a:pt x="619" y="35"/>
                    <a:pt x="626" y="37"/>
                    <a:pt x="633" y="40"/>
                  </a:cubicBezTo>
                  <a:cubicBezTo>
                    <a:pt x="640" y="42"/>
                    <a:pt x="649" y="45"/>
                    <a:pt x="657" y="48"/>
                  </a:cubicBezTo>
                  <a:cubicBezTo>
                    <a:pt x="666" y="51"/>
                    <a:pt x="676" y="54"/>
                    <a:pt x="686" y="57"/>
                  </a:cubicBezTo>
                  <a:cubicBezTo>
                    <a:pt x="696" y="61"/>
                    <a:pt x="707" y="64"/>
                    <a:pt x="718" y="68"/>
                  </a:cubicBezTo>
                  <a:cubicBezTo>
                    <a:pt x="729" y="73"/>
                    <a:pt x="740" y="77"/>
                    <a:pt x="750" y="82"/>
                  </a:cubicBezTo>
                  <a:cubicBezTo>
                    <a:pt x="760" y="88"/>
                    <a:pt x="770" y="94"/>
                    <a:pt x="778" y="100"/>
                  </a:cubicBezTo>
                  <a:cubicBezTo>
                    <a:pt x="789" y="108"/>
                    <a:pt x="795" y="117"/>
                    <a:pt x="796" y="127"/>
                  </a:cubicBezTo>
                  <a:cubicBezTo>
                    <a:pt x="797" y="137"/>
                    <a:pt x="792" y="148"/>
                    <a:pt x="781" y="159"/>
                  </a:cubicBezTo>
                  <a:cubicBezTo>
                    <a:pt x="769" y="172"/>
                    <a:pt x="750" y="185"/>
                    <a:pt x="724" y="198"/>
                  </a:cubicBezTo>
                  <a:cubicBezTo>
                    <a:pt x="696" y="214"/>
                    <a:pt x="658" y="230"/>
                    <a:pt x="613" y="247"/>
                  </a:cubicBezTo>
                  <a:cubicBezTo>
                    <a:pt x="683" y="247"/>
                    <a:pt x="736" y="247"/>
                    <a:pt x="772" y="247"/>
                  </a:cubicBezTo>
                  <a:cubicBezTo>
                    <a:pt x="824" y="247"/>
                    <a:pt x="877" y="247"/>
                    <a:pt x="930" y="247"/>
                  </a:cubicBezTo>
                  <a:cubicBezTo>
                    <a:pt x="982" y="247"/>
                    <a:pt x="1034" y="247"/>
                    <a:pt x="1086" y="247"/>
                  </a:cubicBezTo>
                  <a:cubicBezTo>
                    <a:pt x="1138" y="247"/>
                    <a:pt x="1190" y="247"/>
                    <a:pt x="1241" y="247"/>
                  </a:cubicBezTo>
                  <a:cubicBezTo>
                    <a:pt x="1256" y="177"/>
                    <a:pt x="1167" y="134"/>
                    <a:pt x="1060" y="103"/>
                  </a:cubicBezTo>
                  <a:cubicBezTo>
                    <a:pt x="980" y="80"/>
                    <a:pt x="883" y="63"/>
                    <a:pt x="805" y="48"/>
                  </a:cubicBezTo>
                  <a:cubicBezTo>
                    <a:pt x="741" y="37"/>
                    <a:pt x="687" y="27"/>
                    <a:pt x="667" y="19"/>
                  </a:cubicBezTo>
                  <a:cubicBezTo>
                    <a:pt x="649" y="11"/>
                    <a:pt x="654" y="5"/>
                    <a:pt x="699" y="0"/>
                  </a:cubicBezTo>
                  <a:close/>
                </a:path>
              </a:pathLst>
            </a:custGeom>
            <a:gradFill flip="none" rotWithShape="1">
              <a:gsLst>
                <a:gs pos="0">
                  <a:schemeClr val="tx1">
                    <a:lumMod val="50000"/>
                    <a:alpha val="48000"/>
                  </a:schemeClr>
                </a:gs>
                <a:gs pos="72000">
                  <a:schemeClr val="bg1">
                    <a:lumMod val="65000"/>
                    <a:shade val="67500"/>
                    <a:satMod val="115000"/>
                  </a:schemeClr>
                </a:gs>
                <a:gs pos="100000">
                  <a:schemeClr val="bg1">
                    <a:lumMod val="65000"/>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 name="Freeform 146"/>
            <p:cNvSpPr>
              <a:spLocks/>
            </p:cNvSpPr>
            <p:nvPr/>
          </p:nvSpPr>
          <p:spPr bwMode="auto">
            <a:xfrm>
              <a:off x="3983038" y="3675063"/>
              <a:ext cx="2306638" cy="925513"/>
            </a:xfrm>
            <a:custGeom>
              <a:avLst/>
              <a:gdLst/>
              <a:ahLst/>
              <a:cxnLst>
                <a:cxn ang="0">
                  <a:pos x="615" y="0"/>
                </a:cxn>
                <a:cxn ang="0">
                  <a:pos x="614" y="0"/>
                </a:cxn>
                <a:cxn ang="0">
                  <a:pos x="614" y="0"/>
                </a:cxn>
                <a:cxn ang="0">
                  <a:pos x="613" y="0"/>
                </a:cxn>
                <a:cxn ang="0">
                  <a:pos x="613" y="0"/>
                </a:cxn>
                <a:cxn ang="0">
                  <a:pos x="575" y="3"/>
                </a:cxn>
                <a:cxn ang="0">
                  <a:pos x="540" y="7"/>
                </a:cxn>
                <a:cxn ang="0">
                  <a:pos x="510" y="12"/>
                </a:cxn>
                <a:cxn ang="0">
                  <a:pos x="491" y="19"/>
                </a:cxn>
                <a:cxn ang="0">
                  <a:pos x="485" y="25"/>
                </a:cxn>
                <a:cxn ang="0">
                  <a:pos x="485" y="32"/>
                </a:cxn>
                <a:cxn ang="0">
                  <a:pos x="489" y="39"/>
                </a:cxn>
                <a:cxn ang="0">
                  <a:pos x="496" y="48"/>
                </a:cxn>
                <a:cxn ang="0">
                  <a:pos x="504" y="57"/>
                </a:cxn>
                <a:cxn ang="0">
                  <a:pos x="511" y="69"/>
                </a:cxn>
                <a:cxn ang="0">
                  <a:pos x="512" y="83"/>
                </a:cxn>
                <a:cxn ang="0">
                  <a:pos x="501" y="100"/>
                </a:cxn>
                <a:cxn ang="0">
                  <a:pos x="455" y="128"/>
                </a:cxn>
                <a:cxn ang="0">
                  <a:pos x="363" y="161"/>
                </a:cxn>
                <a:cxn ang="0">
                  <a:pos x="215" y="200"/>
                </a:cxn>
                <a:cxn ang="0">
                  <a:pos x="0" y="247"/>
                </a:cxn>
                <a:cxn ang="0">
                  <a:pos x="9" y="247"/>
                </a:cxn>
                <a:cxn ang="0">
                  <a:pos x="16" y="247"/>
                </a:cxn>
                <a:cxn ang="0">
                  <a:pos x="24" y="247"/>
                </a:cxn>
                <a:cxn ang="0">
                  <a:pos x="33" y="247"/>
                </a:cxn>
                <a:cxn ang="0">
                  <a:pos x="243" y="200"/>
                </a:cxn>
                <a:cxn ang="0">
                  <a:pos x="386" y="161"/>
                </a:cxn>
                <a:cxn ang="0">
                  <a:pos x="473" y="128"/>
                </a:cxn>
                <a:cxn ang="0">
                  <a:pos x="515" y="100"/>
                </a:cxn>
                <a:cxn ang="0">
                  <a:pos x="524" y="83"/>
                </a:cxn>
                <a:cxn ang="0">
                  <a:pos x="521" y="69"/>
                </a:cxn>
                <a:cxn ang="0">
                  <a:pos x="513" y="58"/>
                </a:cxn>
                <a:cxn ang="0">
                  <a:pos x="504" y="48"/>
                </a:cxn>
                <a:cxn ang="0">
                  <a:pos x="496" y="39"/>
                </a:cxn>
                <a:cxn ang="0">
                  <a:pos x="491" y="32"/>
                </a:cxn>
                <a:cxn ang="0">
                  <a:pos x="490" y="25"/>
                </a:cxn>
                <a:cxn ang="0">
                  <a:pos x="495" y="19"/>
                </a:cxn>
                <a:cxn ang="0">
                  <a:pos x="514" y="12"/>
                </a:cxn>
                <a:cxn ang="0">
                  <a:pos x="542" y="7"/>
                </a:cxn>
                <a:cxn ang="0">
                  <a:pos x="577" y="3"/>
                </a:cxn>
                <a:cxn ang="0">
                  <a:pos x="615" y="0"/>
                </a:cxn>
              </a:cxnLst>
              <a:rect l="0" t="0" r="r" b="b"/>
              <a:pathLst>
                <a:path w="615" h="247">
                  <a:moveTo>
                    <a:pt x="615" y="0"/>
                  </a:moveTo>
                  <a:cubicBezTo>
                    <a:pt x="614" y="0"/>
                    <a:pt x="614" y="0"/>
                    <a:pt x="614" y="0"/>
                  </a:cubicBezTo>
                  <a:cubicBezTo>
                    <a:pt x="614" y="0"/>
                    <a:pt x="614" y="0"/>
                    <a:pt x="614" y="0"/>
                  </a:cubicBezTo>
                  <a:cubicBezTo>
                    <a:pt x="614" y="0"/>
                    <a:pt x="614" y="0"/>
                    <a:pt x="613" y="0"/>
                  </a:cubicBezTo>
                  <a:cubicBezTo>
                    <a:pt x="613" y="0"/>
                    <a:pt x="613" y="0"/>
                    <a:pt x="613" y="0"/>
                  </a:cubicBezTo>
                  <a:cubicBezTo>
                    <a:pt x="600" y="0"/>
                    <a:pt x="587" y="2"/>
                    <a:pt x="575" y="3"/>
                  </a:cubicBezTo>
                  <a:cubicBezTo>
                    <a:pt x="563" y="4"/>
                    <a:pt x="551" y="5"/>
                    <a:pt x="540" y="7"/>
                  </a:cubicBezTo>
                  <a:cubicBezTo>
                    <a:pt x="529" y="8"/>
                    <a:pt x="519" y="10"/>
                    <a:pt x="510" y="12"/>
                  </a:cubicBezTo>
                  <a:cubicBezTo>
                    <a:pt x="502" y="14"/>
                    <a:pt x="495" y="17"/>
                    <a:pt x="491" y="19"/>
                  </a:cubicBezTo>
                  <a:cubicBezTo>
                    <a:pt x="487" y="21"/>
                    <a:pt x="486" y="23"/>
                    <a:pt x="485" y="25"/>
                  </a:cubicBezTo>
                  <a:cubicBezTo>
                    <a:pt x="484" y="27"/>
                    <a:pt x="484" y="30"/>
                    <a:pt x="485" y="32"/>
                  </a:cubicBezTo>
                  <a:cubicBezTo>
                    <a:pt x="486" y="34"/>
                    <a:pt x="487" y="37"/>
                    <a:pt x="489" y="39"/>
                  </a:cubicBezTo>
                  <a:cubicBezTo>
                    <a:pt x="491" y="42"/>
                    <a:pt x="494" y="45"/>
                    <a:pt x="496" y="48"/>
                  </a:cubicBezTo>
                  <a:cubicBezTo>
                    <a:pt x="499" y="51"/>
                    <a:pt x="502" y="54"/>
                    <a:pt x="504" y="57"/>
                  </a:cubicBezTo>
                  <a:cubicBezTo>
                    <a:pt x="507" y="61"/>
                    <a:pt x="509" y="65"/>
                    <a:pt x="511" y="69"/>
                  </a:cubicBezTo>
                  <a:cubicBezTo>
                    <a:pt x="512" y="73"/>
                    <a:pt x="513" y="78"/>
                    <a:pt x="512" y="83"/>
                  </a:cubicBezTo>
                  <a:cubicBezTo>
                    <a:pt x="510" y="88"/>
                    <a:pt x="507" y="94"/>
                    <a:pt x="501" y="100"/>
                  </a:cubicBezTo>
                  <a:cubicBezTo>
                    <a:pt x="492" y="109"/>
                    <a:pt x="477" y="118"/>
                    <a:pt x="455" y="128"/>
                  </a:cubicBezTo>
                  <a:cubicBezTo>
                    <a:pt x="432" y="139"/>
                    <a:pt x="401" y="150"/>
                    <a:pt x="363" y="161"/>
                  </a:cubicBezTo>
                  <a:cubicBezTo>
                    <a:pt x="322" y="174"/>
                    <a:pt x="272" y="187"/>
                    <a:pt x="215" y="200"/>
                  </a:cubicBezTo>
                  <a:cubicBezTo>
                    <a:pt x="152" y="215"/>
                    <a:pt x="80" y="231"/>
                    <a:pt x="0" y="247"/>
                  </a:cubicBezTo>
                  <a:cubicBezTo>
                    <a:pt x="3" y="247"/>
                    <a:pt x="6" y="247"/>
                    <a:pt x="9" y="247"/>
                  </a:cubicBezTo>
                  <a:cubicBezTo>
                    <a:pt x="11" y="247"/>
                    <a:pt x="14" y="247"/>
                    <a:pt x="16" y="247"/>
                  </a:cubicBezTo>
                  <a:cubicBezTo>
                    <a:pt x="19" y="247"/>
                    <a:pt x="22" y="247"/>
                    <a:pt x="24" y="247"/>
                  </a:cubicBezTo>
                  <a:cubicBezTo>
                    <a:pt x="27" y="247"/>
                    <a:pt x="30" y="247"/>
                    <a:pt x="33" y="247"/>
                  </a:cubicBezTo>
                  <a:cubicBezTo>
                    <a:pt x="112" y="231"/>
                    <a:pt x="182" y="215"/>
                    <a:pt x="243" y="200"/>
                  </a:cubicBezTo>
                  <a:cubicBezTo>
                    <a:pt x="298" y="187"/>
                    <a:pt x="346" y="174"/>
                    <a:pt x="386" y="161"/>
                  </a:cubicBezTo>
                  <a:cubicBezTo>
                    <a:pt x="422" y="150"/>
                    <a:pt x="451" y="139"/>
                    <a:pt x="473" y="128"/>
                  </a:cubicBezTo>
                  <a:cubicBezTo>
                    <a:pt x="493" y="118"/>
                    <a:pt x="508" y="109"/>
                    <a:pt x="515" y="100"/>
                  </a:cubicBezTo>
                  <a:cubicBezTo>
                    <a:pt x="521" y="94"/>
                    <a:pt x="523" y="88"/>
                    <a:pt x="524" y="83"/>
                  </a:cubicBezTo>
                  <a:cubicBezTo>
                    <a:pt x="524" y="78"/>
                    <a:pt x="523" y="73"/>
                    <a:pt x="521" y="69"/>
                  </a:cubicBezTo>
                  <a:cubicBezTo>
                    <a:pt x="519" y="65"/>
                    <a:pt x="517" y="61"/>
                    <a:pt x="513" y="58"/>
                  </a:cubicBezTo>
                  <a:cubicBezTo>
                    <a:pt x="510" y="54"/>
                    <a:pt x="507" y="51"/>
                    <a:pt x="504" y="48"/>
                  </a:cubicBezTo>
                  <a:cubicBezTo>
                    <a:pt x="501" y="45"/>
                    <a:pt x="499" y="42"/>
                    <a:pt x="496" y="39"/>
                  </a:cubicBezTo>
                  <a:cubicBezTo>
                    <a:pt x="494" y="37"/>
                    <a:pt x="492" y="34"/>
                    <a:pt x="491" y="32"/>
                  </a:cubicBezTo>
                  <a:cubicBezTo>
                    <a:pt x="489" y="30"/>
                    <a:pt x="489" y="27"/>
                    <a:pt x="490" y="25"/>
                  </a:cubicBezTo>
                  <a:cubicBezTo>
                    <a:pt x="490" y="23"/>
                    <a:pt x="492" y="21"/>
                    <a:pt x="495" y="19"/>
                  </a:cubicBezTo>
                  <a:cubicBezTo>
                    <a:pt x="499" y="17"/>
                    <a:pt x="505" y="14"/>
                    <a:pt x="514" y="12"/>
                  </a:cubicBezTo>
                  <a:cubicBezTo>
                    <a:pt x="522" y="10"/>
                    <a:pt x="531" y="8"/>
                    <a:pt x="542" y="7"/>
                  </a:cubicBezTo>
                  <a:cubicBezTo>
                    <a:pt x="553" y="5"/>
                    <a:pt x="565" y="4"/>
                    <a:pt x="577" y="3"/>
                  </a:cubicBezTo>
                  <a:cubicBezTo>
                    <a:pt x="589" y="2"/>
                    <a:pt x="602" y="1"/>
                    <a:pt x="615"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Freeform 147"/>
            <p:cNvSpPr>
              <a:spLocks/>
            </p:cNvSpPr>
            <p:nvPr/>
          </p:nvSpPr>
          <p:spPr bwMode="auto">
            <a:xfrm>
              <a:off x="6300788" y="3675063"/>
              <a:ext cx="2230438" cy="925513"/>
            </a:xfrm>
            <a:custGeom>
              <a:avLst/>
              <a:gdLst/>
              <a:ahLst/>
              <a:cxnLst>
                <a:cxn ang="0">
                  <a:pos x="54" y="0"/>
                </a:cxn>
                <a:cxn ang="0">
                  <a:pos x="53" y="0"/>
                </a:cxn>
                <a:cxn ang="0">
                  <a:pos x="53" y="0"/>
                </a:cxn>
                <a:cxn ang="0">
                  <a:pos x="52" y="0"/>
                </a:cxn>
                <a:cxn ang="0">
                  <a:pos x="52" y="0"/>
                </a:cxn>
                <a:cxn ang="0">
                  <a:pos x="16" y="18"/>
                </a:cxn>
                <a:cxn ang="0">
                  <a:pos x="148" y="48"/>
                </a:cxn>
                <a:cxn ang="0">
                  <a:pos x="390" y="103"/>
                </a:cxn>
                <a:cxn ang="0">
                  <a:pos x="541" y="247"/>
                </a:cxn>
                <a:cxn ang="0">
                  <a:pos x="550" y="247"/>
                </a:cxn>
                <a:cxn ang="0">
                  <a:pos x="557" y="247"/>
                </a:cxn>
                <a:cxn ang="0">
                  <a:pos x="565" y="247"/>
                </a:cxn>
                <a:cxn ang="0">
                  <a:pos x="573" y="247"/>
                </a:cxn>
                <a:cxn ang="0">
                  <a:pos x="405" y="103"/>
                </a:cxn>
                <a:cxn ang="0">
                  <a:pos x="155" y="48"/>
                </a:cxn>
                <a:cxn ang="0">
                  <a:pos x="20" y="18"/>
                </a:cxn>
                <a:cxn ang="0">
                  <a:pos x="54" y="0"/>
                </a:cxn>
              </a:cxnLst>
              <a:rect l="0" t="0" r="r" b="b"/>
              <a:pathLst>
                <a:path w="595" h="247">
                  <a:moveTo>
                    <a:pt x="54" y="0"/>
                  </a:moveTo>
                  <a:cubicBezTo>
                    <a:pt x="53" y="0"/>
                    <a:pt x="53" y="0"/>
                    <a:pt x="53" y="0"/>
                  </a:cubicBezTo>
                  <a:cubicBezTo>
                    <a:pt x="53" y="0"/>
                    <a:pt x="53" y="0"/>
                    <a:pt x="53" y="0"/>
                  </a:cubicBezTo>
                  <a:cubicBezTo>
                    <a:pt x="53" y="0"/>
                    <a:pt x="52" y="0"/>
                    <a:pt x="52" y="0"/>
                  </a:cubicBezTo>
                  <a:cubicBezTo>
                    <a:pt x="52" y="0"/>
                    <a:pt x="52" y="0"/>
                    <a:pt x="52" y="0"/>
                  </a:cubicBezTo>
                  <a:cubicBezTo>
                    <a:pt x="7" y="5"/>
                    <a:pt x="0" y="11"/>
                    <a:pt x="16" y="18"/>
                  </a:cubicBezTo>
                  <a:cubicBezTo>
                    <a:pt x="35" y="27"/>
                    <a:pt x="86" y="37"/>
                    <a:pt x="148" y="48"/>
                  </a:cubicBezTo>
                  <a:cubicBezTo>
                    <a:pt x="222" y="63"/>
                    <a:pt x="315" y="80"/>
                    <a:pt x="390" y="103"/>
                  </a:cubicBezTo>
                  <a:cubicBezTo>
                    <a:pt x="491" y="134"/>
                    <a:pt x="571" y="178"/>
                    <a:pt x="541" y="247"/>
                  </a:cubicBezTo>
                  <a:cubicBezTo>
                    <a:pt x="544" y="247"/>
                    <a:pt x="547" y="247"/>
                    <a:pt x="550" y="247"/>
                  </a:cubicBezTo>
                  <a:cubicBezTo>
                    <a:pt x="552" y="247"/>
                    <a:pt x="555" y="247"/>
                    <a:pt x="557" y="247"/>
                  </a:cubicBezTo>
                  <a:cubicBezTo>
                    <a:pt x="560" y="247"/>
                    <a:pt x="562" y="247"/>
                    <a:pt x="565" y="247"/>
                  </a:cubicBezTo>
                  <a:cubicBezTo>
                    <a:pt x="567" y="247"/>
                    <a:pt x="570" y="247"/>
                    <a:pt x="573" y="247"/>
                  </a:cubicBezTo>
                  <a:cubicBezTo>
                    <a:pt x="595" y="178"/>
                    <a:pt x="509" y="134"/>
                    <a:pt x="405" y="103"/>
                  </a:cubicBezTo>
                  <a:cubicBezTo>
                    <a:pt x="327" y="80"/>
                    <a:pt x="232" y="63"/>
                    <a:pt x="155" y="48"/>
                  </a:cubicBezTo>
                  <a:cubicBezTo>
                    <a:pt x="92" y="37"/>
                    <a:pt x="40" y="27"/>
                    <a:pt x="20" y="18"/>
                  </a:cubicBezTo>
                  <a:cubicBezTo>
                    <a:pt x="2" y="11"/>
                    <a:pt x="9" y="5"/>
                    <a:pt x="54"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48"/>
            <p:cNvSpPr>
              <a:spLocks/>
            </p:cNvSpPr>
            <p:nvPr/>
          </p:nvSpPr>
          <p:spPr bwMode="auto">
            <a:xfrm>
              <a:off x="5984875" y="3675063"/>
              <a:ext cx="889000" cy="925513"/>
            </a:xfrm>
            <a:custGeom>
              <a:avLst/>
              <a:gdLst/>
              <a:ahLst/>
              <a:cxnLst>
                <a:cxn ang="0">
                  <a:pos x="107" y="0"/>
                </a:cxn>
                <a:cxn ang="0">
                  <a:pos x="107" y="0"/>
                </a:cxn>
                <a:cxn ang="0">
                  <a:pos x="107" y="0"/>
                </a:cxn>
                <a:cxn ang="0">
                  <a:pos x="106" y="0"/>
                </a:cxn>
                <a:cxn ang="0">
                  <a:pos x="106" y="0"/>
                </a:cxn>
                <a:cxn ang="0">
                  <a:pos x="74" y="3"/>
                </a:cxn>
                <a:cxn ang="0">
                  <a:pos x="47" y="7"/>
                </a:cxn>
                <a:cxn ang="0">
                  <a:pos x="30" y="13"/>
                </a:cxn>
                <a:cxn ang="0">
                  <a:pos x="27" y="20"/>
                </a:cxn>
                <a:cxn ang="0">
                  <a:pos x="33" y="26"/>
                </a:cxn>
                <a:cxn ang="0">
                  <a:pos x="47" y="32"/>
                </a:cxn>
                <a:cxn ang="0">
                  <a:pos x="66" y="40"/>
                </a:cxn>
                <a:cxn ang="0">
                  <a:pos x="89" y="48"/>
                </a:cxn>
                <a:cxn ang="0">
                  <a:pos x="117" y="57"/>
                </a:cxn>
                <a:cxn ang="0">
                  <a:pos x="147" y="68"/>
                </a:cxn>
                <a:cxn ang="0">
                  <a:pos x="178" y="82"/>
                </a:cxn>
                <a:cxn ang="0">
                  <a:pos x="204" y="100"/>
                </a:cxn>
                <a:cxn ang="0">
                  <a:pos x="218" y="127"/>
                </a:cxn>
                <a:cxn ang="0">
                  <a:pos x="199" y="159"/>
                </a:cxn>
                <a:cxn ang="0">
                  <a:pos x="137" y="199"/>
                </a:cxn>
                <a:cxn ang="0">
                  <a:pos x="0" y="247"/>
                </a:cxn>
                <a:cxn ang="0">
                  <a:pos x="29" y="247"/>
                </a:cxn>
                <a:cxn ang="0">
                  <a:pos x="36" y="247"/>
                </a:cxn>
                <a:cxn ang="0">
                  <a:pos x="44" y="247"/>
                </a:cxn>
                <a:cxn ang="0">
                  <a:pos x="53" y="247"/>
                </a:cxn>
                <a:cxn ang="0">
                  <a:pos x="53" y="247"/>
                </a:cxn>
                <a:cxn ang="0">
                  <a:pos x="53" y="247"/>
                </a:cxn>
                <a:cxn ang="0">
                  <a:pos x="53" y="247"/>
                </a:cxn>
                <a:cxn ang="0">
                  <a:pos x="53" y="247"/>
                </a:cxn>
                <a:cxn ang="0">
                  <a:pos x="164" y="198"/>
                </a:cxn>
                <a:cxn ang="0">
                  <a:pos x="221" y="159"/>
                </a:cxn>
                <a:cxn ang="0">
                  <a:pos x="236" y="127"/>
                </a:cxn>
                <a:cxn ang="0">
                  <a:pos x="218" y="100"/>
                </a:cxn>
                <a:cxn ang="0">
                  <a:pos x="190" y="82"/>
                </a:cxn>
                <a:cxn ang="0">
                  <a:pos x="158" y="68"/>
                </a:cxn>
                <a:cxn ang="0">
                  <a:pos x="126" y="57"/>
                </a:cxn>
                <a:cxn ang="0">
                  <a:pos x="97" y="48"/>
                </a:cxn>
                <a:cxn ang="0">
                  <a:pos x="73" y="40"/>
                </a:cxn>
                <a:cxn ang="0">
                  <a:pos x="53" y="33"/>
                </a:cxn>
                <a:cxn ang="0">
                  <a:pos x="38" y="26"/>
                </a:cxn>
                <a:cxn ang="0">
                  <a:pos x="31" y="20"/>
                </a:cxn>
                <a:cxn ang="0">
                  <a:pos x="34" y="13"/>
                </a:cxn>
                <a:cxn ang="0">
                  <a:pos x="50" y="7"/>
                </a:cxn>
                <a:cxn ang="0">
                  <a:pos x="76" y="3"/>
                </a:cxn>
                <a:cxn ang="0">
                  <a:pos x="107" y="0"/>
                </a:cxn>
              </a:cxnLst>
              <a:rect l="0" t="0" r="r" b="b"/>
              <a:pathLst>
                <a:path w="237" h="247">
                  <a:moveTo>
                    <a:pt x="107" y="0"/>
                  </a:moveTo>
                  <a:cubicBezTo>
                    <a:pt x="107" y="0"/>
                    <a:pt x="107" y="0"/>
                    <a:pt x="107" y="0"/>
                  </a:cubicBezTo>
                  <a:cubicBezTo>
                    <a:pt x="107" y="0"/>
                    <a:pt x="107" y="0"/>
                    <a:pt x="107" y="0"/>
                  </a:cubicBezTo>
                  <a:cubicBezTo>
                    <a:pt x="107" y="0"/>
                    <a:pt x="106" y="0"/>
                    <a:pt x="106" y="0"/>
                  </a:cubicBezTo>
                  <a:cubicBezTo>
                    <a:pt x="106" y="0"/>
                    <a:pt x="106" y="0"/>
                    <a:pt x="106" y="0"/>
                  </a:cubicBezTo>
                  <a:cubicBezTo>
                    <a:pt x="94" y="1"/>
                    <a:pt x="83" y="2"/>
                    <a:pt x="74" y="3"/>
                  </a:cubicBezTo>
                  <a:cubicBezTo>
                    <a:pt x="64" y="4"/>
                    <a:pt x="55" y="6"/>
                    <a:pt x="47" y="7"/>
                  </a:cubicBezTo>
                  <a:cubicBezTo>
                    <a:pt x="40" y="9"/>
                    <a:pt x="34" y="11"/>
                    <a:pt x="30" y="13"/>
                  </a:cubicBezTo>
                  <a:cubicBezTo>
                    <a:pt x="27" y="15"/>
                    <a:pt x="25" y="17"/>
                    <a:pt x="27" y="20"/>
                  </a:cubicBezTo>
                  <a:cubicBezTo>
                    <a:pt x="28" y="22"/>
                    <a:pt x="30" y="24"/>
                    <a:pt x="33" y="26"/>
                  </a:cubicBezTo>
                  <a:cubicBezTo>
                    <a:pt x="37" y="28"/>
                    <a:pt x="42" y="30"/>
                    <a:pt x="47" y="32"/>
                  </a:cubicBezTo>
                  <a:cubicBezTo>
                    <a:pt x="53" y="35"/>
                    <a:pt x="59" y="37"/>
                    <a:pt x="66" y="40"/>
                  </a:cubicBezTo>
                  <a:cubicBezTo>
                    <a:pt x="73" y="42"/>
                    <a:pt x="81" y="45"/>
                    <a:pt x="89" y="48"/>
                  </a:cubicBezTo>
                  <a:cubicBezTo>
                    <a:pt x="98" y="51"/>
                    <a:pt x="107" y="54"/>
                    <a:pt x="117" y="57"/>
                  </a:cubicBezTo>
                  <a:cubicBezTo>
                    <a:pt x="127" y="61"/>
                    <a:pt x="137" y="64"/>
                    <a:pt x="147" y="68"/>
                  </a:cubicBezTo>
                  <a:cubicBezTo>
                    <a:pt x="158" y="73"/>
                    <a:pt x="168" y="77"/>
                    <a:pt x="178" y="82"/>
                  </a:cubicBezTo>
                  <a:cubicBezTo>
                    <a:pt x="188" y="88"/>
                    <a:pt x="197" y="93"/>
                    <a:pt x="204" y="100"/>
                  </a:cubicBezTo>
                  <a:cubicBezTo>
                    <a:pt x="214" y="108"/>
                    <a:pt x="218" y="117"/>
                    <a:pt x="218" y="127"/>
                  </a:cubicBezTo>
                  <a:cubicBezTo>
                    <a:pt x="218" y="137"/>
                    <a:pt x="211" y="148"/>
                    <a:pt x="199" y="159"/>
                  </a:cubicBezTo>
                  <a:cubicBezTo>
                    <a:pt x="186" y="172"/>
                    <a:pt x="165" y="185"/>
                    <a:pt x="137" y="199"/>
                  </a:cubicBezTo>
                  <a:cubicBezTo>
                    <a:pt x="107" y="214"/>
                    <a:pt x="48" y="230"/>
                    <a:pt x="0" y="247"/>
                  </a:cubicBezTo>
                  <a:cubicBezTo>
                    <a:pt x="3" y="247"/>
                    <a:pt x="26" y="247"/>
                    <a:pt x="29" y="247"/>
                  </a:cubicBezTo>
                  <a:cubicBezTo>
                    <a:pt x="31" y="247"/>
                    <a:pt x="34" y="247"/>
                    <a:pt x="36" y="247"/>
                  </a:cubicBezTo>
                  <a:cubicBezTo>
                    <a:pt x="39" y="247"/>
                    <a:pt x="41" y="247"/>
                    <a:pt x="44" y="247"/>
                  </a:cubicBezTo>
                  <a:cubicBezTo>
                    <a:pt x="47" y="247"/>
                    <a:pt x="49" y="247"/>
                    <a:pt x="53" y="247"/>
                  </a:cubicBezTo>
                  <a:cubicBezTo>
                    <a:pt x="53" y="247"/>
                    <a:pt x="53" y="247"/>
                    <a:pt x="53" y="247"/>
                  </a:cubicBezTo>
                  <a:cubicBezTo>
                    <a:pt x="53" y="247"/>
                    <a:pt x="53" y="247"/>
                    <a:pt x="53" y="247"/>
                  </a:cubicBezTo>
                  <a:cubicBezTo>
                    <a:pt x="53" y="247"/>
                    <a:pt x="53" y="247"/>
                    <a:pt x="53" y="247"/>
                  </a:cubicBezTo>
                  <a:cubicBezTo>
                    <a:pt x="53" y="247"/>
                    <a:pt x="53" y="247"/>
                    <a:pt x="53" y="247"/>
                  </a:cubicBezTo>
                  <a:cubicBezTo>
                    <a:pt x="98" y="230"/>
                    <a:pt x="136" y="214"/>
                    <a:pt x="164" y="198"/>
                  </a:cubicBezTo>
                  <a:cubicBezTo>
                    <a:pt x="190" y="185"/>
                    <a:pt x="209" y="172"/>
                    <a:pt x="221" y="159"/>
                  </a:cubicBezTo>
                  <a:cubicBezTo>
                    <a:pt x="232" y="148"/>
                    <a:pt x="237" y="137"/>
                    <a:pt x="236" y="127"/>
                  </a:cubicBezTo>
                  <a:cubicBezTo>
                    <a:pt x="235" y="117"/>
                    <a:pt x="229" y="108"/>
                    <a:pt x="218" y="100"/>
                  </a:cubicBezTo>
                  <a:cubicBezTo>
                    <a:pt x="210" y="94"/>
                    <a:pt x="200" y="88"/>
                    <a:pt x="190" y="82"/>
                  </a:cubicBezTo>
                  <a:cubicBezTo>
                    <a:pt x="180" y="77"/>
                    <a:pt x="169" y="73"/>
                    <a:pt x="158" y="68"/>
                  </a:cubicBezTo>
                  <a:cubicBezTo>
                    <a:pt x="147" y="64"/>
                    <a:pt x="136" y="61"/>
                    <a:pt x="126" y="57"/>
                  </a:cubicBezTo>
                  <a:cubicBezTo>
                    <a:pt x="116" y="54"/>
                    <a:pt x="106" y="51"/>
                    <a:pt x="97" y="48"/>
                  </a:cubicBezTo>
                  <a:cubicBezTo>
                    <a:pt x="89" y="45"/>
                    <a:pt x="80" y="42"/>
                    <a:pt x="73" y="40"/>
                  </a:cubicBezTo>
                  <a:cubicBezTo>
                    <a:pt x="66" y="37"/>
                    <a:pt x="59" y="35"/>
                    <a:pt x="53" y="33"/>
                  </a:cubicBezTo>
                  <a:cubicBezTo>
                    <a:pt x="47" y="30"/>
                    <a:pt x="42" y="28"/>
                    <a:pt x="38" y="26"/>
                  </a:cubicBezTo>
                  <a:cubicBezTo>
                    <a:pt x="35" y="24"/>
                    <a:pt x="32" y="22"/>
                    <a:pt x="31" y="20"/>
                  </a:cubicBezTo>
                  <a:cubicBezTo>
                    <a:pt x="29" y="17"/>
                    <a:pt x="30" y="15"/>
                    <a:pt x="34" y="13"/>
                  </a:cubicBezTo>
                  <a:cubicBezTo>
                    <a:pt x="37" y="11"/>
                    <a:pt x="43" y="9"/>
                    <a:pt x="50" y="7"/>
                  </a:cubicBezTo>
                  <a:cubicBezTo>
                    <a:pt x="57" y="6"/>
                    <a:pt x="66" y="4"/>
                    <a:pt x="76" y="3"/>
                  </a:cubicBezTo>
                  <a:cubicBezTo>
                    <a:pt x="85" y="2"/>
                    <a:pt x="96" y="1"/>
                    <a:pt x="107"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149"/>
            <p:cNvSpPr>
              <a:spLocks/>
            </p:cNvSpPr>
            <p:nvPr/>
          </p:nvSpPr>
          <p:spPr bwMode="auto">
            <a:xfrm>
              <a:off x="6108700" y="3675063"/>
              <a:ext cx="908050" cy="925513"/>
            </a:xfrm>
            <a:custGeom>
              <a:avLst/>
              <a:gdLst/>
              <a:ahLst/>
              <a:cxnLst>
                <a:cxn ang="0">
                  <a:pos x="78" y="0"/>
                </a:cxn>
                <a:cxn ang="0">
                  <a:pos x="77" y="0"/>
                </a:cxn>
                <a:cxn ang="0">
                  <a:pos x="77" y="0"/>
                </a:cxn>
                <a:cxn ang="0">
                  <a:pos x="77" y="0"/>
                </a:cxn>
                <a:cxn ang="0">
                  <a:pos x="76" y="0"/>
                </a:cxn>
                <a:cxn ang="0">
                  <a:pos x="45" y="3"/>
                </a:cxn>
                <a:cxn ang="0">
                  <a:pos x="20" y="8"/>
                </a:cxn>
                <a:cxn ang="0">
                  <a:pos x="4" y="13"/>
                </a:cxn>
                <a:cxn ang="0">
                  <a:pos x="2" y="20"/>
                </a:cxn>
                <a:cxn ang="0">
                  <a:pos x="11" y="26"/>
                </a:cxn>
                <a:cxn ang="0">
                  <a:pos x="26" y="33"/>
                </a:cxn>
                <a:cxn ang="0">
                  <a:pos x="47" y="40"/>
                </a:cxn>
                <a:cxn ang="0">
                  <a:pos x="72" y="48"/>
                </a:cxn>
                <a:cxn ang="0">
                  <a:pos x="102" y="57"/>
                </a:cxn>
                <a:cxn ang="0">
                  <a:pos x="135" y="69"/>
                </a:cxn>
                <a:cxn ang="0">
                  <a:pos x="169" y="82"/>
                </a:cxn>
                <a:cxn ang="0">
                  <a:pos x="200" y="100"/>
                </a:cxn>
                <a:cxn ang="0">
                  <a:pos x="221" y="127"/>
                </a:cxn>
                <a:cxn ang="0">
                  <a:pos x="211" y="159"/>
                </a:cxn>
                <a:cxn ang="0">
                  <a:pos x="159" y="198"/>
                </a:cxn>
                <a:cxn ang="0">
                  <a:pos x="54" y="247"/>
                </a:cxn>
                <a:cxn ang="0">
                  <a:pos x="63" y="247"/>
                </a:cxn>
                <a:cxn ang="0">
                  <a:pos x="71" y="247"/>
                </a:cxn>
                <a:cxn ang="0">
                  <a:pos x="78" y="247"/>
                </a:cxn>
                <a:cxn ang="0">
                  <a:pos x="104" y="247"/>
                </a:cxn>
                <a:cxn ang="0">
                  <a:pos x="186" y="198"/>
                </a:cxn>
                <a:cxn ang="0">
                  <a:pos x="232" y="159"/>
                </a:cxn>
                <a:cxn ang="0">
                  <a:pos x="238" y="127"/>
                </a:cxn>
                <a:cxn ang="0">
                  <a:pos x="214" y="100"/>
                </a:cxn>
                <a:cxn ang="0">
                  <a:pos x="181" y="82"/>
                </a:cxn>
                <a:cxn ang="0">
                  <a:pos x="145" y="69"/>
                </a:cxn>
                <a:cxn ang="0">
                  <a:pos x="111" y="57"/>
                </a:cxn>
                <a:cxn ang="0">
                  <a:pos x="80" y="48"/>
                </a:cxn>
                <a:cxn ang="0">
                  <a:pos x="54" y="40"/>
                </a:cxn>
                <a:cxn ang="0">
                  <a:pos x="32" y="33"/>
                </a:cxn>
                <a:cxn ang="0">
                  <a:pos x="16" y="26"/>
                </a:cxn>
                <a:cxn ang="0">
                  <a:pos x="6" y="20"/>
                </a:cxn>
                <a:cxn ang="0">
                  <a:pos x="8" y="13"/>
                </a:cxn>
                <a:cxn ang="0">
                  <a:pos x="22" y="8"/>
                </a:cxn>
                <a:cxn ang="0">
                  <a:pos x="47" y="3"/>
                </a:cxn>
                <a:cxn ang="0">
                  <a:pos x="78" y="0"/>
                </a:cxn>
              </a:cxnLst>
              <a:rect l="0" t="0" r="r" b="b"/>
              <a:pathLst>
                <a:path w="242" h="247">
                  <a:moveTo>
                    <a:pt x="78" y="0"/>
                  </a:moveTo>
                  <a:cubicBezTo>
                    <a:pt x="78" y="0"/>
                    <a:pt x="77" y="0"/>
                    <a:pt x="77" y="0"/>
                  </a:cubicBezTo>
                  <a:cubicBezTo>
                    <a:pt x="77" y="0"/>
                    <a:pt x="77" y="0"/>
                    <a:pt x="77" y="0"/>
                  </a:cubicBezTo>
                  <a:cubicBezTo>
                    <a:pt x="77" y="0"/>
                    <a:pt x="77" y="0"/>
                    <a:pt x="77" y="0"/>
                  </a:cubicBezTo>
                  <a:cubicBezTo>
                    <a:pt x="76" y="0"/>
                    <a:pt x="76" y="0"/>
                    <a:pt x="76" y="0"/>
                  </a:cubicBezTo>
                  <a:cubicBezTo>
                    <a:pt x="65" y="1"/>
                    <a:pt x="54" y="2"/>
                    <a:pt x="45" y="3"/>
                  </a:cubicBezTo>
                  <a:cubicBezTo>
                    <a:pt x="35" y="5"/>
                    <a:pt x="26" y="6"/>
                    <a:pt x="20" y="8"/>
                  </a:cubicBezTo>
                  <a:cubicBezTo>
                    <a:pt x="13" y="9"/>
                    <a:pt x="7" y="11"/>
                    <a:pt x="4" y="13"/>
                  </a:cubicBezTo>
                  <a:cubicBezTo>
                    <a:pt x="1" y="15"/>
                    <a:pt x="0" y="17"/>
                    <a:pt x="2" y="20"/>
                  </a:cubicBezTo>
                  <a:cubicBezTo>
                    <a:pt x="4" y="22"/>
                    <a:pt x="7" y="24"/>
                    <a:pt x="11" y="26"/>
                  </a:cubicBezTo>
                  <a:cubicBezTo>
                    <a:pt x="15" y="28"/>
                    <a:pt x="20" y="30"/>
                    <a:pt x="26" y="33"/>
                  </a:cubicBezTo>
                  <a:cubicBezTo>
                    <a:pt x="32" y="35"/>
                    <a:pt x="39" y="37"/>
                    <a:pt x="47" y="40"/>
                  </a:cubicBezTo>
                  <a:cubicBezTo>
                    <a:pt x="55" y="42"/>
                    <a:pt x="63" y="45"/>
                    <a:pt x="72" y="48"/>
                  </a:cubicBezTo>
                  <a:cubicBezTo>
                    <a:pt x="81" y="51"/>
                    <a:pt x="92" y="54"/>
                    <a:pt x="102" y="57"/>
                  </a:cubicBezTo>
                  <a:cubicBezTo>
                    <a:pt x="113" y="61"/>
                    <a:pt x="124" y="64"/>
                    <a:pt x="135" y="69"/>
                  </a:cubicBezTo>
                  <a:cubicBezTo>
                    <a:pt x="147" y="73"/>
                    <a:pt x="158" y="77"/>
                    <a:pt x="169" y="82"/>
                  </a:cubicBezTo>
                  <a:cubicBezTo>
                    <a:pt x="180" y="88"/>
                    <a:pt x="191" y="94"/>
                    <a:pt x="200" y="100"/>
                  </a:cubicBezTo>
                  <a:cubicBezTo>
                    <a:pt x="212" y="109"/>
                    <a:pt x="219" y="117"/>
                    <a:pt x="221" y="127"/>
                  </a:cubicBezTo>
                  <a:cubicBezTo>
                    <a:pt x="223" y="137"/>
                    <a:pt x="220" y="148"/>
                    <a:pt x="211" y="159"/>
                  </a:cubicBezTo>
                  <a:cubicBezTo>
                    <a:pt x="200" y="171"/>
                    <a:pt x="183" y="185"/>
                    <a:pt x="159" y="198"/>
                  </a:cubicBezTo>
                  <a:cubicBezTo>
                    <a:pt x="133" y="214"/>
                    <a:pt x="97" y="230"/>
                    <a:pt x="54" y="247"/>
                  </a:cubicBezTo>
                  <a:cubicBezTo>
                    <a:pt x="57" y="247"/>
                    <a:pt x="60" y="247"/>
                    <a:pt x="63" y="247"/>
                  </a:cubicBezTo>
                  <a:cubicBezTo>
                    <a:pt x="66" y="247"/>
                    <a:pt x="68" y="247"/>
                    <a:pt x="71" y="247"/>
                  </a:cubicBezTo>
                  <a:cubicBezTo>
                    <a:pt x="73" y="247"/>
                    <a:pt x="75" y="247"/>
                    <a:pt x="78" y="247"/>
                  </a:cubicBezTo>
                  <a:cubicBezTo>
                    <a:pt x="81" y="247"/>
                    <a:pt x="101" y="247"/>
                    <a:pt x="104" y="247"/>
                  </a:cubicBezTo>
                  <a:cubicBezTo>
                    <a:pt x="146" y="230"/>
                    <a:pt x="161" y="214"/>
                    <a:pt x="186" y="198"/>
                  </a:cubicBezTo>
                  <a:cubicBezTo>
                    <a:pt x="208" y="184"/>
                    <a:pt x="224" y="171"/>
                    <a:pt x="232" y="159"/>
                  </a:cubicBezTo>
                  <a:cubicBezTo>
                    <a:pt x="240" y="148"/>
                    <a:pt x="242" y="137"/>
                    <a:pt x="238" y="127"/>
                  </a:cubicBezTo>
                  <a:cubicBezTo>
                    <a:pt x="235" y="117"/>
                    <a:pt x="227" y="109"/>
                    <a:pt x="214" y="100"/>
                  </a:cubicBezTo>
                  <a:cubicBezTo>
                    <a:pt x="204" y="94"/>
                    <a:pt x="193" y="88"/>
                    <a:pt x="181" y="82"/>
                  </a:cubicBezTo>
                  <a:cubicBezTo>
                    <a:pt x="170" y="77"/>
                    <a:pt x="158" y="73"/>
                    <a:pt x="145" y="69"/>
                  </a:cubicBezTo>
                  <a:cubicBezTo>
                    <a:pt x="134" y="64"/>
                    <a:pt x="122" y="61"/>
                    <a:pt x="111" y="57"/>
                  </a:cubicBezTo>
                  <a:cubicBezTo>
                    <a:pt x="100" y="54"/>
                    <a:pt x="89" y="51"/>
                    <a:pt x="80" y="48"/>
                  </a:cubicBezTo>
                  <a:cubicBezTo>
                    <a:pt x="71" y="45"/>
                    <a:pt x="62" y="42"/>
                    <a:pt x="54" y="40"/>
                  </a:cubicBezTo>
                  <a:cubicBezTo>
                    <a:pt x="46" y="37"/>
                    <a:pt x="38" y="35"/>
                    <a:pt x="32" y="33"/>
                  </a:cubicBezTo>
                  <a:cubicBezTo>
                    <a:pt x="26" y="30"/>
                    <a:pt x="20" y="28"/>
                    <a:pt x="16" y="26"/>
                  </a:cubicBezTo>
                  <a:cubicBezTo>
                    <a:pt x="12" y="24"/>
                    <a:pt x="8" y="22"/>
                    <a:pt x="6" y="20"/>
                  </a:cubicBezTo>
                  <a:cubicBezTo>
                    <a:pt x="4" y="17"/>
                    <a:pt x="5" y="15"/>
                    <a:pt x="8" y="13"/>
                  </a:cubicBezTo>
                  <a:cubicBezTo>
                    <a:pt x="10" y="11"/>
                    <a:pt x="15" y="9"/>
                    <a:pt x="22" y="8"/>
                  </a:cubicBezTo>
                  <a:cubicBezTo>
                    <a:pt x="29" y="6"/>
                    <a:pt x="37" y="5"/>
                    <a:pt x="47" y="3"/>
                  </a:cubicBezTo>
                  <a:cubicBezTo>
                    <a:pt x="56" y="2"/>
                    <a:pt x="66" y="1"/>
                    <a:pt x="78"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58" name="Rectangle 57"/>
          <p:cNvSpPr/>
          <p:nvPr/>
        </p:nvSpPr>
        <p:spPr>
          <a:xfrm>
            <a:off x="533400" y="838200"/>
            <a:ext cx="3200400" cy="276999"/>
          </a:xfrm>
          <a:prstGeom prst="rect">
            <a:avLst/>
          </a:prstGeom>
        </p:spPr>
        <p:txBody>
          <a:bodyPr wrap="square">
            <a:spAutoFit/>
          </a:bodyPr>
          <a:lstStyle/>
          <a:p>
            <a:pPr algn="just" fontAlgn="auto">
              <a:spcBef>
                <a:spcPts val="0"/>
              </a:spcBef>
              <a:spcAft>
                <a:spcPts val="0"/>
              </a:spcAft>
              <a:defRPr/>
            </a:pPr>
            <a:r>
              <a:rPr lang="en-US" altLang="ko-KR" sz="1200" kern="0" dirty="0" smtClean="0">
                <a:solidFill>
                  <a:schemeClr val="bg1">
                    <a:lumMod val="75000"/>
                  </a:schemeClr>
                </a:solidFill>
                <a:latin typeface="+mn-lt"/>
                <a:ea typeface="굴림" charset="-127"/>
                <a:cs typeface="Arial" pitchFamily="34" charset="0"/>
              </a:rPr>
              <a:t> </a:t>
            </a:r>
          </a:p>
        </p:txBody>
      </p:sp>
      <p:sp>
        <p:nvSpPr>
          <p:cNvPr id="46" name="Rectangle 45"/>
          <p:cNvSpPr/>
          <p:nvPr/>
        </p:nvSpPr>
        <p:spPr>
          <a:xfrm>
            <a:off x="228600" y="2209800"/>
            <a:ext cx="8915400" cy="4401205"/>
          </a:xfrm>
          <a:prstGeom prst="rect">
            <a:avLst/>
          </a:prstGeom>
        </p:spPr>
        <p:txBody>
          <a:bodyPr wrap="square">
            <a:spAutoFit/>
          </a:bodyPr>
          <a:lstStyle/>
          <a:p>
            <a:r>
              <a:rPr lang="en-US" sz="2800" b="1" kern="0" dirty="0" smtClean="0">
                <a:solidFill>
                  <a:srgbClr val="FFFFFF"/>
                </a:solidFill>
                <a:effectLst>
                  <a:outerShdw blurRad="38100" dist="38100" dir="2700000" algn="tl">
                    <a:srgbClr val="000000">
                      <a:alpha val="43137"/>
                    </a:srgbClr>
                  </a:outerShdw>
                </a:effectLst>
                <a:ea typeface="굴림" charset="-127"/>
                <a:cs typeface="Arial" pitchFamily="34" charset="0"/>
              </a:rPr>
              <a:t>Participants will understand that:</a:t>
            </a:r>
          </a:p>
          <a:p>
            <a:pPr marL="285750" indent="-285750">
              <a:buFontTx/>
              <a:buChar char="-"/>
            </a:pPr>
            <a:r>
              <a:rPr lang="en-US" sz="2800" b="1" kern="0" dirty="0" smtClean="0">
                <a:solidFill>
                  <a:srgbClr val="FFFFFF"/>
                </a:solidFill>
                <a:effectLst>
                  <a:outerShdw blurRad="38100" dist="38100" dir="2700000" algn="tl">
                    <a:srgbClr val="000000">
                      <a:alpha val="43137"/>
                    </a:srgbClr>
                  </a:outerShdw>
                </a:effectLst>
                <a:ea typeface="굴림" charset="-127"/>
                <a:cs typeface="Arial" pitchFamily="34" charset="0"/>
              </a:rPr>
              <a:t>Iowa Core Implementation at the classroom level will require ongoing administrative support and the </a:t>
            </a:r>
            <a:r>
              <a:rPr lang="en-US" sz="2800" b="1" dirty="0" smtClean="0">
                <a:solidFill>
                  <a:srgbClr val="FFFFFF"/>
                </a:solidFill>
                <a:effectLst>
                  <a:outerShdw blurRad="38100" dist="38100" dir="2700000" algn="tl">
                    <a:srgbClr val="000000">
                      <a:alpha val="43137"/>
                    </a:srgbClr>
                  </a:outerShdw>
                </a:effectLst>
              </a:rPr>
              <a:t>understanding that implementation will take time, money, as well as a continued focus at the administrative</a:t>
            </a:r>
            <a:r>
              <a:rPr lang="en-US" sz="2800" b="1" kern="0" dirty="0" smtClean="0">
                <a:solidFill>
                  <a:srgbClr val="FFFFFF"/>
                </a:solidFill>
                <a:effectLst>
                  <a:outerShdw blurRad="38100" dist="38100" dir="2700000" algn="tl">
                    <a:srgbClr val="000000">
                      <a:alpha val="43137"/>
                    </a:srgbClr>
                  </a:outerShdw>
                </a:effectLst>
                <a:ea typeface="굴림" charset="-127"/>
                <a:cs typeface="Arial" pitchFamily="34" charset="0"/>
              </a:rPr>
              <a:t> level.  </a:t>
            </a:r>
          </a:p>
          <a:p>
            <a:r>
              <a:rPr lang="en-US" sz="2800" b="1" kern="0" dirty="0" smtClean="0">
                <a:solidFill>
                  <a:srgbClr val="FFFFFF"/>
                </a:solidFill>
                <a:effectLst>
                  <a:outerShdw blurRad="38100" dist="38100" dir="2700000" algn="tl">
                    <a:srgbClr val="000000">
                      <a:alpha val="43137"/>
                    </a:srgbClr>
                  </a:outerShdw>
                </a:effectLst>
                <a:ea typeface="굴림" charset="-127"/>
                <a:cs typeface="Arial" pitchFamily="34" charset="0"/>
              </a:rPr>
              <a:t>- The state requirements of Iowa Core</a:t>
            </a:r>
          </a:p>
          <a:p>
            <a:r>
              <a:rPr lang="en-US" sz="2800" b="1" kern="0" dirty="0">
                <a:solidFill>
                  <a:srgbClr val="FFFFFF"/>
                </a:solidFill>
                <a:effectLst>
                  <a:outerShdw blurRad="38100" dist="38100" dir="2700000" algn="tl">
                    <a:srgbClr val="000000">
                      <a:alpha val="43137"/>
                    </a:srgbClr>
                  </a:outerShdw>
                </a:effectLst>
                <a:ea typeface="굴림" charset="-127"/>
                <a:cs typeface="Arial" pitchFamily="34" charset="0"/>
              </a:rPr>
              <a:t> </a:t>
            </a:r>
            <a:r>
              <a:rPr lang="en-US" sz="2800" b="1" kern="0" dirty="0" smtClean="0">
                <a:solidFill>
                  <a:srgbClr val="FFFFFF"/>
                </a:solidFill>
                <a:effectLst>
                  <a:outerShdw blurRad="38100" dist="38100" dir="2700000" algn="tl">
                    <a:srgbClr val="000000">
                      <a:alpha val="43137"/>
                    </a:srgbClr>
                  </a:outerShdw>
                </a:effectLst>
                <a:ea typeface="굴림" charset="-127"/>
                <a:cs typeface="Arial" pitchFamily="34" charset="0"/>
              </a:rPr>
              <a:t>  implementation  means that the district has a </a:t>
            </a:r>
          </a:p>
          <a:p>
            <a:r>
              <a:rPr lang="en-US" sz="2800" b="1" kern="0" dirty="0">
                <a:solidFill>
                  <a:srgbClr val="FFFFFF"/>
                </a:solidFill>
                <a:effectLst>
                  <a:outerShdw blurRad="38100" dist="38100" dir="2700000" algn="tl">
                    <a:srgbClr val="000000">
                      <a:alpha val="43137"/>
                    </a:srgbClr>
                  </a:outerShdw>
                </a:effectLst>
                <a:ea typeface="굴림" charset="-127"/>
                <a:cs typeface="Arial" pitchFamily="34" charset="0"/>
              </a:rPr>
              <a:t> </a:t>
            </a:r>
            <a:r>
              <a:rPr lang="en-US" sz="2800" b="1" kern="0" dirty="0" smtClean="0">
                <a:solidFill>
                  <a:srgbClr val="FFFFFF"/>
                </a:solidFill>
                <a:effectLst>
                  <a:outerShdw blurRad="38100" dist="38100" dir="2700000" algn="tl">
                    <a:srgbClr val="000000">
                      <a:alpha val="43137"/>
                    </a:srgbClr>
                  </a:outerShdw>
                </a:effectLst>
                <a:ea typeface="굴림" charset="-127"/>
                <a:cs typeface="Arial" pitchFamily="34" charset="0"/>
              </a:rPr>
              <a:t>  continuous plan that  move towards 100%</a:t>
            </a:r>
          </a:p>
          <a:p>
            <a:r>
              <a:rPr lang="en-US" sz="2800" b="1" kern="0" dirty="0">
                <a:solidFill>
                  <a:srgbClr val="FFFFFF"/>
                </a:solidFill>
                <a:effectLst>
                  <a:outerShdw blurRad="38100" dist="38100" dir="2700000" algn="tl">
                    <a:srgbClr val="000000">
                      <a:alpha val="43137"/>
                    </a:srgbClr>
                  </a:outerShdw>
                </a:effectLst>
                <a:ea typeface="굴림" charset="-127"/>
                <a:cs typeface="Arial" pitchFamily="34" charset="0"/>
              </a:rPr>
              <a:t> </a:t>
            </a:r>
            <a:r>
              <a:rPr lang="en-US" sz="2800" b="1" kern="0" dirty="0" smtClean="0">
                <a:solidFill>
                  <a:srgbClr val="FFFFFF"/>
                </a:solidFill>
                <a:effectLst>
                  <a:outerShdw blurRad="38100" dist="38100" dir="2700000" algn="tl">
                    <a:srgbClr val="000000">
                      <a:alpha val="43137"/>
                    </a:srgbClr>
                  </a:outerShdw>
                </a:effectLst>
                <a:ea typeface="굴림" charset="-127"/>
                <a:cs typeface="Arial" pitchFamily="34" charset="0"/>
              </a:rPr>
              <a:t>  implementation of the Iowa Core</a:t>
            </a:r>
          </a:p>
        </p:txBody>
      </p:sp>
      <p:sp>
        <p:nvSpPr>
          <p:cNvPr id="47" name="Rectangle 46"/>
          <p:cNvSpPr/>
          <p:nvPr/>
        </p:nvSpPr>
        <p:spPr>
          <a:xfrm flipH="1">
            <a:off x="5410200" y="914400"/>
            <a:ext cx="3733800" cy="338528"/>
          </a:xfrm>
          <a:prstGeom prst="rect">
            <a:avLst/>
          </a:prstGeom>
          <a:gradFill>
            <a:gsLst>
              <a:gs pos="56000">
                <a:srgbClr val="4D4D4D"/>
              </a:gs>
              <a:gs pos="0">
                <a:srgbClr val="5E5E5E">
                  <a:alpha val="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p:cNvSpPr/>
          <p:nvPr/>
        </p:nvSpPr>
        <p:spPr>
          <a:xfrm flipH="1">
            <a:off x="990600" y="990600"/>
            <a:ext cx="7553721" cy="1077218"/>
          </a:xfrm>
          <a:prstGeom prst="rect">
            <a:avLst/>
          </a:prstGeom>
        </p:spPr>
        <p:txBody>
          <a:bodyPr wrap="square">
            <a:spAutoFit/>
          </a:bodyPr>
          <a:lstStyle/>
          <a:p>
            <a:r>
              <a:rPr lang="en-US" sz="3200" b="1" kern="0" dirty="0" smtClean="0">
                <a:solidFill>
                  <a:srgbClr val="FFFFFF"/>
                </a:solidFill>
                <a:effectLst>
                  <a:outerShdw blurRad="38100" dist="38100" dir="2700000" algn="tl">
                    <a:srgbClr val="000000">
                      <a:alpha val="43137"/>
                    </a:srgbClr>
                  </a:outerShdw>
                </a:effectLst>
                <a:ea typeface="굴림" charset="-127"/>
                <a:cs typeface="Arial" pitchFamily="34" charset="0"/>
              </a:rPr>
              <a:t>Our goal:  To Improve the Learning Outcomes of Each Child</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8" name="Group 147"/>
          <p:cNvGrpSpPr/>
          <p:nvPr/>
        </p:nvGrpSpPr>
        <p:grpSpPr>
          <a:xfrm>
            <a:off x="5468110" y="457200"/>
            <a:ext cx="3136660" cy="2145072"/>
            <a:chOff x="762000" y="1711881"/>
            <a:chExt cx="3413844" cy="2334630"/>
          </a:xfrm>
        </p:grpSpPr>
        <p:sp>
          <p:nvSpPr>
            <p:cNvPr id="146" name="Freeform 44"/>
            <p:cNvSpPr>
              <a:spLocks/>
            </p:cNvSpPr>
            <p:nvPr/>
          </p:nvSpPr>
          <p:spPr bwMode="auto">
            <a:xfrm>
              <a:off x="762000" y="1711881"/>
              <a:ext cx="3413844" cy="2334630"/>
            </a:xfrm>
            <a:custGeom>
              <a:avLst/>
              <a:gdLst/>
              <a:ahLst/>
              <a:cxnLst>
                <a:cxn ang="0">
                  <a:pos x="525" y="344"/>
                </a:cxn>
                <a:cxn ang="0">
                  <a:pos x="508" y="359"/>
                </a:cxn>
                <a:cxn ang="0">
                  <a:pos x="17" y="359"/>
                </a:cxn>
                <a:cxn ang="0">
                  <a:pos x="0" y="344"/>
                </a:cxn>
                <a:cxn ang="0">
                  <a:pos x="0" y="15"/>
                </a:cxn>
                <a:cxn ang="0">
                  <a:pos x="17" y="0"/>
                </a:cxn>
                <a:cxn ang="0">
                  <a:pos x="508" y="0"/>
                </a:cxn>
                <a:cxn ang="0">
                  <a:pos x="525" y="15"/>
                </a:cxn>
                <a:cxn ang="0">
                  <a:pos x="525" y="344"/>
                </a:cxn>
              </a:cxnLst>
              <a:rect l="0" t="0" r="r" b="b"/>
              <a:pathLst>
                <a:path w="525" h="359">
                  <a:moveTo>
                    <a:pt x="525" y="344"/>
                  </a:moveTo>
                  <a:cubicBezTo>
                    <a:pt x="525" y="352"/>
                    <a:pt x="518" y="359"/>
                    <a:pt x="508" y="359"/>
                  </a:cubicBezTo>
                  <a:cubicBezTo>
                    <a:pt x="17" y="359"/>
                    <a:pt x="17" y="359"/>
                    <a:pt x="17" y="359"/>
                  </a:cubicBezTo>
                  <a:cubicBezTo>
                    <a:pt x="8" y="359"/>
                    <a:pt x="0" y="352"/>
                    <a:pt x="0" y="344"/>
                  </a:cubicBezTo>
                  <a:cubicBezTo>
                    <a:pt x="0" y="15"/>
                    <a:pt x="0" y="15"/>
                    <a:pt x="0" y="15"/>
                  </a:cubicBezTo>
                  <a:cubicBezTo>
                    <a:pt x="0" y="7"/>
                    <a:pt x="8" y="0"/>
                    <a:pt x="17" y="0"/>
                  </a:cubicBezTo>
                  <a:cubicBezTo>
                    <a:pt x="508" y="0"/>
                    <a:pt x="508" y="0"/>
                    <a:pt x="508" y="0"/>
                  </a:cubicBezTo>
                  <a:cubicBezTo>
                    <a:pt x="518" y="0"/>
                    <a:pt x="525" y="7"/>
                    <a:pt x="525" y="15"/>
                  </a:cubicBezTo>
                  <a:lnTo>
                    <a:pt x="525" y="344"/>
                  </a:lnTo>
                  <a:close/>
                </a:path>
              </a:pathLst>
            </a:cu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7" name="Freeform 45"/>
            <p:cNvSpPr>
              <a:spLocks/>
            </p:cNvSpPr>
            <p:nvPr/>
          </p:nvSpPr>
          <p:spPr bwMode="auto">
            <a:xfrm>
              <a:off x="841841" y="1791723"/>
              <a:ext cx="3262424" cy="2143434"/>
            </a:xfrm>
            <a:custGeom>
              <a:avLst/>
              <a:gdLst/>
              <a:ahLst/>
              <a:cxnLst>
                <a:cxn ang="0">
                  <a:pos x="502" y="319"/>
                </a:cxn>
                <a:cxn ang="0">
                  <a:pos x="486" y="334"/>
                </a:cxn>
                <a:cxn ang="0">
                  <a:pos x="16" y="334"/>
                </a:cxn>
                <a:cxn ang="0">
                  <a:pos x="0" y="319"/>
                </a:cxn>
                <a:cxn ang="0">
                  <a:pos x="0" y="15"/>
                </a:cxn>
                <a:cxn ang="0">
                  <a:pos x="16" y="0"/>
                </a:cxn>
                <a:cxn ang="0">
                  <a:pos x="486" y="0"/>
                </a:cxn>
                <a:cxn ang="0">
                  <a:pos x="502" y="15"/>
                </a:cxn>
                <a:cxn ang="0">
                  <a:pos x="502" y="319"/>
                </a:cxn>
              </a:cxnLst>
              <a:rect l="0" t="0" r="r" b="b"/>
              <a:pathLst>
                <a:path w="502" h="334">
                  <a:moveTo>
                    <a:pt x="502" y="319"/>
                  </a:moveTo>
                  <a:cubicBezTo>
                    <a:pt x="502" y="328"/>
                    <a:pt x="494" y="334"/>
                    <a:pt x="486" y="334"/>
                  </a:cubicBezTo>
                  <a:cubicBezTo>
                    <a:pt x="16" y="334"/>
                    <a:pt x="16" y="334"/>
                    <a:pt x="16" y="334"/>
                  </a:cubicBezTo>
                  <a:cubicBezTo>
                    <a:pt x="7" y="334"/>
                    <a:pt x="0" y="328"/>
                    <a:pt x="0" y="319"/>
                  </a:cubicBezTo>
                  <a:cubicBezTo>
                    <a:pt x="0" y="15"/>
                    <a:pt x="0" y="15"/>
                    <a:pt x="0" y="15"/>
                  </a:cubicBezTo>
                  <a:cubicBezTo>
                    <a:pt x="0" y="7"/>
                    <a:pt x="7" y="0"/>
                    <a:pt x="16" y="0"/>
                  </a:cubicBezTo>
                  <a:cubicBezTo>
                    <a:pt x="486" y="0"/>
                    <a:pt x="486" y="0"/>
                    <a:pt x="486" y="0"/>
                  </a:cubicBezTo>
                  <a:cubicBezTo>
                    <a:pt x="494" y="0"/>
                    <a:pt x="502" y="7"/>
                    <a:pt x="502" y="15"/>
                  </a:cubicBezTo>
                  <a:lnTo>
                    <a:pt x="502" y="319"/>
                  </a:lnTo>
                  <a:close/>
                </a:path>
              </a:pathLst>
            </a:cu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35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327" name="AutoShape 64"/>
          <p:cNvSpPr>
            <a:spLocks noChangeArrowheads="1"/>
          </p:cNvSpPr>
          <p:nvPr/>
        </p:nvSpPr>
        <p:spPr bwMode="gray">
          <a:xfrm>
            <a:off x="457200" y="228600"/>
            <a:ext cx="5638800" cy="609600"/>
          </a:xfrm>
          <a:prstGeom prst="roundRect">
            <a:avLst>
              <a:gd name="adj" fmla="val 0"/>
            </a:avLst>
          </a:prstGeom>
          <a:noFill/>
          <a:ln w="38100">
            <a:noFill/>
            <a:round/>
            <a:headEnd/>
            <a:tailEnd/>
          </a:ln>
          <a:effectLst/>
        </p:spPr>
        <p:txBody>
          <a:bodyPr wrap="none" anchor="ctr"/>
          <a:lstStyle/>
          <a:p>
            <a:pPr fontAlgn="auto">
              <a:spcBef>
                <a:spcPts val="0"/>
              </a:spcBef>
              <a:spcAft>
                <a:spcPts val="0"/>
              </a:spcAft>
              <a:defRPr/>
            </a:pPr>
            <a:r>
              <a:rPr lang="en-US" sz="2800" b="1" dirty="0" smtClean="0">
                <a:solidFill>
                  <a:schemeClr val="bg1"/>
                </a:solidFill>
              </a:rPr>
              <a:t>Iowa Core:   Leadership</a:t>
            </a:r>
            <a:endParaRPr lang="en-US" sz="2800" kern="0" dirty="0" smtClean="0">
              <a:solidFill>
                <a:schemeClr val="bg1"/>
              </a:solidFill>
              <a:latin typeface="+mn-lt"/>
              <a:ea typeface="굴림" charset="-127"/>
              <a:cs typeface="Arial" pitchFamily="34" charset="0"/>
            </a:endParaRPr>
          </a:p>
        </p:txBody>
      </p:sp>
      <p:sp>
        <p:nvSpPr>
          <p:cNvPr id="155" name="Rectangle 154"/>
          <p:cNvSpPr/>
          <p:nvPr/>
        </p:nvSpPr>
        <p:spPr>
          <a:xfrm>
            <a:off x="6324600" y="990600"/>
            <a:ext cx="1495046" cy="646331"/>
          </a:xfrm>
          <a:prstGeom prst="rect">
            <a:avLst/>
          </a:prstGeom>
        </p:spPr>
        <p:txBody>
          <a:bodyPr wrap="none">
            <a:spAutoFit/>
          </a:bodyPr>
          <a:lstStyle/>
          <a:p>
            <a:r>
              <a:rPr lang="en-US" sz="3600" kern="0" dirty="0" smtClean="0">
                <a:solidFill>
                  <a:schemeClr val="bg1"/>
                </a:solidFill>
                <a:latin typeface="+mn-lt"/>
                <a:ea typeface="굴림" charset="-127"/>
                <a:cs typeface="Arial" pitchFamily="34" charset="0"/>
              </a:rPr>
              <a:t>VISION</a:t>
            </a:r>
            <a:endParaRPr lang="en-US" sz="3600" dirty="0">
              <a:solidFill>
                <a:schemeClr val="bg1"/>
              </a:solidFill>
              <a:latin typeface="+mn-lt"/>
            </a:endParaRPr>
          </a:p>
        </p:txBody>
      </p:sp>
      <p:sp>
        <p:nvSpPr>
          <p:cNvPr id="157" name="Down Arrow 156"/>
          <p:cNvSpPr/>
          <p:nvPr/>
        </p:nvSpPr>
        <p:spPr>
          <a:xfrm flipV="1">
            <a:off x="5638800" y="762740"/>
            <a:ext cx="304800" cy="1523260"/>
          </a:xfrm>
          <a:prstGeom prst="downArrow">
            <a:avLst>
              <a:gd name="adj1" fmla="val 50000"/>
              <a:gd name="adj2" fmla="val 7812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 name="Rectangle 157"/>
          <p:cNvSpPr/>
          <p:nvPr/>
        </p:nvSpPr>
        <p:spPr>
          <a:xfrm>
            <a:off x="685800" y="1295400"/>
            <a:ext cx="3200400" cy="1754327"/>
          </a:xfrm>
          <a:prstGeom prst="rect">
            <a:avLst/>
          </a:prstGeom>
        </p:spPr>
        <p:txBody>
          <a:bodyPr wrap="square">
            <a:spAutoFit/>
          </a:bodyPr>
          <a:lstStyle/>
          <a:p>
            <a:pPr algn="ctr" fontAlgn="auto">
              <a:spcBef>
                <a:spcPts val="0"/>
              </a:spcBef>
              <a:spcAft>
                <a:spcPts val="0"/>
              </a:spcAft>
              <a:defRPr/>
            </a:pPr>
            <a:r>
              <a:rPr lang="en-US" altLang="ko-KR" sz="3600" kern="0" dirty="0" smtClean="0">
                <a:solidFill>
                  <a:schemeClr val="bg1">
                    <a:lumMod val="75000"/>
                  </a:schemeClr>
                </a:solidFill>
                <a:latin typeface="+mn-lt"/>
                <a:ea typeface="굴림" charset="-127"/>
                <a:cs typeface="Arial" pitchFamily="34" charset="0"/>
              </a:rPr>
              <a:t>Opportunity to bring Focus and Coherence</a:t>
            </a:r>
          </a:p>
        </p:txBody>
      </p:sp>
      <p:sp>
        <p:nvSpPr>
          <p:cNvPr id="176" name="Down Arrow 175"/>
          <p:cNvSpPr/>
          <p:nvPr/>
        </p:nvSpPr>
        <p:spPr>
          <a:xfrm rot="5400000" flipV="1">
            <a:off x="6362330" y="1714870"/>
            <a:ext cx="152770" cy="990230"/>
          </a:xfrm>
          <a:prstGeom prst="downArrow">
            <a:avLst>
              <a:gd name="adj1" fmla="val 50000"/>
              <a:gd name="adj2" fmla="val 7812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5257800"/>
            <a:ext cx="9144000" cy="1295400"/>
          </a:xfrm>
          <a:prstGeom prst="rect">
            <a:avLst/>
          </a:prstGeom>
          <a:gradFill>
            <a:gsLst>
              <a:gs pos="0">
                <a:schemeClr val="tx1">
                  <a:lumMod val="50000"/>
                  <a:alpha val="16000"/>
                </a:schemeClr>
              </a:gs>
              <a:gs pos="62000">
                <a:schemeClr val="tx1">
                  <a:lumMod val="75000"/>
                  <a:alpha val="68000"/>
                </a:schemeClr>
              </a:gs>
              <a:gs pos="100000">
                <a:schemeClr val="tx1">
                  <a:lumMod val="75000"/>
                  <a:alpha val="45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Rectangle 83"/>
          <p:cNvSpPr/>
          <p:nvPr/>
        </p:nvSpPr>
        <p:spPr>
          <a:xfrm>
            <a:off x="5410200" y="5631385"/>
            <a:ext cx="3733800" cy="338528"/>
          </a:xfrm>
          <a:prstGeom prst="rect">
            <a:avLst/>
          </a:prstGeom>
          <a:gradFill>
            <a:gsLst>
              <a:gs pos="56000">
                <a:schemeClr val="tx1">
                  <a:lumMod val="50000"/>
                </a:schemeClr>
              </a:gs>
              <a:gs pos="0">
                <a:srgbClr val="5E5E5E">
                  <a:alpha val="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4800600" y="5562600"/>
            <a:ext cx="4124890" cy="584776"/>
          </a:xfrm>
          <a:prstGeom prst="rect">
            <a:avLst/>
          </a:prstGeom>
        </p:spPr>
        <p:txBody>
          <a:bodyPr wrap="square">
            <a:spAutoFit/>
          </a:bodyPr>
          <a:lstStyle/>
          <a:p>
            <a:r>
              <a:rPr lang="en-US" sz="3200" b="1" kern="0" dirty="0" smtClean="0">
                <a:solidFill>
                  <a:schemeClr val="bg1"/>
                </a:solidFill>
                <a:effectLst>
                  <a:outerShdw blurRad="38100" dist="38100" dir="2700000" algn="tl">
                    <a:srgbClr val="000000">
                      <a:alpha val="43137"/>
                    </a:srgbClr>
                  </a:outerShdw>
                </a:effectLst>
                <a:ea typeface="굴림" charset="-127"/>
                <a:cs typeface="Arial" pitchFamily="34" charset="0"/>
              </a:rPr>
              <a:t>Iowa Core Overview</a:t>
            </a:r>
            <a:endParaRPr lang="en-US" sz="3200" b="1" dirty="0">
              <a:solidFill>
                <a:schemeClr val="bg1"/>
              </a:solidFill>
              <a:effectLst>
                <a:outerShdw blurRad="38100" dist="38100" dir="2700000" algn="tl">
                  <a:srgbClr val="000000">
                    <a:alpha val="43137"/>
                  </a:srgbClr>
                </a:outerShdw>
              </a:effectLst>
            </a:endParaRPr>
          </a:p>
        </p:txBody>
      </p:sp>
      <p:grpSp>
        <p:nvGrpSpPr>
          <p:cNvPr id="149" name="Group 148"/>
          <p:cNvGrpSpPr/>
          <p:nvPr/>
        </p:nvGrpSpPr>
        <p:grpSpPr>
          <a:xfrm>
            <a:off x="3175" y="2362200"/>
            <a:ext cx="6884988" cy="4495800"/>
            <a:chOff x="3175" y="1747838"/>
            <a:chExt cx="6884988" cy="5110162"/>
          </a:xfrm>
        </p:grpSpPr>
        <p:sp>
          <p:nvSpPr>
            <p:cNvPr id="5127" name="Freeform 7"/>
            <p:cNvSpPr>
              <a:spLocks/>
            </p:cNvSpPr>
            <p:nvPr/>
          </p:nvSpPr>
          <p:spPr bwMode="auto">
            <a:xfrm>
              <a:off x="6172200" y="1784350"/>
              <a:ext cx="715963" cy="346075"/>
            </a:xfrm>
            <a:custGeom>
              <a:avLst/>
              <a:gdLst/>
              <a:ahLst/>
              <a:cxnLst>
                <a:cxn ang="0">
                  <a:pos x="0" y="218"/>
                </a:cxn>
                <a:cxn ang="0">
                  <a:pos x="0" y="194"/>
                </a:cxn>
                <a:cxn ang="0">
                  <a:pos x="239" y="0"/>
                </a:cxn>
                <a:cxn ang="0">
                  <a:pos x="451" y="177"/>
                </a:cxn>
                <a:cxn ang="0">
                  <a:pos x="451" y="201"/>
                </a:cxn>
                <a:cxn ang="0">
                  <a:pos x="0" y="218"/>
                </a:cxn>
              </a:cxnLst>
              <a:rect l="0" t="0" r="r" b="b"/>
              <a:pathLst>
                <a:path w="451" h="218">
                  <a:moveTo>
                    <a:pt x="0" y="218"/>
                  </a:moveTo>
                  <a:lnTo>
                    <a:pt x="0" y="194"/>
                  </a:lnTo>
                  <a:lnTo>
                    <a:pt x="239" y="0"/>
                  </a:lnTo>
                  <a:lnTo>
                    <a:pt x="451" y="177"/>
                  </a:lnTo>
                  <a:lnTo>
                    <a:pt x="451" y="201"/>
                  </a:lnTo>
                  <a:lnTo>
                    <a:pt x="0" y="218"/>
                  </a:lnTo>
                  <a:close/>
                </a:path>
              </a:pathLst>
            </a:custGeom>
            <a:solidFill>
              <a:srgbClr val="4A4A4A"/>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28" name="Freeform 8"/>
            <p:cNvSpPr>
              <a:spLocks/>
            </p:cNvSpPr>
            <p:nvPr/>
          </p:nvSpPr>
          <p:spPr bwMode="auto">
            <a:xfrm>
              <a:off x="938213" y="3846513"/>
              <a:ext cx="3648075" cy="2513012"/>
            </a:xfrm>
            <a:custGeom>
              <a:avLst/>
              <a:gdLst/>
              <a:ahLst/>
              <a:cxnLst>
                <a:cxn ang="0">
                  <a:pos x="0" y="563"/>
                </a:cxn>
                <a:cxn ang="0">
                  <a:pos x="641" y="0"/>
                </a:cxn>
                <a:cxn ang="0">
                  <a:pos x="973" y="19"/>
                </a:cxn>
                <a:cxn ang="0">
                  <a:pos x="475" y="670"/>
                </a:cxn>
                <a:cxn ang="0">
                  <a:pos x="0" y="563"/>
                </a:cxn>
              </a:cxnLst>
              <a:rect l="0" t="0" r="r" b="b"/>
              <a:pathLst>
                <a:path w="973" h="670">
                  <a:moveTo>
                    <a:pt x="0" y="563"/>
                  </a:moveTo>
                  <a:cubicBezTo>
                    <a:pt x="0" y="563"/>
                    <a:pt x="297" y="3"/>
                    <a:pt x="641" y="0"/>
                  </a:cubicBezTo>
                  <a:cubicBezTo>
                    <a:pt x="973" y="19"/>
                    <a:pt x="973" y="19"/>
                    <a:pt x="973" y="19"/>
                  </a:cubicBezTo>
                  <a:cubicBezTo>
                    <a:pt x="973" y="19"/>
                    <a:pt x="564" y="359"/>
                    <a:pt x="475" y="670"/>
                  </a:cubicBezTo>
                  <a:lnTo>
                    <a:pt x="0" y="56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5129" name="Picture 9"/>
            <p:cNvPicPr>
              <a:picLocks noChangeAspect="1" noChangeArrowheads="1"/>
            </p:cNvPicPr>
            <p:nvPr/>
          </p:nvPicPr>
          <p:blipFill>
            <a:blip r:embed="rId3" cstate="print"/>
            <a:srcRect/>
            <a:stretch>
              <a:fillRect/>
            </a:stretch>
          </p:blipFill>
          <p:spPr bwMode="auto">
            <a:xfrm>
              <a:off x="6343650" y="2878138"/>
              <a:ext cx="57150" cy="33337"/>
            </a:xfrm>
            <a:prstGeom prst="rect">
              <a:avLst/>
            </a:prstGeom>
            <a:noFill/>
            <a:ln w="9525">
              <a:noFill/>
              <a:miter lim="800000"/>
              <a:headEnd/>
              <a:tailEnd/>
            </a:ln>
          </p:spPr>
        </p:pic>
        <p:pic>
          <p:nvPicPr>
            <p:cNvPr id="5130" name="Picture 10"/>
            <p:cNvPicPr>
              <a:picLocks noChangeAspect="1" noChangeArrowheads="1"/>
            </p:cNvPicPr>
            <p:nvPr/>
          </p:nvPicPr>
          <p:blipFill>
            <a:blip r:embed="rId4" cstate="print"/>
            <a:srcRect/>
            <a:stretch>
              <a:fillRect/>
            </a:stretch>
          </p:blipFill>
          <p:spPr bwMode="auto">
            <a:xfrm>
              <a:off x="6380163" y="2805113"/>
              <a:ext cx="66675" cy="79375"/>
            </a:xfrm>
            <a:prstGeom prst="rect">
              <a:avLst/>
            </a:prstGeom>
            <a:noFill/>
            <a:ln w="9525">
              <a:noFill/>
              <a:miter lim="800000"/>
              <a:headEnd/>
              <a:tailEnd/>
            </a:ln>
          </p:spPr>
        </p:pic>
        <p:pic>
          <p:nvPicPr>
            <p:cNvPr id="5131" name="Picture 11"/>
            <p:cNvPicPr>
              <a:picLocks noChangeAspect="1" noChangeArrowheads="1"/>
            </p:cNvPicPr>
            <p:nvPr/>
          </p:nvPicPr>
          <p:blipFill>
            <a:blip r:embed="rId5" cstate="print"/>
            <a:srcRect/>
            <a:stretch>
              <a:fillRect/>
            </a:stretch>
          </p:blipFill>
          <p:spPr bwMode="auto">
            <a:xfrm>
              <a:off x="6413500" y="2678113"/>
              <a:ext cx="55563" cy="112712"/>
            </a:xfrm>
            <a:prstGeom prst="rect">
              <a:avLst/>
            </a:prstGeom>
            <a:noFill/>
            <a:ln w="9525">
              <a:noFill/>
              <a:miter lim="800000"/>
              <a:headEnd/>
              <a:tailEnd/>
            </a:ln>
          </p:spPr>
        </p:pic>
        <p:pic>
          <p:nvPicPr>
            <p:cNvPr id="5132" name="Picture 12"/>
            <p:cNvPicPr>
              <a:picLocks noChangeAspect="1" noChangeArrowheads="1"/>
            </p:cNvPicPr>
            <p:nvPr/>
          </p:nvPicPr>
          <p:blipFill>
            <a:blip r:embed="rId6" cstate="print"/>
            <a:srcRect/>
            <a:stretch>
              <a:fillRect/>
            </a:stretch>
          </p:blipFill>
          <p:spPr bwMode="auto">
            <a:xfrm>
              <a:off x="6440488" y="2474913"/>
              <a:ext cx="55563" cy="146050"/>
            </a:xfrm>
            <a:prstGeom prst="rect">
              <a:avLst/>
            </a:prstGeom>
            <a:noFill/>
            <a:ln w="9525">
              <a:noFill/>
              <a:miter lim="800000"/>
              <a:headEnd/>
              <a:tailEnd/>
            </a:ln>
          </p:spPr>
        </p:pic>
        <p:pic>
          <p:nvPicPr>
            <p:cNvPr id="5133" name="Picture 13"/>
            <p:cNvPicPr>
              <a:picLocks noChangeAspect="1" noChangeArrowheads="1"/>
            </p:cNvPicPr>
            <p:nvPr/>
          </p:nvPicPr>
          <p:blipFill>
            <a:blip r:embed="rId7" cstate="print"/>
            <a:srcRect/>
            <a:stretch>
              <a:fillRect/>
            </a:stretch>
          </p:blipFill>
          <p:spPr bwMode="auto">
            <a:xfrm>
              <a:off x="6464300" y="2262188"/>
              <a:ext cx="57150" cy="146050"/>
            </a:xfrm>
            <a:prstGeom prst="rect">
              <a:avLst/>
            </a:prstGeom>
            <a:noFill/>
            <a:ln w="9525">
              <a:noFill/>
              <a:miter lim="800000"/>
              <a:headEnd/>
              <a:tailEnd/>
            </a:ln>
          </p:spPr>
        </p:pic>
        <p:pic>
          <p:nvPicPr>
            <p:cNvPr id="5134" name="Picture 14"/>
            <p:cNvPicPr>
              <a:picLocks noChangeAspect="1" noChangeArrowheads="1"/>
            </p:cNvPicPr>
            <p:nvPr/>
          </p:nvPicPr>
          <p:blipFill>
            <a:blip r:embed="rId8" cstate="print"/>
            <a:srcRect/>
            <a:stretch>
              <a:fillRect/>
            </a:stretch>
          </p:blipFill>
          <p:spPr bwMode="auto">
            <a:xfrm>
              <a:off x="6483350" y="2081213"/>
              <a:ext cx="46038" cy="123825"/>
            </a:xfrm>
            <a:prstGeom prst="rect">
              <a:avLst/>
            </a:prstGeom>
            <a:noFill/>
            <a:ln w="9525">
              <a:noFill/>
              <a:miter lim="800000"/>
              <a:headEnd/>
              <a:tailEnd/>
            </a:ln>
          </p:spPr>
        </p:pic>
        <p:sp>
          <p:nvSpPr>
            <p:cNvPr id="5135" name="Freeform 15"/>
            <p:cNvSpPr>
              <a:spLocks/>
            </p:cNvSpPr>
            <p:nvPr/>
          </p:nvSpPr>
          <p:spPr bwMode="auto">
            <a:xfrm>
              <a:off x="6577013" y="2058988"/>
              <a:ext cx="139700" cy="835025"/>
            </a:xfrm>
            <a:custGeom>
              <a:avLst/>
              <a:gdLst/>
              <a:ahLst/>
              <a:cxnLst>
                <a:cxn ang="0">
                  <a:pos x="37" y="0"/>
                </a:cxn>
                <a:cxn ang="0">
                  <a:pos x="31" y="1"/>
                </a:cxn>
                <a:cxn ang="0">
                  <a:pos x="29" y="50"/>
                </a:cxn>
                <a:cxn ang="0">
                  <a:pos x="24" y="112"/>
                </a:cxn>
                <a:cxn ang="0">
                  <a:pos x="18" y="170"/>
                </a:cxn>
                <a:cxn ang="0">
                  <a:pos x="12" y="206"/>
                </a:cxn>
                <a:cxn ang="0">
                  <a:pos x="9" y="212"/>
                </a:cxn>
                <a:cxn ang="0">
                  <a:pos x="7" y="218"/>
                </a:cxn>
                <a:cxn ang="0">
                  <a:pos x="4" y="221"/>
                </a:cxn>
                <a:cxn ang="0">
                  <a:pos x="2" y="223"/>
                </a:cxn>
                <a:cxn ang="0">
                  <a:pos x="0" y="223"/>
                </a:cxn>
                <a:cxn ang="0">
                  <a:pos x="0" y="223"/>
                </a:cxn>
                <a:cxn ang="0">
                  <a:pos x="6" y="223"/>
                </a:cxn>
                <a:cxn ang="0">
                  <a:pos x="7" y="223"/>
                </a:cxn>
                <a:cxn ang="0">
                  <a:pos x="8" y="223"/>
                </a:cxn>
                <a:cxn ang="0">
                  <a:pos x="10" y="221"/>
                </a:cxn>
                <a:cxn ang="0">
                  <a:pos x="13" y="218"/>
                </a:cxn>
                <a:cxn ang="0">
                  <a:pos x="15" y="212"/>
                </a:cxn>
                <a:cxn ang="0">
                  <a:pos x="17" y="206"/>
                </a:cxn>
                <a:cxn ang="0">
                  <a:pos x="23" y="170"/>
                </a:cxn>
                <a:cxn ang="0">
                  <a:pos x="29" y="112"/>
                </a:cxn>
                <a:cxn ang="0">
                  <a:pos x="34" y="50"/>
                </a:cxn>
                <a:cxn ang="0">
                  <a:pos x="37" y="0"/>
                </a:cxn>
              </a:cxnLst>
              <a:rect l="0" t="0" r="r" b="b"/>
              <a:pathLst>
                <a:path w="37" h="223">
                  <a:moveTo>
                    <a:pt x="37" y="0"/>
                  </a:moveTo>
                  <a:cubicBezTo>
                    <a:pt x="31" y="1"/>
                    <a:pt x="31" y="1"/>
                    <a:pt x="31" y="1"/>
                  </a:cubicBezTo>
                  <a:cubicBezTo>
                    <a:pt x="31" y="14"/>
                    <a:pt x="30" y="31"/>
                    <a:pt x="29" y="50"/>
                  </a:cubicBezTo>
                  <a:cubicBezTo>
                    <a:pt x="27" y="70"/>
                    <a:pt x="26" y="91"/>
                    <a:pt x="24" y="112"/>
                  </a:cubicBezTo>
                  <a:cubicBezTo>
                    <a:pt x="22" y="133"/>
                    <a:pt x="20" y="153"/>
                    <a:pt x="18" y="170"/>
                  </a:cubicBezTo>
                  <a:cubicBezTo>
                    <a:pt x="16" y="187"/>
                    <a:pt x="13" y="200"/>
                    <a:pt x="12" y="206"/>
                  </a:cubicBezTo>
                  <a:cubicBezTo>
                    <a:pt x="11" y="208"/>
                    <a:pt x="10" y="211"/>
                    <a:pt x="9" y="212"/>
                  </a:cubicBezTo>
                  <a:cubicBezTo>
                    <a:pt x="9" y="214"/>
                    <a:pt x="8" y="216"/>
                    <a:pt x="7" y="218"/>
                  </a:cubicBezTo>
                  <a:cubicBezTo>
                    <a:pt x="6" y="219"/>
                    <a:pt x="5" y="220"/>
                    <a:pt x="4" y="221"/>
                  </a:cubicBezTo>
                  <a:cubicBezTo>
                    <a:pt x="4" y="222"/>
                    <a:pt x="3" y="223"/>
                    <a:pt x="2" y="223"/>
                  </a:cubicBezTo>
                  <a:cubicBezTo>
                    <a:pt x="1" y="223"/>
                    <a:pt x="1" y="223"/>
                    <a:pt x="0" y="223"/>
                  </a:cubicBezTo>
                  <a:cubicBezTo>
                    <a:pt x="0" y="223"/>
                    <a:pt x="0" y="223"/>
                    <a:pt x="0" y="223"/>
                  </a:cubicBezTo>
                  <a:cubicBezTo>
                    <a:pt x="6" y="223"/>
                    <a:pt x="6" y="223"/>
                    <a:pt x="6" y="223"/>
                  </a:cubicBezTo>
                  <a:cubicBezTo>
                    <a:pt x="7" y="223"/>
                    <a:pt x="7" y="223"/>
                    <a:pt x="7" y="223"/>
                  </a:cubicBezTo>
                  <a:cubicBezTo>
                    <a:pt x="7" y="223"/>
                    <a:pt x="8" y="223"/>
                    <a:pt x="8" y="223"/>
                  </a:cubicBezTo>
                  <a:cubicBezTo>
                    <a:pt x="9" y="223"/>
                    <a:pt x="9" y="222"/>
                    <a:pt x="10" y="221"/>
                  </a:cubicBezTo>
                  <a:cubicBezTo>
                    <a:pt x="11" y="220"/>
                    <a:pt x="12" y="219"/>
                    <a:pt x="13" y="218"/>
                  </a:cubicBezTo>
                  <a:cubicBezTo>
                    <a:pt x="13" y="216"/>
                    <a:pt x="14" y="214"/>
                    <a:pt x="15" y="212"/>
                  </a:cubicBezTo>
                  <a:cubicBezTo>
                    <a:pt x="16" y="211"/>
                    <a:pt x="17" y="208"/>
                    <a:pt x="17" y="206"/>
                  </a:cubicBezTo>
                  <a:cubicBezTo>
                    <a:pt x="19" y="200"/>
                    <a:pt x="21" y="187"/>
                    <a:pt x="23" y="170"/>
                  </a:cubicBezTo>
                  <a:cubicBezTo>
                    <a:pt x="25" y="153"/>
                    <a:pt x="27" y="133"/>
                    <a:pt x="29" y="112"/>
                  </a:cubicBezTo>
                  <a:cubicBezTo>
                    <a:pt x="31" y="91"/>
                    <a:pt x="32" y="70"/>
                    <a:pt x="34" y="50"/>
                  </a:cubicBezTo>
                  <a:cubicBezTo>
                    <a:pt x="35" y="31"/>
                    <a:pt x="36" y="14"/>
                    <a:pt x="37" y="0"/>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36" name="Freeform 16"/>
            <p:cNvSpPr>
              <a:spLocks/>
            </p:cNvSpPr>
            <p:nvPr/>
          </p:nvSpPr>
          <p:spPr bwMode="auto">
            <a:xfrm>
              <a:off x="6172200" y="2062163"/>
              <a:ext cx="511175" cy="836612"/>
            </a:xfrm>
            <a:custGeom>
              <a:avLst/>
              <a:gdLst/>
              <a:ahLst/>
              <a:cxnLst>
                <a:cxn ang="0">
                  <a:pos x="136" y="0"/>
                </a:cxn>
                <a:cxn ang="0">
                  <a:pos x="47" y="4"/>
                </a:cxn>
                <a:cxn ang="0">
                  <a:pos x="42" y="53"/>
                </a:cxn>
                <a:cxn ang="0">
                  <a:pos x="35" y="113"/>
                </a:cxn>
                <a:cxn ang="0">
                  <a:pos x="26" y="170"/>
                </a:cxn>
                <a:cxn ang="0">
                  <a:pos x="17" y="205"/>
                </a:cxn>
                <a:cxn ang="0">
                  <a:pos x="14" y="212"/>
                </a:cxn>
                <a:cxn ang="0">
                  <a:pos x="10" y="217"/>
                </a:cxn>
                <a:cxn ang="0">
                  <a:pos x="7" y="220"/>
                </a:cxn>
                <a:cxn ang="0">
                  <a:pos x="3" y="222"/>
                </a:cxn>
                <a:cxn ang="0">
                  <a:pos x="2" y="223"/>
                </a:cxn>
                <a:cxn ang="0">
                  <a:pos x="0" y="223"/>
                </a:cxn>
                <a:cxn ang="0">
                  <a:pos x="104" y="222"/>
                </a:cxn>
                <a:cxn ang="0">
                  <a:pos x="106" y="222"/>
                </a:cxn>
                <a:cxn ang="0">
                  <a:pos x="106" y="222"/>
                </a:cxn>
                <a:cxn ang="0">
                  <a:pos x="109" y="220"/>
                </a:cxn>
                <a:cxn ang="0">
                  <a:pos x="111" y="217"/>
                </a:cxn>
                <a:cxn ang="0">
                  <a:pos x="114" y="211"/>
                </a:cxn>
                <a:cxn ang="0">
                  <a:pos x="116" y="205"/>
                </a:cxn>
                <a:cxn ang="0">
                  <a:pos x="122" y="169"/>
                </a:cxn>
                <a:cxn ang="0">
                  <a:pos x="128" y="111"/>
                </a:cxn>
                <a:cxn ang="0">
                  <a:pos x="133" y="50"/>
                </a:cxn>
                <a:cxn ang="0">
                  <a:pos x="136" y="0"/>
                </a:cxn>
              </a:cxnLst>
              <a:rect l="0" t="0" r="r" b="b"/>
              <a:pathLst>
                <a:path w="136" h="223">
                  <a:moveTo>
                    <a:pt x="136" y="0"/>
                  </a:moveTo>
                  <a:cubicBezTo>
                    <a:pt x="47" y="4"/>
                    <a:pt x="47" y="4"/>
                    <a:pt x="47" y="4"/>
                  </a:cubicBezTo>
                  <a:cubicBezTo>
                    <a:pt x="46" y="17"/>
                    <a:pt x="44" y="34"/>
                    <a:pt x="42" y="53"/>
                  </a:cubicBezTo>
                  <a:cubicBezTo>
                    <a:pt x="40" y="72"/>
                    <a:pt x="38" y="93"/>
                    <a:pt x="35" y="113"/>
                  </a:cubicBezTo>
                  <a:cubicBezTo>
                    <a:pt x="32" y="134"/>
                    <a:pt x="29" y="154"/>
                    <a:pt x="26" y="170"/>
                  </a:cubicBezTo>
                  <a:cubicBezTo>
                    <a:pt x="23" y="187"/>
                    <a:pt x="20" y="199"/>
                    <a:pt x="17" y="205"/>
                  </a:cubicBezTo>
                  <a:cubicBezTo>
                    <a:pt x="16" y="208"/>
                    <a:pt x="15" y="210"/>
                    <a:pt x="14" y="212"/>
                  </a:cubicBezTo>
                  <a:cubicBezTo>
                    <a:pt x="13" y="214"/>
                    <a:pt x="11" y="215"/>
                    <a:pt x="10" y="217"/>
                  </a:cubicBezTo>
                  <a:cubicBezTo>
                    <a:pt x="9" y="218"/>
                    <a:pt x="8" y="219"/>
                    <a:pt x="7" y="220"/>
                  </a:cubicBezTo>
                  <a:cubicBezTo>
                    <a:pt x="5" y="221"/>
                    <a:pt x="4" y="222"/>
                    <a:pt x="3" y="222"/>
                  </a:cubicBezTo>
                  <a:cubicBezTo>
                    <a:pt x="2" y="222"/>
                    <a:pt x="2" y="222"/>
                    <a:pt x="2" y="223"/>
                  </a:cubicBezTo>
                  <a:cubicBezTo>
                    <a:pt x="1" y="223"/>
                    <a:pt x="1" y="223"/>
                    <a:pt x="0" y="223"/>
                  </a:cubicBezTo>
                  <a:cubicBezTo>
                    <a:pt x="104" y="222"/>
                    <a:pt x="104" y="222"/>
                    <a:pt x="104" y="222"/>
                  </a:cubicBezTo>
                  <a:cubicBezTo>
                    <a:pt x="105" y="222"/>
                    <a:pt x="105" y="222"/>
                    <a:pt x="106" y="222"/>
                  </a:cubicBezTo>
                  <a:cubicBezTo>
                    <a:pt x="106" y="222"/>
                    <a:pt x="106" y="222"/>
                    <a:pt x="106" y="222"/>
                  </a:cubicBezTo>
                  <a:cubicBezTo>
                    <a:pt x="107" y="222"/>
                    <a:pt x="108" y="221"/>
                    <a:pt x="109" y="220"/>
                  </a:cubicBezTo>
                  <a:cubicBezTo>
                    <a:pt x="109" y="219"/>
                    <a:pt x="110" y="218"/>
                    <a:pt x="111" y="217"/>
                  </a:cubicBezTo>
                  <a:cubicBezTo>
                    <a:pt x="112" y="215"/>
                    <a:pt x="113" y="213"/>
                    <a:pt x="114" y="211"/>
                  </a:cubicBezTo>
                  <a:cubicBezTo>
                    <a:pt x="114" y="210"/>
                    <a:pt x="115" y="207"/>
                    <a:pt x="116" y="205"/>
                  </a:cubicBezTo>
                  <a:cubicBezTo>
                    <a:pt x="118" y="199"/>
                    <a:pt x="120" y="186"/>
                    <a:pt x="122" y="169"/>
                  </a:cubicBezTo>
                  <a:cubicBezTo>
                    <a:pt x="124" y="152"/>
                    <a:pt x="126" y="132"/>
                    <a:pt x="128" y="111"/>
                  </a:cubicBezTo>
                  <a:cubicBezTo>
                    <a:pt x="130" y="90"/>
                    <a:pt x="132" y="69"/>
                    <a:pt x="133" y="50"/>
                  </a:cubicBezTo>
                  <a:cubicBezTo>
                    <a:pt x="135" y="30"/>
                    <a:pt x="136" y="13"/>
                    <a:pt x="136" y="0"/>
                  </a:cubicBezTo>
                  <a:close/>
                </a:path>
              </a:pathLst>
            </a:cu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37" name="Freeform 17"/>
            <p:cNvSpPr>
              <a:spLocks/>
            </p:cNvSpPr>
            <p:nvPr/>
          </p:nvSpPr>
          <p:spPr bwMode="auto">
            <a:xfrm>
              <a:off x="6138863" y="2076450"/>
              <a:ext cx="195263" cy="822325"/>
            </a:xfrm>
            <a:custGeom>
              <a:avLst/>
              <a:gdLst/>
              <a:ahLst/>
              <a:cxnLst>
                <a:cxn ang="0">
                  <a:pos x="52" y="0"/>
                </a:cxn>
                <a:cxn ang="0">
                  <a:pos x="48" y="0"/>
                </a:cxn>
                <a:cxn ang="0">
                  <a:pos x="43" y="49"/>
                </a:cxn>
                <a:cxn ang="0">
                  <a:pos x="36" y="109"/>
                </a:cxn>
                <a:cxn ang="0">
                  <a:pos x="26" y="166"/>
                </a:cxn>
                <a:cxn ang="0">
                  <a:pos x="17" y="201"/>
                </a:cxn>
                <a:cxn ang="0">
                  <a:pos x="14" y="208"/>
                </a:cxn>
                <a:cxn ang="0">
                  <a:pos x="10" y="213"/>
                </a:cxn>
                <a:cxn ang="0">
                  <a:pos x="6" y="216"/>
                </a:cxn>
                <a:cxn ang="0">
                  <a:pos x="3" y="218"/>
                </a:cxn>
                <a:cxn ang="0">
                  <a:pos x="1" y="219"/>
                </a:cxn>
                <a:cxn ang="0">
                  <a:pos x="0" y="219"/>
                </a:cxn>
                <a:cxn ang="0">
                  <a:pos x="6" y="219"/>
                </a:cxn>
                <a:cxn ang="0">
                  <a:pos x="7" y="219"/>
                </a:cxn>
                <a:cxn ang="0">
                  <a:pos x="8" y="218"/>
                </a:cxn>
                <a:cxn ang="0">
                  <a:pos x="12" y="216"/>
                </a:cxn>
                <a:cxn ang="0">
                  <a:pos x="16" y="213"/>
                </a:cxn>
                <a:cxn ang="0">
                  <a:pos x="19" y="208"/>
                </a:cxn>
                <a:cxn ang="0">
                  <a:pos x="23" y="201"/>
                </a:cxn>
                <a:cxn ang="0">
                  <a:pos x="32" y="166"/>
                </a:cxn>
                <a:cxn ang="0">
                  <a:pos x="41" y="109"/>
                </a:cxn>
                <a:cxn ang="0">
                  <a:pos x="48" y="49"/>
                </a:cxn>
                <a:cxn ang="0">
                  <a:pos x="52" y="0"/>
                </a:cxn>
              </a:cxnLst>
              <a:rect l="0" t="0" r="r" b="b"/>
              <a:pathLst>
                <a:path w="52" h="219">
                  <a:moveTo>
                    <a:pt x="52" y="0"/>
                  </a:moveTo>
                  <a:cubicBezTo>
                    <a:pt x="48" y="0"/>
                    <a:pt x="48" y="0"/>
                    <a:pt x="48" y="0"/>
                  </a:cubicBezTo>
                  <a:cubicBezTo>
                    <a:pt x="47" y="13"/>
                    <a:pt x="45" y="30"/>
                    <a:pt x="43" y="49"/>
                  </a:cubicBezTo>
                  <a:cubicBezTo>
                    <a:pt x="41" y="68"/>
                    <a:pt x="38" y="89"/>
                    <a:pt x="36" y="109"/>
                  </a:cubicBezTo>
                  <a:cubicBezTo>
                    <a:pt x="33" y="130"/>
                    <a:pt x="30" y="150"/>
                    <a:pt x="26" y="166"/>
                  </a:cubicBezTo>
                  <a:cubicBezTo>
                    <a:pt x="23" y="183"/>
                    <a:pt x="20" y="195"/>
                    <a:pt x="17" y="201"/>
                  </a:cubicBezTo>
                  <a:cubicBezTo>
                    <a:pt x="16" y="204"/>
                    <a:pt x="15" y="206"/>
                    <a:pt x="14" y="208"/>
                  </a:cubicBezTo>
                  <a:cubicBezTo>
                    <a:pt x="13" y="210"/>
                    <a:pt x="11" y="212"/>
                    <a:pt x="10" y="213"/>
                  </a:cubicBezTo>
                  <a:cubicBezTo>
                    <a:pt x="9" y="214"/>
                    <a:pt x="8" y="215"/>
                    <a:pt x="6" y="216"/>
                  </a:cubicBezTo>
                  <a:cubicBezTo>
                    <a:pt x="5" y="217"/>
                    <a:pt x="4" y="218"/>
                    <a:pt x="3" y="218"/>
                  </a:cubicBezTo>
                  <a:cubicBezTo>
                    <a:pt x="2" y="218"/>
                    <a:pt x="1" y="218"/>
                    <a:pt x="1" y="219"/>
                  </a:cubicBezTo>
                  <a:cubicBezTo>
                    <a:pt x="0" y="219"/>
                    <a:pt x="0" y="219"/>
                    <a:pt x="0" y="219"/>
                  </a:cubicBezTo>
                  <a:cubicBezTo>
                    <a:pt x="6" y="219"/>
                    <a:pt x="6" y="219"/>
                    <a:pt x="6" y="219"/>
                  </a:cubicBezTo>
                  <a:cubicBezTo>
                    <a:pt x="6" y="219"/>
                    <a:pt x="7" y="219"/>
                    <a:pt x="7" y="219"/>
                  </a:cubicBezTo>
                  <a:cubicBezTo>
                    <a:pt x="8" y="218"/>
                    <a:pt x="8" y="218"/>
                    <a:pt x="8" y="218"/>
                  </a:cubicBezTo>
                  <a:cubicBezTo>
                    <a:pt x="10" y="218"/>
                    <a:pt x="11" y="217"/>
                    <a:pt x="12" y="216"/>
                  </a:cubicBezTo>
                  <a:cubicBezTo>
                    <a:pt x="13" y="215"/>
                    <a:pt x="15" y="214"/>
                    <a:pt x="16" y="213"/>
                  </a:cubicBezTo>
                  <a:cubicBezTo>
                    <a:pt x="17" y="211"/>
                    <a:pt x="18" y="210"/>
                    <a:pt x="19" y="208"/>
                  </a:cubicBezTo>
                  <a:cubicBezTo>
                    <a:pt x="20" y="206"/>
                    <a:pt x="22" y="204"/>
                    <a:pt x="23" y="201"/>
                  </a:cubicBezTo>
                  <a:cubicBezTo>
                    <a:pt x="25" y="195"/>
                    <a:pt x="29" y="183"/>
                    <a:pt x="32" y="166"/>
                  </a:cubicBezTo>
                  <a:cubicBezTo>
                    <a:pt x="35" y="150"/>
                    <a:pt x="38" y="130"/>
                    <a:pt x="41" y="109"/>
                  </a:cubicBezTo>
                  <a:cubicBezTo>
                    <a:pt x="43" y="89"/>
                    <a:pt x="46" y="68"/>
                    <a:pt x="48" y="49"/>
                  </a:cubicBezTo>
                  <a:cubicBezTo>
                    <a:pt x="50" y="30"/>
                    <a:pt x="52" y="13"/>
                    <a:pt x="52" y="0"/>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38" name="Freeform 18"/>
            <p:cNvSpPr>
              <a:spLocks/>
            </p:cNvSpPr>
            <p:nvPr/>
          </p:nvSpPr>
          <p:spPr bwMode="auto">
            <a:xfrm>
              <a:off x="6562725" y="2062163"/>
              <a:ext cx="131763" cy="831850"/>
            </a:xfrm>
            <a:custGeom>
              <a:avLst/>
              <a:gdLst/>
              <a:ahLst/>
              <a:cxnLst>
                <a:cxn ang="0">
                  <a:pos x="35" y="0"/>
                </a:cxn>
                <a:cxn ang="0">
                  <a:pos x="33" y="49"/>
                </a:cxn>
                <a:cxn ang="0">
                  <a:pos x="28" y="111"/>
                </a:cxn>
                <a:cxn ang="0">
                  <a:pos x="22" y="169"/>
                </a:cxn>
                <a:cxn ang="0">
                  <a:pos x="16" y="205"/>
                </a:cxn>
                <a:cxn ang="0">
                  <a:pos x="13" y="211"/>
                </a:cxn>
                <a:cxn ang="0">
                  <a:pos x="11" y="217"/>
                </a:cxn>
                <a:cxn ang="0">
                  <a:pos x="8" y="220"/>
                </a:cxn>
                <a:cxn ang="0">
                  <a:pos x="6" y="222"/>
                </a:cxn>
                <a:cxn ang="0">
                  <a:pos x="4" y="222"/>
                </a:cxn>
                <a:cxn ang="0">
                  <a:pos x="4" y="222"/>
                </a:cxn>
                <a:cxn ang="0">
                  <a:pos x="0" y="222"/>
                </a:cxn>
                <a:cxn ang="0">
                  <a:pos x="2" y="222"/>
                </a:cxn>
                <a:cxn ang="0">
                  <a:pos x="2" y="222"/>
                </a:cxn>
                <a:cxn ang="0">
                  <a:pos x="5" y="220"/>
                </a:cxn>
                <a:cxn ang="0">
                  <a:pos x="7" y="217"/>
                </a:cxn>
                <a:cxn ang="0">
                  <a:pos x="10" y="211"/>
                </a:cxn>
                <a:cxn ang="0">
                  <a:pos x="12" y="205"/>
                </a:cxn>
                <a:cxn ang="0">
                  <a:pos x="18" y="169"/>
                </a:cxn>
                <a:cxn ang="0">
                  <a:pos x="24" y="111"/>
                </a:cxn>
                <a:cxn ang="0">
                  <a:pos x="29" y="50"/>
                </a:cxn>
                <a:cxn ang="0">
                  <a:pos x="32" y="0"/>
                </a:cxn>
                <a:cxn ang="0">
                  <a:pos x="35" y="0"/>
                </a:cxn>
              </a:cxnLst>
              <a:rect l="0" t="0" r="r" b="b"/>
              <a:pathLst>
                <a:path w="35" h="222">
                  <a:moveTo>
                    <a:pt x="35" y="0"/>
                  </a:moveTo>
                  <a:cubicBezTo>
                    <a:pt x="35" y="13"/>
                    <a:pt x="34" y="30"/>
                    <a:pt x="33" y="49"/>
                  </a:cubicBezTo>
                  <a:cubicBezTo>
                    <a:pt x="31" y="69"/>
                    <a:pt x="30" y="90"/>
                    <a:pt x="28" y="111"/>
                  </a:cubicBezTo>
                  <a:cubicBezTo>
                    <a:pt x="26" y="132"/>
                    <a:pt x="24" y="152"/>
                    <a:pt x="22" y="169"/>
                  </a:cubicBezTo>
                  <a:cubicBezTo>
                    <a:pt x="20" y="186"/>
                    <a:pt x="17" y="199"/>
                    <a:pt x="16" y="205"/>
                  </a:cubicBezTo>
                  <a:cubicBezTo>
                    <a:pt x="15" y="207"/>
                    <a:pt x="14" y="210"/>
                    <a:pt x="13" y="211"/>
                  </a:cubicBezTo>
                  <a:cubicBezTo>
                    <a:pt x="13" y="213"/>
                    <a:pt x="12" y="215"/>
                    <a:pt x="11" y="217"/>
                  </a:cubicBezTo>
                  <a:cubicBezTo>
                    <a:pt x="10" y="218"/>
                    <a:pt x="9" y="219"/>
                    <a:pt x="8" y="220"/>
                  </a:cubicBezTo>
                  <a:cubicBezTo>
                    <a:pt x="8" y="221"/>
                    <a:pt x="7" y="222"/>
                    <a:pt x="6" y="222"/>
                  </a:cubicBezTo>
                  <a:cubicBezTo>
                    <a:pt x="5" y="222"/>
                    <a:pt x="5" y="222"/>
                    <a:pt x="4" y="222"/>
                  </a:cubicBezTo>
                  <a:cubicBezTo>
                    <a:pt x="4" y="222"/>
                    <a:pt x="4" y="222"/>
                    <a:pt x="4" y="222"/>
                  </a:cubicBezTo>
                  <a:cubicBezTo>
                    <a:pt x="0" y="222"/>
                    <a:pt x="0" y="222"/>
                    <a:pt x="0" y="222"/>
                  </a:cubicBezTo>
                  <a:cubicBezTo>
                    <a:pt x="1" y="222"/>
                    <a:pt x="1" y="222"/>
                    <a:pt x="2" y="222"/>
                  </a:cubicBezTo>
                  <a:cubicBezTo>
                    <a:pt x="2" y="222"/>
                    <a:pt x="2" y="222"/>
                    <a:pt x="2" y="222"/>
                  </a:cubicBezTo>
                  <a:cubicBezTo>
                    <a:pt x="3" y="222"/>
                    <a:pt x="4" y="221"/>
                    <a:pt x="5" y="220"/>
                  </a:cubicBezTo>
                  <a:cubicBezTo>
                    <a:pt x="5" y="219"/>
                    <a:pt x="6" y="218"/>
                    <a:pt x="7" y="217"/>
                  </a:cubicBezTo>
                  <a:cubicBezTo>
                    <a:pt x="8" y="215"/>
                    <a:pt x="9" y="213"/>
                    <a:pt x="10" y="211"/>
                  </a:cubicBezTo>
                  <a:cubicBezTo>
                    <a:pt x="10" y="210"/>
                    <a:pt x="11" y="207"/>
                    <a:pt x="12" y="205"/>
                  </a:cubicBezTo>
                  <a:cubicBezTo>
                    <a:pt x="14" y="199"/>
                    <a:pt x="16" y="186"/>
                    <a:pt x="18" y="169"/>
                  </a:cubicBezTo>
                  <a:cubicBezTo>
                    <a:pt x="20" y="152"/>
                    <a:pt x="22" y="132"/>
                    <a:pt x="24" y="111"/>
                  </a:cubicBezTo>
                  <a:cubicBezTo>
                    <a:pt x="26" y="90"/>
                    <a:pt x="28" y="69"/>
                    <a:pt x="29" y="50"/>
                  </a:cubicBezTo>
                  <a:cubicBezTo>
                    <a:pt x="31" y="30"/>
                    <a:pt x="32" y="13"/>
                    <a:pt x="32" y="0"/>
                  </a:cubicBezTo>
                  <a:cubicBezTo>
                    <a:pt x="35" y="0"/>
                    <a:pt x="35" y="0"/>
                    <a:pt x="35"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39" name="Freeform 19"/>
            <p:cNvSpPr>
              <a:spLocks/>
            </p:cNvSpPr>
            <p:nvPr/>
          </p:nvSpPr>
          <p:spPr bwMode="auto">
            <a:xfrm>
              <a:off x="6161088" y="2076450"/>
              <a:ext cx="187325" cy="822325"/>
            </a:xfrm>
            <a:custGeom>
              <a:avLst/>
              <a:gdLst/>
              <a:ahLst/>
              <a:cxnLst>
                <a:cxn ang="0">
                  <a:pos x="50" y="0"/>
                </a:cxn>
                <a:cxn ang="0">
                  <a:pos x="45" y="49"/>
                </a:cxn>
                <a:cxn ang="0">
                  <a:pos x="38" y="109"/>
                </a:cxn>
                <a:cxn ang="0">
                  <a:pos x="29" y="166"/>
                </a:cxn>
                <a:cxn ang="0">
                  <a:pos x="20" y="201"/>
                </a:cxn>
                <a:cxn ang="0">
                  <a:pos x="17" y="208"/>
                </a:cxn>
                <a:cxn ang="0">
                  <a:pos x="13" y="213"/>
                </a:cxn>
                <a:cxn ang="0">
                  <a:pos x="10" y="216"/>
                </a:cxn>
                <a:cxn ang="0">
                  <a:pos x="6" y="218"/>
                </a:cxn>
                <a:cxn ang="0">
                  <a:pos x="5" y="219"/>
                </a:cxn>
                <a:cxn ang="0">
                  <a:pos x="3" y="219"/>
                </a:cxn>
                <a:cxn ang="0">
                  <a:pos x="0" y="219"/>
                </a:cxn>
                <a:cxn ang="0">
                  <a:pos x="1" y="219"/>
                </a:cxn>
                <a:cxn ang="0">
                  <a:pos x="2" y="218"/>
                </a:cxn>
                <a:cxn ang="0">
                  <a:pos x="6" y="216"/>
                </a:cxn>
                <a:cxn ang="0">
                  <a:pos x="10" y="213"/>
                </a:cxn>
                <a:cxn ang="0">
                  <a:pos x="13" y="208"/>
                </a:cxn>
                <a:cxn ang="0">
                  <a:pos x="17" y="201"/>
                </a:cxn>
                <a:cxn ang="0">
                  <a:pos x="26" y="166"/>
                </a:cxn>
                <a:cxn ang="0">
                  <a:pos x="35" y="109"/>
                </a:cxn>
                <a:cxn ang="0">
                  <a:pos x="42" y="49"/>
                </a:cxn>
                <a:cxn ang="0">
                  <a:pos x="46" y="0"/>
                </a:cxn>
                <a:cxn ang="0">
                  <a:pos x="50" y="0"/>
                </a:cxn>
              </a:cxnLst>
              <a:rect l="0" t="0" r="r" b="b"/>
              <a:pathLst>
                <a:path w="50" h="219">
                  <a:moveTo>
                    <a:pt x="50" y="0"/>
                  </a:moveTo>
                  <a:cubicBezTo>
                    <a:pt x="49" y="13"/>
                    <a:pt x="47" y="30"/>
                    <a:pt x="45" y="49"/>
                  </a:cubicBezTo>
                  <a:cubicBezTo>
                    <a:pt x="43" y="68"/>
                    <a:pt x="41" y="89"/>
                    <a:pt x="38" y="109"/>
                  </a:cubicBezTo>
                  <a:cubicBezTo>
                    <a:pt x="35" y="130"/>
                    <a:pt x="32" y="150"/>
                    <a:pt x="29" y="166"/>
                  </a:cubicBezTo>
                  <a:cubicBezTo>
                    <a:pt x="26" y="183"/>
                    <a:pt x="23" y="195"/>
                    <a:pt x="20" y="201"/>
                  </a:cubicBezTo>
                  <a:cubicBezTo>
                    <a:pt x="19" y="204"/>
                    <a:pt x="18" y="206"/>
                    <a:pt x="17" y="208"/>
                  </a:cubicBezTo>
                  <a:cubicBezTo>
                    <a:pt x="16" y="210"/>
                    <a:pt x="14" y="211"/>
                    <a:pt x="13" y="213"/>
                  </a:cubicBezTo>
                  <a:cubicBezTo>
                    <a:pt x="12" y="214"/>
                    <a:pt x="11" y="215"/>
                    <a:pt x="10" y="216"/>
                  </a:cubicBezTo>
                  <a:cubicBezTo>
                    <a:pt x="8" y="217"/>
                    <a:pt x="7" y="218"/>
                    <a:pt x="6" y="218"/>
                  </a:cubicBezTo>
                  <a:cubicBezTo>
                    <a:pt x="5" y="218"/>
                    <a:pt x="5" y="218"/>
                    <a:pt x="5" y="219"/>
                  </a:cubicBezTo>
                  <a:cubicBezTo>
                    <a:pt x="4" y="219"/>
                    <a:pt x="4" y="219"/>
                    <a:pt x="3" y="219"/>
                  </a:cubicBezTo>
                  <a:cubicBezTo>
                    <a:pt x="0" y="219"/>
                    <a:pt x="0" y="219"/>
                    <a:pt x="0" y="219"/>
                  </a:cubicBezTo>
                  <a:cubicBezTo>
                    <a:pt x="0" y="219"/>
                    <a:pt x="1" y="219"/>
                    <a:pt x="1" y="219"/>
                  </a:cubicBezTo>
                  <a:cubicBezTo>
                    <a:pt x="2" y="218"/>
                    <a:pt x="2" y="218"/>
                    <a:pt x="2" y="218"/>
                  </a:cubicBezTo>
                  <a:cubicBezTo>
                    <a:pt x="4" y="218"/>
                    <a:pt x="5" y="217"/>
                    <a:pt x="6" y="216"/>
                  </a:cubicBezTo>
                  <a:cubicBezTo>
                    <a:pt x="7" y="215"/>
                    <a:pt x="9" y="214"/>
                    <a:pt x="10" y="213"/>
                  </a:cubicBezTo>
                  <a:cubicBezTo>
                    <a:pt x="11" y="211"/>
                    <a:pt x="12" y="210"/>
                    <a:pt x="13" y="208"/>
                  </a:cubicBezTo>
                  <a:cubicBezTo>
                    <a:pt x="14" y="206"/>
                    <a:pt x="16" y="204"/>
                    <a:pt x="17" y="201"/>
                  </a:cubicBezTo>
                  <a:cubicBezTo>
                    <a:pt x="19" y="195"/>
                    <a:pt x="23" y="183"/>
                    <a:pt x="26" y="166"/>
                  </a:cubicBezTo>
                  <a:cubicBezTo>
                    <a:pt x="29" y="150"/>
                    <a:pt x="32" y="130"/>
                    <a:pt x="35" y="109"/>
                  </a:cubicBezTo>
                  <a:cubicBezTo>
                    <a:pt x="37" y="89"/>
                    <a:pt x="40" y="68"/>
                    <a:pt x="42" y="49"/>
                  </a:cubicBezTo>
                  <a:cubicBezTo>
                    <a:pt x="44" y="30"/>
                    <a:pt x="46" y="13"/>
                    <a:pt x="46" y="0"/>
                  </a:cubicBezTo>
                  <a:cubicBezTo>
                    <a:pt x="50" y="0"/>
                    <a:pt x="50" y="0"/>
                    <a:pt x="50"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0" name="Freeform 20"/>
            <p:cNvSpPr>
              <a:spLocks/>
            </p:cNvSpPr>
            <p:nvPr/>
          </p:nvSpPr>
          <p:spPr bwMode="auto">
            <a:xfrm>
              <a:off x="6359525" y="2890838"/>
              <a:ext cx="30163" cy="7937"/>
            </a:xfrm>
            <a:custGeom>
              <a:avLst/>
              <a:gdLst/>
              <a:ahLst/>
              <a:cxnLst>
                <a:cxn ang="0">
                  <a:pos x="8" y="0"/>
                </a:cxn>
                <a:cxn ang="0">
                  <a:pos x="7" y="1"/>
                </a:cxn>
                <a:cxn ang="0">
                  <a:pos x="7" y="1"/>
                </a:cxn>
                <a:cxn ang="0">
                  <a:pos x="6" y="1"/>
                </a:cxn>
                <a:cxn ang="0">
                  <a:pos x="6" y="1"/>
                </a:cxn>
                <a:cxn ang="0">
                  <a:pos x="5" y="1"/>
                </a:cxn>
                <a:cxn ang="0">
                  <a:pos x="5" y="1"/>
                </a:cxn>
                <a:cxn ang="0">
                  <a:pos x="4" y="1"/>
                </a:cxn>
                <a:cxn ang="0">
                  <a:pos x="4" y="1"/>
                </a:cxn>
                <a:cxn ang="0">
                  <a:pos x="0" y="2"/>
                </a:cxn>
                <a:cxn ang="0">
                  <a:pos x="0" y="1"/>
                </a:cxn>
                <a:cxn ang="0">
                  <a:pos x="1" y="1"/>
                </a:cxn>
                <a:cxn ang="0">
                  <a:pos x="1" y="1"/>
                </a:cxn>
                <a:cxn ang="0">
                  <a:pos x="2" y="1"/>
                </a:cxn>
                <a:cxn ang="0">
                  <a:pos x="2" y="1"/>
                </a:cxn>
                <a:cxn ang="0">
                  <a:pos x="3" y="1"/>
                </a:cxn>
                <a:cxn ang="0">
                  <a:pos x="3" y="1"/>
                </a:cxn>
                <a:cxn ang="0">
                  <a:pos x="4" y="0"/>
                </a:cxn>
                <a:cxn ang="0">
                  <a:pos x="8" y="0"/>
                </a:cxn>
              </a:cxnLst>
              <a:rect l="0" t="0" r="r" b="b"/>
              <a:pathLst>
                <a:path w="8" h="2">
                  <a:moveTo>
                    <a:pt x="8" y="0"/>
                  </a:moveTo>
                  <a:cubicBezTo>
                    <a:pt x="8" y="0"/>
                    <a:pt x="7" y="0"/>
                    <a:pt x="7" y="1"/>
                  </a:cubicBezTo>
                  <a:cubicBezTo>
                    <a:pt x="7" y="1"/>
                    <a:pt x="7" y="1"/>
                    <a:pt x="7" y="1"/>
                  </a:cubicBezTo>
                  <a:cubicBezTo>
                    <a:pt x="7" y="1"/>
                    <a:pt x="6" y="1"/>
                    <a:pt x="6" y="1"/>
                  </a:cubicBezTo>
                  <a:cubicBezTo>
                    <a:pt x="6" y="1"/>
                    <a:pt x="6" y="1"/>
                    <a:pt x="6" y="1"/>
                  </a:cubicBezTo>
                  <a:cubicBezTo>
                    <a:pt x="6" y="1"/>
                    <a:pt x="6" y="1"/>
                    <a:pt x="5" y="1"/>
                  </a:cubicBezTo>
                  <a:cubicBezTo>
                    <a:pt x="5" y="1"/>
                    <a:pt x="5" y="1"/>
                    <a:pt x="5" y="1"/>
                  </a:cubicBezTo>
                  <a:cubicBezTo>
                    <a:pt x="5" y="1"/>
                    <a:pt x="4" y="1"/>
                    <a:pt x="4" y="1"/>
                  </a:cubicBezTo>
                  <a:cubicBezTo>
                    <a:pt x="4" y="1"/>
                    <a:pt x="4" y="1"/>
                    <a:pt x="4" y="1"/>
                  </a:cubicBezTo>
                  <a:cubicBezTo>
                    <a:pt x="0" y="2"/>
                    <a:pt x="0" y="2"/>
                    <a:pt x="0" y="2"/>
                  </a:cubicBezTo>
                  <a:cubicBezTo>
                    <a:pt x="0" y="2"/>
                    <a:pt x="0" y="1"/>
                    <a:pt x="0" y="1"/>
                  </a:cubicBezTo>
                  <a:cubicBezTo>
                    <a:pt x="0" y="1"/>
                    <a:pt x="1" y="1"/>
                    <a:pt x="1" y="1"/>
                  </a:cubicBezTo>
                  <a:cubicBezTo>
                    <a:pt x="1" y="1"/>
                    <a:pt x="1" y="1"/>
                    <a:pt x="1" y="1"/>
                  </a:cubicBezTo>
                  <a:cubicBezTo>
                    <a:pt x="2" y="1"/>
                    <a:pt x="2" y="1"/>
                    <a:pt x="2" y="1"/>
                  </a:cubicBezTo>
                  <a:cubicBezTo>
                    <a:pt x="2" y="1"/>
                    <a:pt x="2" y="1"/>
                    <a:pt x="2" y="1"/>
                  </a:cubicBezTo>
                  <a:cubicBezTo>
                    <a:pt x="3" y="1"/>
                    <a:pt x="3" y="1"/>
                    <a:pt x="3" y="1"/>
                  </a:cubicBezTo>
                  <a:cubicBezTo>
                    <a:pt x="3" y="1"/>
                    <a:pt x="3" y="1"/>
                    <a:pt x="3" y="1"/>
                  </a:cubicBezTo>
                  <a:cubicBezTo>
                    <a:pt x="3" y="0"/>
                    <a:pt x="4" y="0"/>
                    <a:pt x="4" y="0"/>
                  </a:cubicBezTo>
                  <a:cubicBezTo>
                    <a:pt x="8" y="0"/>
                    <a:pt x="8" y="0"/>
                    <a:pt x="8"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1" name="Freeform 21"/>
            <p:cNvSpPr>
              <a:spLocks/>
            </p:cNvSpPr>
            <p:nvPr/>
          </p:nvSpPr>
          <p:spPr bwMode="auto">
            <a:xfrm>
              <a:off x="6394450" y="2822575"/>
              <a:ext cx="36513" cy="46037"/>
            </a:xfrm>
            <a:custGeom>
              <a:avLst/>
              <a:gdLst/>
              <a:ahLst/>
              <a:cxnLst>
                <a:cxn ang="0">
                  <a:pos x="6" y="0"/>
                </a:cxn>
                <a:cxn ang="0">
                  <a:pos x="6" y="1"/>
                </a:cxn>
                <a:cxn ang="0">
                  <a:pos x="6" y="1"/>
                </a:cxn>
                <a:cxn ang="0">
                  <a:pos x="5" y="2"/>
                </a:cxn>
                <a:cxn ang="0">
                  <a:pos x="5" y="2"/>
                </a:cxn>
                <a:cxn ang="0">
                  <a:pos x="4" y="5"/>
                </a:cxn>
                <a:cxn ang="0">
                  <a:pos x="3" y="8"/>
                </a:cxn>
                <a:cxn ang="0">
                  <a:pos x="2" y="10"/>
                </a:cxn>
                <a:cxn ang="0">
                  <a:pos x="0" y="12"/>
                </a:cxn>
                <a:cxn ang="0">
                  <a:pos x="4" y="12"/>
                </a:cxn>
                <a:cxn ang="0">
                  <a:pos x="5" y="10"/>
                </a:cxn>
                <a:cxn ang="0">
                  <a:pos x="7" y="8"/>
                </a:cxn>
                <a:cxn ang="0">
                  <a:pos x="8" y="5"/>
                </a:cxn>
                <a:cxn ang="0">
                  <a:pos x="9" y="2"/>
                </a:cxn>
                <a:cxn ang="0">
                  <a:pos x="9" y="2"/>
                </a:cxn>
                <a:cxn ang="0">
                  <a:pos x="9" y="1"/>
                </a:cxn>
                <a:cxn ang="0">
                  <a:pos x="10" y="1"/>
                </a:cxn>
                <a:cxn ang="0">
                  <a:pos x="10" y="0"/>
                </a:cxn>
                <a:cxn ang="0">
                  <a:pos x="6" y="0"/>
                </a:cxn>
              </a:cxnLst>
              <a:rect l="0" t="0" r="r" b="b"/>
              <a:pathLst>
                <a:path w="10" h="12">
                  <a:moveTo>
                    <a:pt x="6" y="0"/>
                  </a:moveTo>
                  <a:cubicBezTo>
                    <a:pt x="6" y="0"/>
                    <a:pt x="6" y="0"/>
                    <a:pt x="6" y="1"/>
                  </a:cubicBezTo>
                  <a:cubicBezTo>
                    <a:pt x="6" y="1"/>
                    <a:pt x="6" y="1"/>
                    <a:pt x="6" y="1"/>
                  </a:cubicBezTo>
                  <a:cubicBezTo>
                    <a:pt x="5" y="1"/>
                    <a:pt x="5" y="2"/>
                    <a:pt x="5" y="2"/>
                  </a:cubicBezTo>
                  <a:cubicBezTo>
                    <a:pt x="5" y="2"/>
                    <a:pt x="5" y="2"/>
                    <a:pt x="5" y="2"/>
                  </a:cubicBezTo>
                  <a:cubicBezTo>
                    <a:pt x="5" y="3"/>
                    <a:pt x="4" y="4"/>
                    <a:pt x="4" y="5"/>
                  </a:cubicBezTo>
                  <a:cubicBezTo>
                    <a:pt x="4" y="6"/>
                    <a:pt x="3" y="7"/>
                    <a:pt x="3" y="8"/>
                  </a:cubicBezTo>
                  <a:cubicBezTo>
                    <a:pt x="2" y="9"/>
                    <a:pt x="2" y="9"/>
                    <a:pt x="2" y="10"/>
                  </a:cubicBezTo>
                  <a:cubicBezTo>
                    <a:pt x="1" y="11"/>
                    <a:pt x="1" y="12"/>
                    <a:pt x="0" y="12"/>
                  </a:cubicBezTo>
                  <a:cubicBezTo>
                    <a:pt x="4" y="12"/>
                    <a:pt x="4" y="12"/>
                    <a:pt x="4" y="12"/>
                  </a:cubicBezTo>
                  <a:cubicBezTo>
                    <a:pt x="5" y="12"/>
                    <a:pt x="5" y="11"/>
                    <a:pt x="5" y="10"/>
                  </a:cubicBezTo>
                  <a:cubicBezTo>
                    <a:pt x="6" y="9"/>
                    <a:pt x="6" y="9"/>
                    <a:pt x="7" y="8"/>
                  </a:cubicBezTo>
                  <a:cubicBezTo>
                    <a:pt x="7" y="7"/>
                    <a:pt x="7" y="6"/>
                    <a:pt x="8" y="5"/>
                  </a:cubicBezTo>
                  <a:cubicBezTo>
                    <a:pt x="8" y="4"/>
                    <a:pt x="9" y="3"/>
                    <a:pt x="9" y="2"/>
                  </a:cubicBezTo>
                  <a:cubicBezTo>
                    <a:pt x="9" y="2"/>
                    <a:pt x="9" y="2"/>
                    <a:pt x="9" y="2"/>
                  </a:cubicBezTo>
                  <a:cubicBezTo>
                    <a:pt x="9" y="1"/>
                    <a:pt x="9" y="1"/>
                    <a:pt x="9" y="1"/>
                  </a:cubicBezTo>
                  <a:cubicBezTo>
                    <a:pt x="9" y="1"/>
                    <a:pt x="9" y="1"/>
                    <a:pt x="10" y="1"/>
                  </a:cubicBezTo>
                  <a:cubicBezTo>
                    <a:pt x="10" y="0"/>
                    <a:pt x="10" y="0"/>
                    <a:pt x="10" y="0"/>
                  </a:cubicBezTo>
                  <a:cubicBezTo>
                    <a:pt x="6" y="0"/>
                    <a:pt x="6" y="0"/>
                    <a:pt x="6"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2" name="Freeform 22"/>
            <p:cNvSpPr>
              <a:spLocks/>
            </p:cNvSpPr>
            <p:nvPr/>
          </p:nvSpPr>
          <p:spPr bwMode="auto">
            <a:xfrm>
              <a:off x="6427788" y="2687638"/>
              <a:ext cx="30163" cy="87312"/>
            </a:xfrm>
            <a:custGeom>
              <a:avLst/>
              <a:gdLst/>
              <a:ahLst/>
              <a:cxnLst>
                <a:cxn ang="0">
                  <a:pos x="4" y="0"/>
                </a:cxn>
                <a:cxn ang="0">
                  <a:pos x="3" y="7"/>
                </a:cxn>
                <a:cxn ang="0">
                  <a:pos x="2" y="13"/>
                </a:cxn>
                <a:cxn ang="0">
                  <a:pos x="1" y="18"/>
                </a:cxn>
                <a:cxn ang="0">
                  <a:pos x="0" y="23"/>
                </a:cxn>
                <a:cxn ang="0">
                  <a:pos x="4" y="23"/>
                </a:cxn>
                <a:cxn ang="0">
                  <a:pos x="5" y="18"/>
                </a:cxn>
                <a:cxn ang="0">
                  <a:pos x="6" y="13"/>
                </a:cxn>
                <a:cxn ang="0">
                  <a:pos x="7" y="7"/>
                </a:cxn>
                <a:cxn ang="0">
                  <a:pos x="8" y="0"/>
                </a:cxn>
                <a:cxn ang="0">
                  <a:pos x="4" y="0"/>
                </a:cxn>
              </a:cxnLst>
              <a:rect l="0" t="0" r="r" b="b"/>
              <a:pathLst>
                <a:path w="8" h="23">
                  <a:moveTo>
                    <a:pt x="4" y="0"/>
                  </a:moveTo>
                  <a:cubicBezTo>
                    <a:pt x="4" y="3"/>
                    <a:pt x="3" y="5"/>
                    <a:pt x="3" y="7"/>
                  </a:cubicBezTo>
                  <a:cubicBezTo>
                    <a:pt x="3" y="9"/>
                    <a:pt x="2" y="11"/>
                    <a:pt x="2" y="13"/>
                  </a:cubicBezTo>
                  <a:cubicBezTo>
                    <a:pt x="2" y="15"/>
                    <a:pt x="1" y="16"/>
                    <a:pt x="1" y="18"/>
                  </a:cubicBezTo>
                  <a:cubicBezTo>
                    <a:pt x="1" y="20"/>
                    <a:pt x="0" y="22"/>
                    <a:pt x="0" y="23"/>
                  </a:cubicBezTo>
                  <a:cubicBezTo>
                    <a:pt x="4" y="23"/>
                    <a:pt x="4" y="23"/>
                    <a:pt x="4" y="23"/>
                  </a:cubicBezTo>
                  <a:cubicBezTo>
                    <a:pt x="4" y="22"/>
                    <a:pt x="4" y="20"/>
                    <a:pt x="5" y="18"/>
                  </a:cubicBezTo>
                  <a:cubicBezTo>
                    <a:pt x="5" y="16"/>
                    <a:pt x="5" y="15"/>
                    <a:pt x="6" y="13"/>
                  </a:cubicBezTo>
                  <a:cubicBezTo>
                    <a:pt x="6" y="11"/>
                    <a:pt x="6" y="9"/>
                    <a:pt x="7" y="7"/>
                  </a:cubicBezTo>
                  <a:cubicBezTo>
                    <a:pt x="7" y="5"/>
                    <a:pt x="7" y="3"/>
                    <a:pt x="8" y="0"/>
                  </a:cubicBezTo>
                  <a:cubicBezTo>
                    <a:pt x="4" y="0"/>
                    <a:pt x="4" y="0"/>
                    <a:pt x="4"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3" name="Freeform 23"/>
            <p:cNvSpPr>
              <a:spLocks/>
            </p:cNvSpPr>
            <p:nvPr/>
          </p:nvSpPr>
          <p:spPr bwMode="auto">
            <a:xfrm>
              <a:off x="6453188" y="2489200"/>
              <a:ext cx="30163" cy="117475"/>
            </a:xfrm>
            <a:custGeom>
              <a:avLst/>
              <a:gdLst/>
              <a:ahLst/>
              <a:cxnLst>
                <a:cxn ang="0">
                  <a:pos x="4" y="0"/>
                </a:cxn>
                <a:cxn ang="0">
                  <a:pos x="3" y="8"/>
                </a:cxn>
                <a:cxn ang="0">
                  <a:pos x="2" y="16"/>
                </a:cxn>
                <a:cxn ang="0">
                  <a:pos x="1" y="23"/>
                </a:cxn>
                <a:cxn ang="0">
                  <a:pos x="0" y="31"/>
                </a:cxn>
                <a:cxn ang="0">
                  <a:pos x="4" y="31"/>
                </a:cxn>
                <a:cxn ang="0">
                  <a:pos x="5" y="23"/>
                </a:cxn>
                <a:cxn ang="0">
                  <a:pos x="6" y="16"/>
                </a:cxn>
                <a:cxn ang="0">
                  <a:pos x="7" y="8"/>
                </a:cxn>
                <a:cxn ang="0">
                  <a:pos x="8" y="0"/>
                </a:cxn>
                <a:cxn ang="0">
                  <a:pos x="4" y="0"/>
                </a:cxn>
              </a:cxnLst>
              <a:rect l="0" t="0" r="r" b="b"/>
              <a:pathLst>
                <a:path w="8" h="31">
                  <a:moveTo>
                    <a:pt x="4" y="0"/>
                  </a:moveTo>
                  <a:cubicBezTo>
                    <a:pt x="4" y="3"/>
                    <a:pt x="4" y="5"/>
                    <a:pt x="3" y="8"/>
                  </a:cubicBezTo>
                  <a:cubicBezTo>
                    <a:pt x="3" y="11"/>
                    <a:pt x="3" y="13"/>
                    <a:pt x="2" y="16"/>
                  </a:cubicBezTo>
                  <a:cubicBezTo>
                    <a:pt x="2" y="18"/>
                    <a:pt x="2" y="21"/>
                    <a:pt x="1" y="23"/>
                  </a:cubicBezTo>
                  <a:cubicBezTo>
                    <a:pt x="1" y="26"/>
                    <a:pt x="1" y="28"/>
                    <a:pt x="0" y="31"/>
                  </a:cubicBezTo>
                  <a:cubicBezTo>
                    <a:pt x="4" y="31"/>
                    <a:pt x="4" y="31"/>
                    <a:pt x="4" y="31"/>
                  </a:cubicBezTo>
                  <a:cubicBezTo>
                    <a:pt x="4" y="28"/>
                    <a:pt x="5" y="26"/>
                    <a:pt x="5" y="23"/>
                  </a:cubicBezTo>
                  <a:cubicBezTo>
                    <a:pt x="5" y="21"/>
                    <a:pt x="6" y="18"/>
                    <a:pt x="6" y="16"/>
                  </a:cubicBezTo>
                  <a:cubicBezTo>
                    <a:pt x="6" y="13"/>
                    <a:pt x="7" y="11"/>
                    <a:pt x="7" y="8"/>
                  </a:cubicBezTo>
                  <a:cubicBezTo>
                    <a:pt x="7" y="5"/>
                    <a:pt x="7" y="3"/>
                    <a:pt x="8" y="0"/>
                  </a:cubicBezTo>
                  <a:cubicBezTo>
                    <a:pt x="4" y="0"/>
                    <a:pt x="4" y="0"/>
                    <a:pt x="4"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4" name="Freeform 24"/>
            <p:cNvSpPr>
              <a:spLocks/>
            </p:cNvSpPr>
            <p:nvPr/>
          </p:nvSpPr>
          <p:spPr bwMode="auto">
            <a:xfrm>
              <a:off x="6480175" y="2276475"/>
              <a:ext cx="25400" cy="115887"/>
            </a:xfrm>
            <a:custGeom>
              <a:avLst/>
              <a:gdLst/>
              <a:ahLst/>
              <a:cxnLst>
                <a:cxn ang="0">
                  <a:pos x="3" y="0"/>
                </a:cxn>
                <a:cxn ang="0">
                  <a:pos x="2" y="8"/>
                </a:cxn>
                <a:cxn ang="0">
                  <a:pos x="2" y="16"/>
                </a:cxn>
                <a:cxn ang="0">
                  <a:pos x="1" y="24"/>
                </a:cxn>
                <a:cxn ang="0">
                  <a:pos x="0" y="31"/>
                </a:cxn>
                <a:cxn ang="0">
                  <a:pos x="4" y="31"/>
                </a:cxn>
                <a:cxn ang="0">
                  <a:pos x="4" y="23"/>
                </a:cxn>
                <a:cxn ang="0">
                  <a:pos x="5" y="16"/>
                </a:cxn>
                <a:cxn ang="0">
                  <a:pos x="6" y="8"/>
                </a:cxn>
                <a:cxn ang="0">
                  <a:pos x="7" y="0"/>
                </a:cxn>
                <a:cxn ang="0">
                  <a:pos x="3" y="0"/>
                </a:cxn>
              </a:cxnLst>
              <a:rect l="0" t="0" r="r" b="b"/>
              <a:pathLst>
                <a:path w="7" h="31">
                  <a:moveTo>
                    <a:pt x="3" y="0"/>
                  </a:moveTo>
                  <a:cubicBezTo>
                    <a:pt x="3" y="3"/>
                    <a:pt x="3" y="5"/>
                    <a:pt x="2" y="8"/>
                  </a:cubicBezTo>
                  <a:cubicBezTo>
                    <a:pt x="2" y="11"/>
                    <a:pt x="2" y="13"/>
                    <a:pt x="2" y="16"/>
                  </a:cubicBezTo>
                  <a:cubicBezTo>
                    <a:pt x="1" y="18"/>
                    <a:pt x="1" y="21"/>
                    <a:pt x="1" y="24"/>
                  </a:cubicBezTo>
                  <a:cubicBezTo>
                    <a:pt x="1" y="26"/>
                    <a:pt x="0" y="29"/>
                    <a:pt x="0" y="31"/>
                  </a:cubicBezTo>
                  <a:cubicBezTo>
                    <a:pt x="4" y="31"/>
                    <a:pt x="4" y="31"/>
                    <a:pt x="4" y="31"/>
                  </a:cubicBezTo>
                  <a:cubicBezTo>
                    <a:pt x="4" y="29"/>
                    <a:pt x="4" y="26"/>
                    <a:pt x="4" y="23"/>
                  </a:cubicBezTo>
                  <a:cubicBezTo>
                    <a:pt x="5" y="21"/>
                    <a:pt x="5" y="18"/>
                    <a:pt x="5" y="16"/>
                  </a:cubicBezTo>
                  <a:cubicBezTo>
                    <a:pt x="5" y="13"/>
                    <a:pt x="6" y="10"/>
                    <a:pt x="6" y="8"/>
                  </a:cubicBezTo>
                  <a:cubicBezTo>
                    <a:pt x="6" y="5"/>
                    <a:pt x="6" y="3"/>
                    <a:pt x="7" y="0"/>
                  </a:cubicBezTo>
                  <a:cubicBezTo>
                    <a:pt x="3" y="0"/>
                    <a:pt x="3" y="0"/>
                    <a:pt x="3"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5" name="Freeform 25"/>
            <p:cNvSpPr>
              <a:spLocks/>
            </p:cNvSpPr>
            <p:nvPr/>
          </p:nvSpPr>
          <p:spPr bwMode="auto">
            <a:xfrm>
              <a:off x="6499225" y="2095500"/>
              <a:ext cx="19050" cy="93662"/>
            </a:xfrm>
            <a:custGeom>
              <a:avLst/>
              <a:gdLst/>
              <a:ahLst/>
              <a:cxnLst>
                <a:cxn ang="0">
                  <a:pos x="2" y="0"/>
                </a:cxn>
                <a:cxn ang="0">
                  <a:pos x="1" y="6"/>
                </a:cxn>
                <a:cxn ang="0">
                  <a:pos x="1" y="12"/>
                </a:cxn>
                <a:cxn ang="0">
                  <a:pos x="1" y="18"/>
                </a:cxn>
                <a:cxn ang="0">
                  <a:pos x="0" y="25"/>
                </a:cxn>
                <a:cxn ang="0">
                  <a:pos x="4" y="25"/>
                </a:cxn>
                <a:cxn ang="0">
                  <a:pos x="4" y="18"/>
                </a:cxn>
                <a:cxn ang="0">
                  <a:pos x="5" y="12"/>
                </a:cxn>
                <a:cxn ang="0">
                  <a:pos x="5" y="6"/>
                </a:cxn>
                <a:cxn ang="0">
                  <a:pos x="5" y="0"/>
                </a:cxn>
                <a:cxn ang="0">
                  <a:pos x="2" y="0"/>
                </a:cxn>
              </a:cxnLst>
              <a:rect l="0" t="0" r="r" b="b"/>
              <a:pathLst>
                <a:path w="5" h="25">
                  <a:moveTo>
                    <a:pt x="2" y="0"/>
                  </a:moveTo>
                  <a:cubicBezTo>
                    <a:pt x="2" y="2"/>
                    <a:pt x="2" y="4"/>
                    <a:pt x="1" y="6"/>
                  </a:cubicBezTo>
                  <a:cubicBezTo>
                    <a:pt x="1" y="8"/>
                    <a:pt x="1" y="10"/>
                    <a:pt x="1" y="12"/>
                  </a:cubicBezTo>
                  <a:cubicBezTo>
                    <a:pt x="1" y="14"/>
                    <a:pt x="1" y="16"/>
                    <a:pt x="1" y="18"/>
                  </a:cubicBezTo>
                  <a:cubicBezTo>
                    <a:pt x="0" y="21"/>
                    <a:pt x="0" y="23"/>
                    <a:pt x="0" y="25"/>
                  </a:cubicBezTo>
                  <a:cubicBezTo>
                    <a:pt x="4" y="25"/>
                    <a:pt x="4" y="25"/>
                    <a:pt x="4" y="25"/>
                  </a:cubicBezTo>
                  <a:cubicBezTo>
                    <a:pt x="4" y="23"/>
                    <a:pt x="4" y="20"/>
                    <a:pt x="4" y="18"/>
                  </a:cubicBezTo>
                  <a:cubicBezTo>
                    <a:pt x="4" y="16"/>
                    <a:pt x="4" y="14"/>
                    <a:pt x="5" y="12"/>
                  </a:cubicBezTo>
                  <a:cubicBezTo>
                    <a:pt x="5" y="10"/>
                    <a:pt x="5" y="8"/>
                    <a:pt x="5" y="6"/>
                  </a:cubicBezTo>
                  <a:cubicBezTo>
                    <a:pt x="5" y="4"/>
                    <a:pt x="5" y="2"/>
                    <a:pt x="5" y="0"/>
                  </a:cubicBezTo>
                  <a:cubicBezTo>
                    <a:pt x="2" y="0"/>
                    <a:pt x="2" y="0"/>
                    <a:pt x="2"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6" name="Freeform 26"/>
            <p:cNvSpPr>
              <a:spLocks/>
            </p:cNvSpPr>
            <p:nvPr/>
          </p:nvSpPr>
          <p:spPr bwMode="auto">
            <a:xfrm>
              <a:off x="5970588" y="2838450"/>
              <a:ext cx="625475" cy="179387"/>
            </a:xfrm>
            <a:custGeom>
              <a:avLst/>
              <a:gdLst/>
              <a:ahLst/>
              <a:cxnLst>
                <a:cxn ang="0">
                  <a:pos x="167" y="48"/>
                </a:cxn>
                <a:cxn ang="0">
                  <a:pos x="44" y="48"/>
                </a:cxn>
                <a:cxn ang="0">
                  <a:pos x="38" y="46"/>
                </a:cxn>
                <a:cxn ang="0">
                  <a:pos x="32" y="41"/>
                </a:cxn>
                <a:cxn ang="0">
                  <a:pos x="25" y="33"/>
                </a:cxn>
                <a:cxn ang="0">
                  <a:pos x="19" y="20"/>
                </a:cxn>
                <a:cxn ang="0">
                  <a:pos x="14" y="12"/>
                </a:cxn>
                <a:cxn ang="0">
                  <a:pos x="10" y="5"/>
                </a:cxn>
                <a:cxn ang="0">
                  <a:pos x="5" y="2"/>
                </a:cxn>
                <a:cxn ang="0">
                  <a:pos x="0" y="0"/>
                </a:cxn>
                <a:cxn ang="0">
                  <a:pos x="138" y="0"/>
                </a:cxn>
                <a:cxn ang="0">
                  <a:pos x="141" y="1"/>
                </a:cxn>
                <a:cxn ang="0">
                  <a:pos x="145" y="5"/>
                </a:cxn>
                <a:cxn ang="0">
                  <a:pos x="148" y="11"/>
                </a:cxn>
                <a:cxn ang="0">
                  <a:pos x="151" y="20"/>
                </a:cxn>
                <a:cxn ang="0">
                  <a:pos x="155" y="33"/>
                </a:cxn>
                <a:cxn ang="0">
                  <a:pos x="159" y="42"/>
                </a:cxn>
                <a:cxn ang="0">
                  <a:pos x="163" y="47"/>
                </a:cxn>
                <a:cxn ang="0">
                  <a:pos x="167" y="48"/>
                </a:cxn>
              </a:cxnLst>
              <a:rect l="0" t="0" r="r" b="b"/>
              <a:pathLst>
                <a:path w="167" h="48">
                  <a:moveTo>
                    <a:pt x="167" y="48"/>
                  </a:moveTo>
                  <a:cubicBezTo>
                    <a:pt x="44" y="48"/>
                    <a:pt x="44" y="48"/>
                    <a:pt x="44" y="48"/>
                  </a:cubicBezTo>
                  <a:cubicBezTo>
                    <a:pt x="42" y="48"/>
                    <a:pt x="40" y="47"/>
                    <a:pt x="38" y="46"/>
                  </a:cubicBezTo>
                  <a:cubicBezTo>
                    <a:pt x="36" y="45"/>
                    <a:pt x="34" y="43"/>
                    <a:pt x="32" y="41"/>
                  </a:cubicBezTo>
                  <a:cubicBezTo>
                    <a:pt x="30" y="39"/>
                    <a:pt x="27" y="36"/>
                    <a:pt x="25" y="33"/>
                  </a:cubicBezTo>
                  <a:cubicBezTo>
                    <a:pt x="23" y="29"/>
                    <a:pt x="21" y="25"/>
                    <a:pt x="19" y="20"/>
                  </a:cubicBezTo>
                  <a:cubicBezTo>
                    <a:pt x="17" y="17"/>
                    <a:pt x="16" y="14"/>
                    <a:pt x="14" y="12"/>
                  </a:cubicBezTo>
                  <a:cubicBezTo>
                    <a:pt x="13" y="9"/>
                    <a:pt x="11" y="7"/>
                    <a:pt x="10" y="5"/>
                  </a:cubicBezTo>
                  <a:cubicBezTo>
                    <a:pt x="8" y="4"/>
                    <a:pt x="6" y="2"/>
                    <a:pt x="5" y="2"/>
                  </a:cubicBezTo>
                  <a:cubicBezTo>
                    <a:pt x="3" y="1"/>
                    <a:pt x="1" y="0"/>
                    <a:pt x="0" y="0"/>
                  </a:cubicBezTo>
                  <a:cubicBezTo>
                    <a:pt x="138" y="0"/>
                    <a:pt x="138" y="0"/>
                    <a:pt x="138" y="0"/>
                  </a:cubicBezTo>
                  <a:cubicBezTo>
                    <a:pt x="139" y="0"/>
                    <a:pt x="140" y="0"/>
                    <a:pt x="141" y="1"/>
                  </a:cubicBezTo>
                  <a:cubicBezTo>
                    <a:pt x="142" y="2"/>
                    <a:pt x="144" y="3"/>
                    <a:pt x="145" y="5"/>
                  </a:cubicBezTo>
                  <a:cubicBezTo>
                    <a:pt x="146" y="7"/>
                    <a:pt x="147" y="9"/>
                    <a:pt x="148" y="11"/>
                  </a:cubicBezTo>
                  <a:cubicBezTo>
                    <a:pt x="149" y="14"/>
                    <a:pt x="150" y="17"/>
                    <a:pt x="151" y="20"/>
                  </a:cubicBezTo>
                  <a:cubicBezTo>
                    <a:pt x="152" y="25"/>
                    <a:pt x="154" y="29"/>
                    <a:pt x="155" y="33"/>
                  </a:cubicBezTo>
                  <a:cubicBezTo>
                    <a:pt x="156" y="36"/>
                    <a:pt x="158" y="39"/>
                    <a:pt x="159" y="42"/>
                  </a:cubicBezTo>
                  <a:cubicBezTo>
                    <a:pt x="161" y="44"/>
                    <a:pt x="162" y="46"/>
                    <a:pt x="163" y="47"/>
                  </a:cubicBezTo>
                  <a:cubicBezTo>
                    <a:pt x="165" y="48"/>
                    <a:pt x="166" y="48"/>
                    <a:pt x="167" y="48"/>
                  </a:cubicBezTo>
                  <a:close/>
                </a:path>
              </a:pathLst>
            </a:custGeom>
            <a:solidFill>
              <a:srgbClr val="1A1A1A"/>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7" name="Freeform 27"/>
            <p:cNvSpPr>
              <a:spLocks/>
            </p:cNvSpPr>
            <p:nvPr/>
          </p:nvSpPr>
          <p:spPr bwMode="auto">
            <a:xfrm>
              <a:off x="5970588" y="2838450"/>
              <a:ext cx="625475" cy="179387"/>
            </a:xfrm>
            <a:custGeom>
              <a:avLst/>
              <a:gdLst/>
              <a:ahLst/>
              <a:cxnLst>
                <a:cxn ang="0">
                  <a:pos x="167" y="48"/>
                </a:cxn>
                <a:cxn ang="0">
                  <a:pos x="44" y="48"/>
                </a:cxn>
                <a:cxn ang="0">
                  <a:pos x="38" y="46"/>
                </a:cxn>
                <a:cxn ang="0">
                  <a:pos x="32" y="41"/>
                </a:cxn>
                <a:cxn ang="0">
                  <a:pos x="25" y="33"/>
                </a:cxn>
                <a:cxn ang="0">
                  <a:pos x="19" y="20"/>
                </a:cxn>
                <a:cxn ang="0">
                  <a:pos x="14" y="12"/>
                </a:cxn>
                <a:cxn ang="0">
                  <a:pos x="10" y="5"/>
                </a:cxn>
                <a:cxn ang="0">
                  <a:pos x="5" y="2"/>
                </a:cxn>
                <a:cxn ang="0">
                  <a:pos x="0" y="0"/>
                </a:cxn>
                <a:cxn ang="0">
                  <a:pos x="138" y="0"/>
                </a:cxn>
                <a:cxn ang="0">
                  <a:pos x="141" y="1"/>
                </a:cxn>
                <a:cxn ang="0">
                  <a:pos x="145" y="5"/>
                </a:cxn>
                <a:cxn ang="0">
                  <a:pos x="148" y="11"/>
                </a:cxn>
                <a:cxn ang="0">
                  <a:pos x="151" y="20"/>
                </a:cxn>
                <a:cxn ang="0">
                  <a:pos x="155" y="33"/>
                </a:cxn>
                <a:cxn ang="0">
                  <a:pos x="159" y="42"/>
                </a:cxn>
                <a:cxn ang="0">
                  <a:pos x="163" y="47"/>
                </a:cxn>
                <a:cxn ang="0">
                  <a:pos x="167" y="48"/>
                </a:cxn>
              </a:cxnLst>
              <a:rect l="0" t="0" r="r" b="b"/>
              <a:pathLst>
                <a:path w="167" h="48">
                  <a:moveTo>
                    <a:pt x="167" y="48"/>
                  </a:moveTo>
                  <a:cubicBezTo>
                    <a:pt x="44" y="48"/>
                    <a:pt x="44" y="48"/>
                    <a:pt x="44" y="48"/>
                  </a:cubicBezTo>
                  <a:cubicBezTo>
                    <a:pt x="42" y="48"/>
                    <a:pt x="40" y="47"/>
                    <a:pt x="38" y="46"/>
                  </a:cubicBezTo>
                  <a:cubicBezTo>
                    <a:pt x="36" y="45"/>
                    <a:pt x="34" y="43"/>
                    <a:pt x="32" y="41"/>
                  </a:cubicBezTo>
                  <a:cubicBezTo>
                    <a:pt x="30" y="39"/>
                    <a:pt x="27" y="36"/>
                    <a:pt x="25" y="33"/>
                  </a:cubicBezTo>
                  <a:cubicBezTo>
                    <a:pt x="23" y="29"/>
                    <a:pt x="21" y="25"/>
                    <a:pt x="19" y="20"/>
                  </a:cubicBezTo>
                  <a:cubicBezTo>
                    <a:pt x="17" y="17"/>
                    <a:pt x="16" y="14"/>
                    <a:pt x="14" y="12"/>
                  </a:cubicBezTo>
                  <a:cubicBezTo>
                    <a:pt x="13" y="9"/>
                    <a:pt x="11" y="7"/>
                    <a:pt x="10" y="5"/>
                  </a:cubicBezTo>
                  <a:cubicBezTo>
                    <a:pt x="8" y="4"/>
                    <a:pt x="6" y="2"/>
                    <a:pt x="5" y="2"/>
                  </a:cubicBezTo>
                  <a:cubicBezTo>
                    <a:pt x="3" y="1"/>
                    <a:pt x="1" y="0"/>
                    <a:pt x="0" y="0"/>
                  </a:cubicBezTo>
                  <a:cubicBezTo>
                    <a:pt x="138" y="0"/>
                    <a:pt x="138" y="0"/>
                    <a:pt x="138" y="0"/>
                  </a:cubicBezTo>
                  <a:cubicBezTo>
                    <a:pt x="139" y="0"/>
                    <a:pt x="140" y="0"/>
                    <a:pt x="141" y="1"/>
                  </a:cubicBezTo>
                  <a:cubicBezTo>
                    <a:pt x="142" y="2"/>
                    <a:pt x="144" y="3"/>
                    <a:pt x="145" y="5"/>
                  </a:cubicBezTo>
                  <a:cubicBezTo>
                    <a:pt x="146" y="7"/>
                    <a:pt x="147" y="9"/>
                    <a:pt x="148" y="11"/>
                  </a:cubicBezTo>
                  <a:cubicBezTo>
                    <a:pt x="149" y="14"/>
                    <a:pt x="150" y="17"/>
                    <a:pt x="151" y="20"/>
                  </a:cubicBezTo>
                  <a:cubicBezTo>
                    <a:pt x="152" y="25"/>
                    <a:pt x="154" y="29"/>
                    <a:pt x="155" y="33"/>
                  </a:cubicBezTo>
                  <a:cubicBezTo>
                    <a:pt x="156" y="36"/>
                    <a:pt x="158" y="39"/>
                    <a:pt x="159" y="42"/>
                  </a:cubicBezTo>
                  <a:cubicBezTo>
                    <a:pt x="161" y="44"/>
                    <a:pt x="162" y="46"/>
                    <a:pt x="163" y="47"/>
                  </a:cubicBezTo>
                  <a:cubicBezTo>
                    <a:pt x="165" y="48"/>
                    <a:pt x="166" y="48"/>
                    <a:pt x="167" y="48"/>
                  </a:cubicBez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5148" name="Picture 28"/>
            <p:cNvPicPr>
              <a:picLocks noChangeAspect="1" noChangeArrowheads="1"/>
            </p:cNvPicPr>
            <p:nvPr/>
          </p:nvPicPr>
          <p:blipFill>
            <a:blip r:embed="rId9" cstate="print"/>
            <a:srcRect/>
            <a:stretch>
              <a:fillRect/>
            </a:stretch>
          </p:blipFill>
          <p:spPr bwMode="auto">
            <a:xfrm>
              <a:off x="5916613" y="3441700"/>
              <a:ext cx="100013" cy="79375"/>
            </a:xfrm>
            <a:prstGeom prst="rect">
              <a:avLst/>
            </a:prstGeom>
            <a:noFill/>
            <a:ln w="9525">
              <a:noFill/>
              <a:miter lim="800000"/>
              <a:headEnd/>
              <a:tailEnd/>
            </a:ln>
          </p:spPr>
        </p:pic>
        <p:pic>
          <p:nvPicPr>
            <p:cNvPr id="5149" name="Picture 29"/>
            <p:cNvPicPr>
              <a:picLocks noChangeAspect="1" noChangeArrowheads="1"/>
            </p:cNvPicPr>
            <p:nvPr/>
          </p:nvPicPr>
          <p:blipFill>
            <a:blip r:embed="rId10" cstate="print"/>
            <a:srcRect/>
            <a:stretch>
              <a:fillRect/>
            </a:stretch>
          </p:blipFill>
          <p:spPr bwMode="auto">
            <a:xfrm>
              <a:off x="5999163" y="3219450"/>
              <a:ext cx="79375" cy="168275"/>
            </a:xfrm>
            <a:prstGeom prst="rect">
              <a:avLst/>
            </a:prstGeom>
            <a:noFill/>
            <a:ln w="9525">
              <a:noFill/>
              <a:miter lim="800000"/>
              <a:headEnd/>
              <a:tailEnd/>
            </a:ln>
          </p:spPr>
        </p:pic>
        <p:pic>
          <p:nvPicPr>
            <p:cNvPr id="5150" name="Picture 30"/>
            <p:cNvPicPr>
              <a:picLocks noChangeAspect="1" noChangeArrowheads="1"/>
            </p:cNvPicPr>
            <p:nvPr/>
          </p:nvPicPr>
          <p:blipFill>
            <a:blip r:embed="rId11" cstate="print"/>
            <a:srcRect/>
            <a:stretch>
              <a:fillRect/>
            </a:stretch>
          </p:blipFill>
          <p:spPr bwMode="auto">
            <a:xfrm>
              <a:off x="6053138" y="2917825"/>
              <a:ext cx="79375" cy="192087"/>
            </a:xfrm>
            <a:prstGeom prst="rect">
              <a:avLst/>
            </a:prstGeom>
            <a:noFill/>
            <a:ln w="9525">
              <a:noFill/>
              <a:miter lim="800000"/>
              <a:headEnd/>
              <a:tailEnd/>
            </a:ln>
          </p:spPr>
        </p:pic>
        <p:pic>
          <p:nvPicPr>
            <p:cNvPr id="5151" name="Picture 31"/>
            <p:cNvPicPr>
              <a:picLocks noChangeAspect="1" noChangeArrowheads="1"/>
            </p:cNvPicPr>
            <p:nvPr/>
          </p:nvPicPr>
          <p:blipFill>
            <a:blip r:embed="rId12" cstate="print"/>
            <a:srcRect/>
            <a:stretch>
              <a:fillRect/>
            </a:stretch>
          </p:blipFill>
          <p:spPr bwMode="auto">
            <a:xfrm>
              <a:off x="6103938" y="2743200"/>
              <a:ext cx="79375" cy="112712"/>
            </a:xfrm>
            <a:prstGeom prst="rect">
              <a:avLst/>
            </a:prstGeom>
            <a:noFill/>
            <a:ln w="9525">
              <a:noFill/>
              <a:miter lim="800000"/>
              <a:headEnd/>
              <a:tailEnd/>
            </a:ln>
          </p:spPr>
        </p:pic>
        <p:pic>
          <p:nvPicPr>
            <p:cNvPr id="5152" name="Picture 32"/>
            <p:cNvPicPr>
              <a:picLocks noChangeAspect="1" noChangeArrowheads="1"/>
            </p:cNvPicPr>
            <p:nvPr/>
          </p:nvPicPr>
          <p:blipFill>
            <a:blip r:embed="rId13" cstate="print"/>
            <a:srcRect/>
            <a:stretch>
              <a:fillRect/>
            </a:stretch>
          </p:blipFill>
          <p:spPr bwMode="auto">
            <a:xfrm>
              <a:off x="6164263" y="2686050"/>
              <a:ext cx="79375" cy="44450"/>
            </a:xfrm>
            <a:prstGeom prst="rect">
              <a:avLst/>
            </a:prstGeom>
            <a:noFill/>
            <a:ln w="9525">
              <a:noFill/>
              <a:miter lim="800000"/>
              <a:headEnd/>
              <a:tailEnd/>
            </a:ln>
          </p:spPr>
        </p:pic>
        <p:sp>
          <p:nvSpPr>
            <p:cNvPr id="5153" name="Freeform 33"/>
            <p:cNvSpPr>
              <a:spLocks/>
            </p:cNvSpPr>
            <p:nvPr/>
          </p:nvSpPr>
          <p:spPr bwMode="auto">
            <a:xfrm>
              <a:off x="6218238" y="2695575"/>
              <a:ext cx="265113" cy="820737"/>
            </a:xfrm>
            <a:custGeom>
              <a:avLst/>
              <a:gdLst/>
              <a:ahLst/>
              <a:cxnLst>
                <a:cxn ang="0">
                  <a:pos x="71" y="0"/>
                </a:cxn>
                <a:cxn ang="0">
                  <a:pos x="64" y="0"/>
                </a:cxn>
                <a:cxn ang="0">
                  <a:pos x="63" y="0"/>
                </a:cxn>
                <a:cxn ang="0">
                  <a:pos x="55" y="8"/>
                </a:cxn>
                <a:cxn ang="0">
                  <a:pos x="46" y="30"/>
                </a:cxn>
                <a:cxn ang="0">
                  <a:pos x="39" y="67"/>
                </a:cxn>
                <a:cxn ang="0">
                  <a:pos x="32" y="118"/>
                </a:cxn>
                <a:cxn ang="0">
                  <a:pos x="28" y="153"/>
                </a:cxn>
                <a:cxn ang="0">
                  <a:pos x="22" y="183"/>
                </a:cxn>
                <a:cxn ang="0">
                  <a:pos x="15" y="204"/>
                </a:cxn>
                <a:cxn ang="0">
                  <a:pos x="6" y="217"/>
                </a:cxn>
                <a:cxn ang="0">
                  <a:pos x="5" y="218"/>
                </a:cxn>
                <a:cxn ang="0">
                  <a:pos x="3" y="219"/>
                </a:cxn>
                <a:cxn ang="0">
                  <a:pos x="2" y="219"/>
                </a:cxn>
                <a:cxn ang="0">
                  <a:pos x="0" y="219"/>
                </a:cxn>
                <a:cxn ang="0">
                  <a:pos x="9" y="219"/>
                </a:cxn>
                <a:cxn ang="0">
                  <a:pos x="10" y="219"/>
                </a:cxn>
                <a:cxn ang="0">
                  <a:pos x="12" y="219"/>
                </a:cxn>
                <a:cxn ang="0">
                  <a:pos x="13" y="218"/>
                </a:cxn>
                <a:cxn ang="0">
                  <a:pos x="14" y="217"/>
                </a:cxn>
                <a:cxn ang="0">
                  <a:pos x="23" y="205"/>
                </a:cxn>
                <a:cxn ang="0">
                  <a:pos x="30" y="183"/>
                </a:cxn>
                <a:cxn ang="0">
                  <a:pos x="36" y="154"/>
                </a:cxn>
                <a:cxn ang="0">
                  <a:pos x="40" y="118"/>
                </a:cxn>
                <a:cxn ang="0">
                  <a:pos x="46" y="67"/>
                </a:cxn>
                <a:cxn ang="0">
                  <a:pos x="54" y="30"/>
                </a:cxn>
                <a:cxn ang="0">
                  <a:pos x="62" y="8"/>
                </a:cxn>
                <a:cxn ang="0">
                  <a:pos x="70" y="0"/>
                </a:cxn>
                <a:cxn ang="0">
                  <a:pos x="71" y="0"/>
                </a:cxn>
              </a:cxnLst>
              <a:rect l="0" t="0" r="r" b="b"/>
              <a:pathLst>
                <a:path w="71" h="219">
                  <a:moveTo>
                    <a:pt x="71" y="0"/>
                  </a:moveTo>
                  <a:cubicBezTo>
                    <a:pt x="64" y="0"/>
                    <a:pt x="64" y="0"/>
                    <a:pt x="64" y="0"/>
                  </a:cubicBezTo>
                  <a:cubicBezTo>
                    <a:pt x="63" y="0"/>
                    <a:pt x="63" y="0"/>
                    <a:pt x="63" y="0"/>
                  </a:cubicBezTo>
                  <a:cubicBezTo>
                    <a:pt x="61" y="1"/>
                    <a:pt x="58" y="3"/>
                    <a:pt x="55" y="8"/>
                  </a:cubicBezTo>
                  <a:cubicBezTo>
                    <a:pt x="52" y="13"/>
                    <a:pt x="49" y="21"/>
                    <a:pt x="46" y="30"/>
                  </a:cubicBezTo>
                  <a:cubicBezTo>
                    <a:pt x="44" y="40"/>
                    <a:pt x="41" y="52"/>
                    <a:pt x="39" y="67"/>
                  </a:cubicBezTo>
                  <a:cubicBezTo>
                    <a:pt x="36" y="82"/>
                    <a:pt x="34" y="99"/>
                    <a:pt x="32" y="118"/>
                  </a:cubicBezTo>
                  <a:cubicBezTo>
                    <a:pt x="31" y="131"/>
                    <a:pt x="30" y="143"/>
                    <a:pt x="28" y="153"/>
                  </a:cubicBezTo>
                  <a:cubicBezTo>
                    <a:pt x="26" y="164"/>
                    <a:pt x="24" y="174"/>
                    <a:pt x="22" y="183"/>
                  </a:cubicBezTo>
                  <a:cubicBezTo>
                    <a:pt x="20" y="191"/>
                    <a:pt x="17" y="199"/>
                    <a:pt x="15" y="204"/>
                  </a:cubicBezTo>
                  <a:cubicBezTo>
                    <a:pt x="12" y="210"/>
                    <a:pt x="9" y="214"/>
                    <a:pt x="6" y="217"/>
                  </a:cubicBezTo>
                  <a:cubicBezTo>
                    <a:pt x="6" y="217"/>
                    <a:pt x="5" y="218"/>
                    <a:pt x="5" y="218"/>
                  </a:cubicBezTo>
                  <a:cubicBezTo>
                    <a:pt x="4" y="218"/>
                    <a:pt x="4" y="218"/>
                    <a:pt x="3" y="219"/>
                  </a:cubicBezTo>
                  <a:cubicBezTo>
                    <a:pt x="3" y="219"/>
                    <a:pt x="2" y="219"/>
                    <a:pt x="2" y="219"/>
                  </a:cubicBezTo>
                  <a:cubicBezTo>
                    <a:pt x="1" y="219"/>
                    <a:pt x="1" y="219"/>
                    <a:pt x="0" y="219"/>
                  </a:cubicBezTo>
                  <a:cubicBezTo>
                    <a:pt x="9" y="219"/>
                    <a:pt x="9" y="219"/>
                    <a:pt x="9" y="219"/>
                  </a:cubicBezTo>
                  <a:cubicBezTo>
                    <a:pt x="9" y="219"/>
                    <a:pt x="10" y="219"/>
                    <a:pt x="10" y="219"/>
                  </a:cubicBezTo>
                  <a:cubicBezTo>
                    <a:pt x="11" y="219"/>
                    <a:pt x="11" y="219"/>
                    <a:pt x="12" y="219"/>
                  </a:cubicBezTo>
                  <a:cubicBezTo>
                    <a:pt x="12" y="219"/>
                    <a:pt x="12" y="218"/>
                    <a:pt x="13" y="218"/>
                  </a:cubicBezTo>
                  <a:cubicBezTo>
                    <a:pt x="13" y="218"/>
                    <a:pt x="14" y="217"/>
                    <a:pt x="14" y="217"/>
                  </a:cubicBezTo>
                  <a:cubicBezTo>
                    <a:pt x="17" y="215"/>
                    <a:pt x="20" y="210"/>
                    <a:pt x="23" y="205"/>
                  </a:cubicBezTo>
                  <a:cubicBezTo>
                    <a:pt x="25" y="199"/>
                    <a:pt x="28" y="191"/>
                    <a:pt x="30" y="183"/>
                  </a:cubicBezTo>
                  <a:cubicBezTo>
                    <a:pt x="32" y="174"/>
                    <a:pt x="34" y="164"/>
                    <a:pt x="36" y="154"/>
                  </a:cubicBezTo>
                  <a:cubicBezTo>
                    <a:pt x="37" y="143"/>
                    <a:pt x="39" y="131"/>
                    <a:pt x="40" y="118"/>
                  </a:cubicBezTo>
                  <a:cubicBezTo>
                    <a:pt x="42" y="99"/>
                    <a:pt x="44" y="82"/>
                    <a:pt x="46" y="67"/>
                  </a:cubicBezTo>
                  <a:cubicBezTo>
                    <a:pt x="48" y="52"/>
                    <a:pt x="51" y="40"/>
                    <a:pt x="54" y="30"/>
                  </a:cubicBezTo>
                  <a:cubicBezTo>
                    <a:pt x="56" y="21"/>
                    <a:pt x="59" y="13"/>
                    <a:pt x="62" y="8"/>
                  </a:cubicBezTo>
                  <a:cubicBezTo>
                    <a:pt x="65" y="3"/>
                    <a:pt x="67" y="1"/>
                    <a:pt x="70" y="0"/>
                  </a:cubicBezTo>
                  <a:cubicBezTo>
                    <a:pt x="71" y="0"/>
                    <a:pt x="71" y="0"/>
                    <a:pt x="71" y="0"/>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54" name="Freeform 34"/>
            <p:cNvSpPr>
              <a:spLocks/>
            </p:cNvSpPr>
            <p:nvPr/>
          </p:nvSpPr>
          <p:spPr bwMode="auto">
            <a:xfrm>
              <a:off x="5659438" y="2695575"/>
              <a:ext cx="782638" cy="820737"/>
            </a:xfrm>
            <a:custGeom>
              <a:avLst/>
              <a:gdLst/>
              <a:ahLst/>
              <a:cxnLst>
                <a:cxn ang="0">
                  <a:pos x="209" y="0"/>
                </a:cxn>
                <a:cxn ang="0">
                  <a:pos x="92" y="2"/>
                </a:cxn>
                <a:cxn ang="0">
                  <a:pos x="90" y="2"/>
                </a:cxn>
                <a:cxn ang="0">
                  <a:pos x="78" y="10"/>
                </a:cxn>
                <a:cxn ang="0">
                  <a:pos x="66" y="31"/>
                </a:cxn>
                <a:cxn ang="0">
                  <a:pos x="55" y="67"/>
                </a:cxn>
                <a:cxn ang="0">
                  <a:pos x="46" y="116"/>
                </a:cxn>
                <a:cxn ang="0">
                  <a:pos x="39" y="151"/>
                </a:cxn>
                <a:cxn ang="0">
                  <a:pos x="31" y="179"/>
                </a:cxn>
                <a:cxn ang="0">
                  <a:pos x="20" y="200"/>
                </a:cxn>
                <a:cxn ang="0">
                  <a:pos x="8" y="212"/>
                </a:cxn>
                <a:cxn ang="0">
                  <a:pos x="6" y="213"/>
                </a:cxn>
                <a:cxn ang="0">
                  <a:pos x="4" y="214"/>
                </a:cxn>
                <a:cxn ang="0">
                  <a:pos x="2" y="214"/>
                </a:cxn>
                <a:cxn ang="0">
                  <a:pos x="0" y="214"/>
                </a:cxn>
                <a:cxn ang="0">
                  <a:pos x="144" y="219"/>
                </a:cxn>
                <a:cxn ang="0">
                  <a:pos x="145" y="219"/>
                </a:cxn>
                <a:cxn ang="0">
                  <a:pos x="147" y="218"/>
                </a:cxn>
                <a:cxn ang="0">
                  <a:pos x="148" y="218"/>
                </a:cxn>
                <a:cxn ang="0">
                  <a:pos x="150" y="217"/>
                </a:cxn>
                <a:cxn ang="0">
                  <a:pos x="159" y="204"/>
                </a:cxn>
                <a:cxn ang="0">
                  <a:pos x="166" y="183"/>
                </a:cxn>
                <a:cxn ang="0">
                  <a:pos x="172" y="153"/>
                </a:cxn>
                <a:cxn ang="0">
                  <a:pos x="177" y="118"/>
                </a:cxn>
                <a:cxn ang="0">
                  <a:pos x="183" y="67"/>
                </a:cxn>
                <a:cxn ang="0">
                  <a:pos x="191" y="30"/>
                </a:cxn>
                <a:cxn ang="0">
                  <a:pos x="199" y="8"/>
                </a:cxn>
                <a:cxn ang="0">
                  <a:pos x="208" y="0"/>
                </a:cxn>
                <a:cxn ang="0">
                  <a:pos x="209" y="0"/>
                </a:cxn>
              </a:cxnLst>
              <a:rect l="0" t="0" r="r" b="b"/>
              <a:pathLst>
                <a:path w="209" h="219">
                  <a:moveTo>
                    <a:pt x="209" y="0"/>
                  </a:moveTo>
                  <a:cubicBezTo>
                    <a:pt x="92" y="2"/>
                    <a:pt x="92" y="2"/>
                    <a:pt x="92" y="2"/>
                  </a:cubicBezTo>
                  <a:cubicBezTo>
                    <a:pt x="91" y="2"/>
                    <a:pt x="91" y="2"/>
                    <a:pt x="90" y="2"/>
                  </a:cubicBezTo>
                  <a:cubicBezTo>
                    <a:pt x="86" y="2"/>
                    <a:pt x="82" y="5"/>
                    <a:pt x="78" y="10"/>
                  </a:cubicBezTo>
                  <a:cubicBezTo>
                    <a:pt x="74" y="15"/>
                    <a:pt x="70" y="22"/>
                    <a:pt x="66" y="31"/>
                  </a:cubicBezTo>
                  <a:cubicBezTo>
                    <a:pt x="62" y="41"/>
                    <a:pt x="59" y="53"/>
                    <a:pt x="55" y="67"/>
                  </a:cubicBezTo>
                  <a:cubicBezTo>
                    <a:pt x="52" y="81"/>
                    <a:pt x="48" y="98"/>
                    <a:pt x="46" y="116"/>
                  </a:cubicBezTo>
                  <a:cubicBezTo>
                    <a:pt x="44" y="129"/>
                    <a:pt x="42" y="140"/>
                    <a:pt x="39" y="151"/>
                  </a:cubicBezTo>
                  <a:cubicBezTo>
                    <a:pt x="37" y="162"/>
                    <a:pt x="34" y="171"/>
                    <a:pt x="31" y="179"/>
                  </a:cubicBezTo>
                  <a:cubicBezTo>
                    <a:pt x="28" y="188"/>
                    <a:pt x="24" y="195"/>
                    <a:pt x="20" y="200"/>
                  </a:cubicBezTo>
                  <a:cubicBezTo>
                    <a:pt x="16" y="206"/>
                    <a:pt x="12" y="210"/>
                    <a:pt x="8" y="212"/>
                  </a:cubicBezTo>
                  <a:cubicBezTo>
                    <a:pt x="8" y="213"/>
                    <a:pt x="7" y="213"/>
                    <a:pt x="6" y="213"/>
                  </a:cubicBezTo>
                  <a:cubicBezTo>
                    <a:pt x="5" y="214"/>
                    <a:pt x="5" y="214"/>
                    <a:pt x="4" y="214"/>
                  </a:cubicBezTo>
                  <a:cubicBezTo>
                    <a:pt x="3" y="214"/>
                    <a:pt x="3" y="214"/>
                    <a:pt x="2" y="214"/>
                  </a:cubicBezTo>
                  <a:cubicBezTo>
                    <a:pt x="1" y="214"/>
                    <a:pt x="1" y="214"/>
                    <a:pt x="0" y="214"/>
                  </a:cubicBezTo>
                  <a:cubicBezTo>
                    <a:pt x="48" y="216"/>
                    <a:pt x="96" y="217"/>
                    <a:pt x="144" y="219"/>
                  </a:cubicBezTo>
                  <a:cubicBezTo>
                    <a:pt x="144" y="219"/>
                    <a:pt x="145" y="219"/>
                    <a:pt x="145" y="219"/>
                  </a:cubicBezTo>
                  <a:cubicBezTo>
                    <a:pt x="146" y="219"/>
                    <a:pt x="146" y="219"/>
                    <a:pt x="147" y="218"/>
                  </a:cubicBezTo>
                  <a:cubicBezTo>
                    <a:pt x="147" y="218"/>
                    <a:pt x="148" y="218"/>
                    <a:pt x="148" y="218"/>
                  </a:cubicBezTo>
                  <a:cubicBezTo>
                    <a:pt x="149" y="217"/>
                    <a:pt x="149" y="217"/>
                    <a:pt x="150" y="217"/>
                  </a:cubicBezTo>
                  <a:cubicBezTo>
                    <a:pt x="153" y="214"/>
                    <a:pt x="156" y="210"/>
                    <a:pt x="159" y="204"/>
                  </a:cubicBezTo>
                  <a:cubicBezTo>
                    <a:pt x="161" y="198"/>
                    <a:pt x="164" y="191"/>
                    <a:pt x="166" y="183"/>
                  </a:cubicBezTo>
                  <a:cubicBezTo>
                    <a:pt x="168" y="174"/>
                    <a:pt x="170" y="164"/>
                    <a:pt x="172" y="153"/>
                  </a:cubicBezTo>
                  <a:cubicBezTo>
                    <a:pt x="174" y="142"/>
                    <a:pt x="175" y="131"/>
                    <a:pt x="177" y="118"/>
                  </a:cubicBezTo>
                  <a:cubicBezTo>
                    <a:pt x="178" y="99"/>
                    <a:pt x="181" y="82"/>
                    <a:pt x="183" y="67"/>
                  </a:cubicBezTo>
                  <a:cubicBezTo>
                    <a:pt x="185" y="52"/>
                    <a:pt x="188" y="40"/>
                    <a:pt x="191" y="30"/>
                  </a:cubicBezTo>
                  <a:cubicBezTo>
                    <a:pt x="194" y="21"/>
                    <a:pt x="196" y="13"/>
                    <a:pt x="199" y="8"/>
                  </a:cubicBezTo>
                  <a:cubicBezTo>
                    <a:pt x="202" y="3"/>
                    <a:pt x="205" y="1"/>
                    <a:pt x="208" y="0"/>
                  </a:cubicBezTo>
                  <a:cubicBezTo>
                    <a:pt x="209" y="0"/>
                    <a:pt x="209" y="0"/>
                    <a:pt x="209" y="0"/>
                  </a:cubicBezTo>
                  <a:close/>
                </a:path>
              </a:pathLst>
            </a:cu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55" name="Freeform 35"/>
            <p:cNvSpPr>
              <a:spLocks/>
            </p:cNvSpPr>
            <p:nvPr/>
          </p:nvSpPr>
          <p:spPr bwMode="auto">
            <a:xfrm>
              <a:off x="5610225" y="2703513"/>
              <a:ext cx="374650" cy="795337"/>
            </a:xfrm>
            <a:custGeom>
              <a:avLst/>
              <a:gdLst/>
              <a:ahLst/>
              <a:cxnLst>
                <a:cxn ang="0">
                  <a:pos x="100" y="0"/>
                </a:cxn>
                <a:cxn ang="0">
                  <a:pos x="94" y="0"/>
                </a:cxn>
                <a:cxn ang="0">
                  <a:pos x="93" y="0"/>
                </a:cxn>
                <a:cxn ang="0">
                  <a:pos x="80" y="8"/>
                </a:cxn>
                <a:cxn ang="0">
                  <a:pos x="68" y="29"/>
                </a:cxn>
                <a:cxn ang="0">
                  <a:pos x="57" y="65"/>
                </a:cxn>
                <a:cxn ang="0">
                  <a:pos x="47" y="114"/>
                </a:cxn>
                <a:cxn ang="0">
                  <a:pos x="40" y="149"/>
                </a:cxn>
                <a:cxn ang="0">
                  <a:pos x="32" y="177"/>
                </a:cxn>
                <a:cxn ang="0">
                  <a:pos x="21" y="198"/>
                </a:cxn>
                <a:cxn ang="0">
                  <a:pos x="9" y="210"/>
                </a:cxn>
                <a:cxn ang="0">
                  <a:pos x="6" y="211"/>
                </a:cxn>
                <a:cxn ang="0">
                  <a:pos x="4" y="212"/>
                </a:cxn>
                <a:cxn ang="0">
                  <a:pos x="2" y="212"/>
                </a:cxn>
                <a:cxn ang="0">
                  <a:pos x="0" y="212"/>
                </a:cxn>
                <a:cxn ang="0">
                  <a:pos x="8" y="212"/>
                </a:cxn>
                <a:cxn ang="0">
                  <a:pos x="10" y="212"/>
                </a:cxn>
                <a:cxn ang="0">
                  <a:pos x="12" y="212"/>
                </a:cxn>
                <a:cxn ang="0">
                  <a:pos x="14" y="211"/>
                </a:cxn>
                <a:cxn ang="0">
                  <a:pos x="16" y="210"/>
                </a:cxn>
                <a:cxn ang="0">
                  <a:pos x="28" y="198"/>
                </a:cxn>
                <a:cxn ang="0">
                  <a:pos x="39" y="177"/>
                </a:cxn>
                <a:cxn ang="0">
                  <a:pos x="48" y="149"/>
                </a:cxn>
                <a:cxn ang="0">
                  <a:pos x="54" y="114"/>
                </a:cxn>
                <a:cxn ang="0">
                  <a:pos x="64" y="65"/>
                </a:cxn>
                <a:cxn ang="0">
                  <a:pos x="75" y="29"/>
                </a:cxn>
                <a:cxn ang="0">
                  <a:pos x="87" y="8"/>
                </a:cxn>
                <a:cxn ang="0">
                  <a:pos x="99" y="0"/>
                </a:cxn>
                <a:cxn ang="0">
                  <a:pos x="100" y="0"/>
                </a:cxn>
              </a:cxnLst>
              <a:rect l="0" t="0" r="r" b="b"/>
              <a:pathLst>
                <a:path w="100" h="212">
                  <a:moveTo>
                    <a:pt x="100" y="0"/>
                  </a:moveTo>
                  <a:cubicBezTo>
                    <a:pt x="94" y="0"/>
                    <a:pt x="94" y="0"/>
                    <a:pt x="94" y="0"/>
                  </a:cubicBezTo>
                  <a:cubicBezTo>
                    <a:pt x="93" y="0"/>
                    <a:pt x="93" y="0"/>
                    <a:pt x="93" y="0"/>
                  </a:cubicBezTo>
                  <a:cubicBezTo>
                    <a:pt x="89" y="0"/>
                    <a:pt x="85" y="3"/>
                    <a:pt x="80" y="8"/>
                  </a:cubicBezTo>
                  <a:cubicBezTo>
                    <a:pt x="76" y="13"/>
                    <a:pt x="72" y="20"/>
                    <a:pt x="68" y="29"/>
                  </a:cubicBezTo>
                  <a:cubicBezTo>
                    <a:pt x="64" y="39"/>
                    <a:pt x="60" y="51"/>
                    <a:pt x="57" y="65"/>
                  </a:cubicBezTo>
                  <a:cubicBezTo>
                    <a:pt x="53" y="79"/>
                    <a:pt x="50" y="96"/>
                    <a:pt x="47" y="114"/>
                  </a:cubicBezTo>
                  <a:cubicBezTo>
                    <a:pt x="45" y="127"/>
                    <a:pt x="43" y="138"/>
                    <a:pt x="40" y="149"/>
                  </a:cubicBezTo>
                  <a:cubicBezTo>
                    <a:pt x="38" y="159"/>
                    <a:pt x="35" y="169"/>
                    <a:pt x="32" y="177"/>
                  </a:cubicBezTo>
                  <a:cubicBezTo>
                    <a:pt x="28" y="185"/>
                    <a:pt x="25" y="192"/>
                    <a:pt x="21" y="198"/>
                  </a:cubicBezTo>
                  <a:cubicBezTo>
                    <a:pt x="17" y="204"/>
                    <a:pt x="13" y="208"/>
                    <a:pt x="9" y="210"/>
                  </a:cubicBezTo>
                  <a:cubicBezTo>
                    <a:pt x="8" y="210"/>
                    <a:pt x="7" y="211"/>
                    <a:pt x="6" y="211"/>
                  </a:cubicBezTo>
                  <a:cubicBezTo>
                    <a:pt x="6" y="211"/>
                    <a:pt x="5" y="211"/>
                    <a:pt x="4" y="212"/>
                  </a:cubicBezTo>
                  <a:cubicBezTo>
                    <a:pt x="4" y="212"/>
                    <a:pt x="3" y="212"/>
                    <a:pt x="2" y="212"/>
                  </a:cubicBezTo>
                  <a:cubicBezTo>
                    <a:pt x="1" y="212"/>
                    <a:pt x="1" y="212"/>
                    <a:pt x="0" y="212"/>
                  </a:cubicBezTo>
                  <a:cubicBezTo>
                    <a:pt x="8" y="212"/>
                    <a:pt x="8" y="212"/>
                    <a:pt x="8" y="212"/>
                  </a:cubicBezTo>
                  <a:cubicBezTo>
                    <a:pt x="8" y="212"/>
                    <a:pt x="9" y="212"/>
                    <a:pt x="10" y="212"/>
                  </a:cubicBezTo>
                  <a:cubicBezTo>
                    <a:pt x="11" y="212"/>
                    <a:pt x="11" y="212"/>
                    <a:pt x="12" y="212"/>
                  </a:cubicBezTo>
                  <a:cubicBezTo>
                    <a:pt x="13" y="212"/>
                    <a:pt x="13" y="211"/>
                    <a:pt x="14" y="211"/>
                  </a:cubicBezTo>
                  <a:cubicBezTo>
                    <a:pt x="15" y="211"/>
                    <a:pt x="16" y="211"/>
                    <a:pt x="16" y="210"/>
                  </a:cubicBezTo>
                  <a:cubicBezTo>
                    <a:pt x="20" y="208"/>
                    <a:pt x="25" y="204"/>
                    <a:pt x="28" y="198"/>
                  </a:cubicBezTo>
                  <a:cubicBezTo>
                    <a:pt x="32" y="193"/>
                    <a:pt x="36" y="186"/>
                    <a:pt x="39" y="177"/>
                  </a:cubicBezTo>
                  <a:cubicBezTo>
                    <a:pt x="42" y="169"/>
                    <a:pt x="45" y="159"/>
                    <a:pt x="48" y="149"/>
                  </a:cubicBezTo>
                  <a:cubicBezTo>
                    <a:pt x="50" y="138"/>
                    <a:pt x="52" y="127"/>
                    <a:pt x="54" y="114"/>
                  </a:cubicBezTo>
                  <a:cubicBezTo>
                    <a:pt x="57" y="96"/>
                    <a:pt x="60" y="79"/>
                    <a:pt x="64" y="65"/>
                  </a:cubicBezTo>
                  <a:cubicBezTo>
                    <a:pt x="67" y="51"/>
                    <a:pt x="71" y="39"/>
                    <a:pt x="75" y="29"/>
                  </a:cubicBezTo>
                  <a:cubicBezTo>
                    <a:pt x="79" y="20"/>
                    <a:pt x="83" y="13"/>
                    <a:pt x="87" y="8"/>
                  </a:cubicBezTo>
                  <a:cubicBezTo>
                    <a:pt x="91" y="3"/>
                    <a:pt x="95" y="0"/>
                    <a:pt x="99" y="0"/>
                  </a:cubicBezTo>
                  <a:cubicBezTo>
                    <a:pt x="100" y="0"/>
                    <a:pt x="100" y="0"/>
                    <a:pt x="100" y="0"/>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56" name="Freeform 36"/>
            <p:cNvSpPr>
              <a:spLocks/>
            </p:cNvSpPr>
            <p:nvPr/>
          </p:nvSpPr>
          <p:spPr bwMode="auto">
            <a:xfrm>
              <a:off x="5932488" y="3452813"/>
              <a:ext cx="68263" cy="52387"/>
            </a:xfrm>
            <a:custGeom>
              <a:avLst/>
              <a:gdLst/>
              <a:ahLst/>
              <a:cxnLst>
                <a:cxn ang="0">
                  <a:pos x="13" y="0"/>
                </a:cxn>
                <a:cxn ang="0">
                  <a:pos x="10" y="4"/>
                </a:cxn>
                <a:cxn ang="0">
                  <a:pos x="8" y="8"/>
                </a:cxn>
                <a:cxn ang="0">
                  <a:pos x="5" y="10"/>
                </a:cxn>
                <a:cxn ang="0">
                  <a:pos x="2" y="12"/>
                </a:cxn>
                <a:cxn ang="0">
                  <a:pos x="2" y="13"/>
                </a:cxn>
                <a:cxn ang="0">
                  <a:pos x="1" y="13"/>
                </a:cxn>
                <a:cxn ang="0">
                  <a:pos x="0" y="14"/>
                </a:cxn>
                <a:cxn ang="0">
                  <a:pos x="0" y="14"/>
                </a:cxn>
                <a:cxn ang="0">
                  <a:pos x="5" y="14"/>
                </a:cxn>
                <a:cxn ang="0">
                  <a:pos x="6" y="14"/>
                </a:cxn>
                <a:cxn ang="0">
                  <a:pos x="6" y="13"/>
                </a:cxn>
                <a:cxn ang="0">
                  <a:pos x="7" y="13"/>
                </a:cxn>
                <a:cxn ang="0">
                  <a:pos x="8" y="13"/>
                </a:cxn>
                <a:cxn ang="0">
                  <a:pos x="10" y="10"/>
                </a:cxn>
                <a:cxn ang="0">
                  <a:pos x="13" y="8"/>
                </a:cxn>
                <a:cxn ang="0">
                  <a:pos x="16" y="4"/>
                </a:cxn>
                <a:cxn ang="0">
                  <a:pos x="18" y="0"/>
                </a:cxn>
                <a:cxn ang="0">
                  <a:pos x="13" y="0"/>
                </a:cxn>
              </a:cxnLst>
              <a:rect l="0" t="0" r="r" b="b"/>
              <a:pathLst>
                <a:path w="18" h="14">
                  <a:moveTo>
                    <a:pt x="13" y="0"/>
                  </a:moveTo>
                  <a:cubicBezTo>
                    <a:pt x="12" y="2"/>
                    <a:pt x="11" y="3"/>
                    <a:pt x="10" y="4"/>
                  </a:cubicBezTo>
                  <a:cubicBezTo>
                    <a:pt x="9" y="5"/>
                    <a:pt x="9" y="6"/>
                    <a:pt x="8" y="8"/>
                  </a:cubicBezTo>
                  <a:cubicBezTo>
                    <a:pt x="7" y="9"/>
                    <a:pt x="6" y="9"/>
                    <a:pt x="5" y="10"/>
                  </a:cubicBezTo>
                  <a:cubicBezTo>
                    <a:pt x="4" y="11"/>
                    <a:pt x="3" y="12"/>
                    <a:pt x="2" y="12"/>
                  </a:cubicBezTo>
                  <a:cubicBezTo>
                    <a:pt x="2" y="13"/>
                    <a:pt x="2" y="13"/>
                    <a:pt x="2" y="13"/>
                  </a:cubicBezTo>
                  <a:cubicBezTo>
                    <a:pt x="1" y="13"/>
                    <a:pt x="1" y="13"/>
                    <a:pt x="1" y="13"/>
                  </a:cubicBezTo>
                  <a:cubicBezTo>
                    <a:pt x="1" y="13"/>
                    <a:pt x="0" y="13"/>
                    <a:pt x="0" y="14"/>
                  </a:cubicBezTo>
                  <a:cubicBezTo>
                    <a:pt x="0" y="14"/>
                    <a:pt x="0" y="14"/>
                    <a:pt x="0" y="14"/>
                  </a:cubicBezTo>
                  <a:cubicBezTo>
                    <a:pt x="5" y="14"/>
                    <a:pt x="5" y="14"/>
                    <a:pt x="5" y="14"/>
                  </a:cubicBezTo>
                  <a:cubicBezTo>
                    <a:pt x="5" y="14"/>
                    <a:pt x="6" y="14"/>
                    <a:pt x="6" y="14"/>
                  </a:cubicBezTo>
                  <a:cubicBezTo>
                    <a:pt x="6" y="14"/>
                    <a:pt x="6" y="13"/>
                    <a:pt x="6" y="13"/>
                  </a:cubicBezTo>
                  <a:cubicBezTo>
                    <a:pt x="7" y="13"/>
                    <a:pt x="7" y="13"/>
                    <a:pt x="7" y="13"/>
                  </a:cubicBezTo>
                  <a:cubicBezTo>
                    <a:pt x="7" y="13"/>
                    <a:pt x="8" y="13"/>
                    <a:pt x="8" y="13"/>
                  </a:cubicBezTo>
                  <a:cubicBezTo>
                    <a:pt x="9" y="12"/>
                    <a:pt x="10" y="11"/>
                    <a:pt x="10" y="10"/>
                  </a:cubicBezTo>
                  <a:cubicBezTo>
                    <a:pt x="11" y="10"/>
                    <a:pt x="12" y="9"/>
                    <a:pt x="13" y="8"/>
                  </a:cubicBezTo>
                  <a:cubicBezTo>
                    <a:pt x="14" y="7"/>
                    <a:pt x="15" y="6"/>
                    <a:pt x="16" y="4"/>
                  </a:cubicBezTo>
                  <a:cubicBezTo>
                    <a:pt x="16" y="3"/>
                    <a:pt x="17" y="2"/>
                    <a:pt x="18" y="0"/>
                  </a:cubicBezTo>
                  <a:cubicBezTo>
                    <a:pt x="13" y="0"/>
                    <a:pt x="13" y="0"/>
                    <a:pt x="13"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57" name="Freeform 37"/>
            <p:cNvSpPr>
              <a:spLocks/>
            </p:cNvSpPr>
            <p:nvPr/>
          </p:nvSpPr>
          <p:spPr bwMode="auto">
            <a:xfrm>
              <a:off x="6015038" y="3232150"/>
              <a:ext cx="52388" cy="142875"/>
            </a:xfrm>
            <a:custGeom>
              <a:avLst/>
              <a:gdLst/>
              <a:ahLst/>
              <a:cxnLst>
                <a:cxn ang="0">
                  <a:pos x="9" y="0"/>
                </a:cxn>
                <a:cxn ang="0">
                  <a:pos x="7" y="11"/>
                </a:cxn>
                <a:cxn ang="0">
                  <a:pos x="5" y="20"/>
                </a:cxn>
                <a:cxn ang="0">
                  <a:pos x="2" y="29"/>
                </a:cxn>
                <a:cxn ang="0">
                  <a:pos x="0" y="37"/>
                </a:cxn>
                <a:cxn ang="0">
                  <a:pos x="5" y="38"/>
                </a:cxn>
                <a:cxn ang="0">
                  <a:pos x="8" y="29"/>
                </a:cxn>
                <a:cxn ang="0">
                  <a:pos x="10" y="20"/>
                </a:cxn>
                <a:cxn ang="0">
                  <a:pos x="12" y="11"/>
                </a:cxn>
                <a:cxn ang="0">
                  <a:pos x="14" y="1"/>
                </a:cxn>
                <a:cxn ang="0">
                  <a:pos x="9" y="0"/>
                </a:cxn>
              </a:cxnLst>
              <a:rect l="0" t="0" r="r" b="b"/>
              <a:pathLst>
                <a:path w="14" h="38">
                  <a:moveTo>
                    <a:pt x="9" y="0"/>
                  </a:moveTo>
                  <a:cubicBezTo>
                    <a:pt x="8" y="4"/>
                    <a:pt x="8" y="7"/>
                    <a:pt x="7" y="11"/>
                  </a:cubicBezTo>
                  <a:cubicBezTo>
                    <a:pt x="6" y="14"/>
                    <a:pt x="5" y="17"/>
                    <a:pt x="5" y="20"/>
                  </a:cubicBezTo>
                  <a:cubicBezTo>
                    <a:pt x="4" y="23"/>
                    <a:pt x="3" y="26"/>
                    <a:pt x="2" y="29"/>
                  </a:cubicBezTo>
                  <a:cubicBezTo>
                    <a:pt x="2" y="32"/>
                    <a:pt x="1" y="35"/>
                    <a:pt x="0" y="37"/>
                  </a:cubicBezTo>
                  <a:cubicBezTo>
                    <a:pt x="5" y="38"/>
                    <a:pt x="5" y="38"/>
                    <a:pt x="5" y="38"/>
                  </a:cubicBezTo>
                  <a:cubicBezTo>
                    <a:pt x="6" y="35"/>
                    <a:pt x="7" y="32"/>
                    <a:pt x="8" y="29"/>
                  </a:cubicBezTo>
                  <a:cubicBezTo>
                    <a:pt x="8" y="26"/>
                    <a:pt x="9" y="23"/>
                    <a:pt x="10" y="20"/>
                  </a:cubicBezTo>
                  <a:cubicBezTo>
                    <a:pt x="11" y="17"/>
                    <a:pt x="11" y="14"/>
                    <a:pt x="12" y="11"/>
                  </a:cubicBezTo>
                  <a:cubicBezTo>
                    <a:pt x="13" y="7"/>
                    <a:pt x="13" y="4"/>
                    <a:pt x="14" y="1"/>
                  </a:cubicBezTo>
                  <a:cubicBezTo>
                    <a:pt x="9" y="0"/>
                    <a:pt x="9" y="0"/>
                    <a:pt x="9"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58" name="Freeform 38"/>
            <p:cNvSpPr>
              <a:spLocks/>
            </p:cNvSpPr>
            <p:nvPr/>
          </p:nvSpPr>
          <p:spPr bwMode="auto">
            <a:xfrm>
              <a:off x="6199188" y="2695575"/>
              <a:ext cx="258763" cy="820737"/>
            </a:xfrm>
            <a:custGeom>
              <a:avLst/>
              <a:gdLst/>
              <a:ahLst/>
              <a:cxnLst>
                <a:cxn ang="0">
                  <a:pos x="69" y="0"/>
                </a:cxn>
                <a:cxn ang="0">
                  <a:pos x="68" y="0"/>
                </a:cxn>
                <a:cxn ang="0">
                  <a:pos x="60" y="8"/>
                </a:cxn>
                <a:cxn ang="0">
                  <a:pos x="51" y="30"/>
                </a:cxn>
                <a:cxn ang="0">
                  <a:pos x="44" y="67"/>
                </a:cxn>
                <a:cxn ang="0">
                  <a:pos x="37" y="118"/>
                </a:cxn>
                <a:cxn ang="0">
                  <a:pos x="33" y="153"/>
                </a:cxn>
                <a:cxn ang="0">
                  <a:pos x="27" y="183"/>
                </a:cxn>
                <a:cxn ang="0">
                  <a:pos x="20" y="204"/>
                </a:cxn>
                <a:cxn ang="0">
                  <a:pos x="11" y="217"/>
                </a:cxn>
                <a:cxn ang="0">
                  <a:pos x="10" y="218"/>
                </a:cxn>
                <a:cxn ang="0">
                  <a:pos x="8" y="219"/>
                </a:cxn>
                <a:cxn ang="0">
                  <a:pos x="7" y="219"/>
                </a:cxn>
                <a:cxn ang="0">
                  <a:pos x="5" y="219"/>
                </a:cxn>
                <a:cxn ang="0">
                  <a:pos x="0" y="219"/>
                </a:cxn>
                <a:cxn ang="0">
                  <a:pos x="1" y="219"/>
                </a:cxn>
                <a:cxn ang="0">
                  <a:pos x="3" y="218"/>
                </a:cxn>
                <a:cxn ang="0">
                  <a:pos x="4" y="218"/>
                </a:cxn>
                <a:cxn ang="0">
                  <a:pos x="6" y="217"/>
                </a:cxn>
                <a:cxn ang="0">
                  <a:pos x="15" y="204"/>
                </a:cxn>
                <a:cxn ang="0">
                  <a:pos x="22" y="183"/>
                </a:cxn>
                <a:cxn ang="0">
                  <a:pos x="28" y="153"/>
                </a:cxn>
                <a:cxn ang="0">
                  <a:pos x="33" y="118"/>
                </a:cxn>
                <a:cxn ang="0">
                  <a:pos x="39" y="67"/>
                </a:cxn>
                <a:cxn ang="0">
                  <a:pos x="47" y="30"/>
                </a:cxn>
                <a:cxn ang="0">
                  <a:pos x="55" y="8"/>
                </a:cxn>
                <a:cxn ang="0">
                  <a:pos x="64" y="0"/>
                </a:cxn>
                <a:cxn ang="0">
                  <a:pos x="65" y="0"/>
                </a:cxn>
                <a:cxn ang="0">
                  <a:pos x="69" y="0"/>
                </a:cxn>
              </a:cxnLst>
              <a:rect l="0" t="0" r="r" b="b"/>
              <a:pathLst>
                <a:path w="69" h="219">
                  <a:moveTo>
                    <a:pt x="69" y="0"/>
                  </a:moveTo>
                  <a:cubicBezTo>
                    <a:pt x="68" y="0"/>
                    <a:pt x="68" y="0"/>
                    <a:pt x="68" y="0"/>
                  </a:cubicBezTo>
                  <a:cubicBezTo>
                    <a:pt x="66" y="1"/>
                    <a:pt x="63" y="3"/>
                    <a:pt x="60" y="8"/>
                  </a:cubicBezTo>
                  <a:cubicBezTo>
                    <a:pt x="57" y="13"/>
                    <a:pt x="54" y="21"/>
                    <a:pt x="51" y="30"/>
                  </a:cubicBezTo>
                  <a:cubicBezTo>
                    <a:pt x="49" y="40"/>
                    <a:pt x="46" y="52"/>
                    <a:pt x="44" y="67"/>
                  </a:cubicBezTo>
                  <a:cubicBezTo>
                    <a:pt x="41" y="82"/>
                    <a:pt x="39" y="99"/>
                    <a:pt x="37" y="118"/>
                  </a:cubicBezTo>
                  <a:cubicBezTo>
                    <a:pt x="36" y="131"/>
                    <a:pt x="35" y="143"/>
                    <a:pt x="33" y="153"/>
                  </a:cubicBezTo>
                  <a:cubicBezTo>
                    <a:pt x="31" y="164"/>
                    <a:pt x="29" y="174"/>
                    <a:pt x="27" y="183"/>
                  </a:cubicBezTo>
                  <a:cubicBezTo>
                    <a:pt x="25" y="191"/>
                    <a:pt x="22" y="199"/>
                    <a:pt x="20" y="204"/>
                  </a:cubicBezTo>
                  <a:cubicBezTo>
                    <a:pt x="17" y="210"/>
                    <a:pt x="14" y="214"/>
                    <a:pt x="11" y="217"/>
                  </a:cubicBezTo>
                  <a:cubicBezTo>
                    <a:pt x="11" y="217"/>
                    <a:pt x="10" y="218"/>
                    <a:pt x="10" y="218"/>
                  </a:cubicBezTo>
                  <a:cubicBezTo>
                    <a:pt x="9" y="218"/>
                    <a:pt x="9" y="218"/>
                    <a:pt x="8" y="219"/>
                  </a:cubicBezTo>
                  <a:cubicBezTo>
                    <a:pt x="8" y="219"/>
                    <a:pt x="7" y="219"/>
                    <a:pt x="7" y="219"/>
                  </a:cubicBezTo>
                  <a:cubicBezTo>
                    <a:pt x="6" y="219"/>
                    <a:pt x="6" y="219"/>
                    <a:pt x="5" y="219"/>
                  </a:cubicBezTo>
                  <a:cubicBezTo>
                    <a:pt x="0" y="219"/>
                    <a:pt x="0" y="219"/>
                    <a:pt x="0" y="219"/>
                  </a:cubicBezTo>
                  <a:cubicBezTo>
                    <a:pt x="0" y="219"/>
                    <a:pt x="1" y="219"/>
                    <a:pt x="1" y="219"/>
                  </a:cubicBezTo>
                  <a:cubicBezTo>
                    <a:pt x="2" y="219"/>
                    <a:pt x="2" y="219"/>
                    <a:pt x="3" y="218"/>
                  </a:cubicBezTo>
                  <a:cubicBezTo>
                    <a:pt x="3" y="218"/>
                    <a:pt x="4" y="218"/>
                    <a:pt x="4" y="218"/>
                  </a:cubicBezTo>
                  <a:cubicBezTo>
                    <a:pt x="5" y="217"/>
                    <a:pt x="5" y="217"/>
                    <a:pt x="6" y="217"/>
                  </a:cubicBezTo>
                  <a:cubicBezTo>
                    <a:pt x="9" y="214"/>
                    <a:pt x="12" y="210"/>
                    <a:pt x="15" y="204"/>
                  </a:cubicBezTo>
                  <a:cubicBezTo>
                    <a:pt x="17" y="198"/>
                    <a:pt x="20" y="191"/>
                    <a:pt x="22" y="183"/>
                  </a:cubicBezTo>
                  <a:cubicBezTo>
                    <a:pt x="24" y="174"/>
                    <a:pt x="26" y="164"/>
                    <a:pt x="28" y="153"/>
                  </a:cubicBezTo>
                  <a:cubicBezTo>
                    <a:pt x="30" y="142"/>
                    <a:pt x="31" y="131"/>
                    <a:pt x="33" y="118"/>
                  </a:cubicBezTo>
                  <a:cubicBezTo>
                    <a:pt x="34" y="99"/>
                    <a:pt x="37" y="82"/>
                    <a:pt x="39" y="67"/>
                  </a:cubicBezTo>
                  <a:cubicBezTo>
                    <a:pt x="41" y="52"/>
                    <a:pt x="44" y="40"/>
                    <a:pt x="47" y="30"/>
                  </a:cubicBezTo>
                  <a:cubicBezTo>
                    <a:pt x="50" y="21"/>
                    <a:pt x="52" y="13"/>
                    <a:pt x="55" y="8"/>
                  </a:cubicBezTo>
                  <a:cubicBezTo>
                    <a:pt x="58" y="3"/>
                    <a:pt x="61" y="1"/>
                    <a:pt x="64" y="0"/>
                  </a:cubicBezTo>
                  <a:cubicBezTo>
                    <a:pt x="65" y="0"/>
                    <a:pt x="65" y="0"/>
                    <a:pt x="65" y="0"/>
                  </a:cubicBezTo>
                  <a:cubicBezTo>
                    <a:pt x="69" y="0"/>
                    <a:pt x="69" y="0"/>
                    <a:pt x="69"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59" name="Freeform 39"/>
            <p:cNvSpPr>
              <a:spLocks/>
            </p:cNvSpPr>
            <p:nvPr/>
          </p:nvSpPr>
          <p:spPr bwMode="auto">
            <a:xfrm>
              <a:off x="5640388" y="2703513"/>
              <a:ext cx="363538" cy="795337"/>
            </a:xfrm>
            <a:custGeom>
              <a:avLst/>
              <a:gdLst/>
              <a:ahLst/>
              <a:cxnLst>
                <a:cxn ang="0">
                  <a:pos x="97" y="0"/>
                </a:cxn>
                <a:cxn ang="0">
                  <a:pos x="95" y="0"/>
                </a:cxn>
                <a:cxn ang="0">
                  <a:pos x="83" y="8"/>
                </a:cxn>
                <a:cxn ang="0">
                  <a:pos x="71" y="29"/>
                </a:cxn>
                <a:cxn ang="0">
                  <a:pos x="60" y="65"/>
                </a:cxn>
                <a:cxn ang="0">
                  <a:pos x="51" y="114"/>
                </a:cxn>
                <a:cxn ang="0">
                  <a:pos x="44" y="149"/>
                </a:cxn>
                <a:cxn ang="0">
                  <a:pos x="36" y="177"/>
                </a:cxn>
                <a:cxn ang="0">
                  <a:pos x="25" y="198"/>
                </a:cxn>
                <a:cxn ang="0">
                  <a:pos x="13" y="210"/>
                </a:cxn>
                <a:cxn ang="0">
                  <a:pos x="11" y="211"/>
                </a:cxn>
                <a:cxn ang="0">
                  <a:pos x="9" y="212"/>
                </a:cxn>
                <a:cxn ang="0">
                  <a:pos x="7" y="212"/>
                </a:cxn>
                <a:cxn ang="0">
                  <a:pos x="5" y="212"/>
                </a:cxn>
                <a:cxn ang="0">
                  <a:pos x="0" y="212"/>
                </a:cxn>
                <a:cxn ang="0">
                  <a:pos x="2" y="212"/>
                </a:cxn>
                <a:cxn ang="0">
                  <a:pos x="4" y="212"/>
                </a:cxn>
                <a:cxn ang="0">
                  <a:pos x="6" y="211"/>
                </a:cxn>
                <a:cxn ang="0">
                  <a:pos x="8" y="210"/>
                </a:cxn>
                <a:cxn ang="0">
                  <a:pos x="20" y="198"/>
                </a:cxn>
                <a:cxn ang="0">
                  <a:pos x="31" y="177"/>
                </a:cxn>
                <a:cxn ang="0">
                  <a:pos x="40" y="149"/>
                </a:cxn>
                <a:cxn ang="0">
                  <a:pos x="46" y="114"/>
                </a:cxn>
                <a:cxn ang="0">
                  <a:pos x="56" y="65"/>
                </a:cxn>
                <a:cxn ang="0">
                  <a:pos x="67" y="29"/>
                </a:cxn>
                <a:cxn ang="0">
                  <a:pos x="79" y="8"/>
                </a:cxn>
                <a:cxn ang="0">
                  <a:pos x="91" y="0"/>
                </a:cxn>
                <a:cxn ang="0">
                  <a:pos x="92" y="0"/>
                </a:cxn>
                <a:cxn ang="0">
                  <a:pos x="97" y="0"/>
                </a:cxn>
              </a:cxnLst>
              <a:rect l="0" t="0" r="r" b="b"/>
              <a:pathLst>
                <a:path w="97" h="212">
                  <a:moveTo>
                    <a:pt x="97" y="0"/>
                  </a:moveTo>
                  <a:cubicBezTo>
                    <a:pt x="96" y="0"/>
                    <a:pt x="96" y="0"/>
                    <a:pt x="95" y="0"/>
                  </a:cubicBezTo>
                  <a:cubicBezTo>
                    <a:pt x="91" y="0"/>
                    <a:pt x="87" y="3"/>
                    <a:pt x="83" y="8"/>
                  </a:cubicBezTo>
                  <a:cubicBezTo>
                    <a:pt x="79" y="13"/>
                    <a:pt x="75" y="20"/>
                    <a:pt x="71" y="29"/>
                  </a:cubicBezTo>
                  <a:cubicBezTo>
                    <a:pt x="67" y="39"/>
                    <a:pt x="64" y="51"/>
                    <a:pt x="60" y="65"/>
                  </a:cubicBezTo>
                  <a:cubicBezTo>
                    <a:pt x="57" y="79"/>
                    <a:pt x="53" y="96"/>
                    <a:pt x="51" y="114"/>
                  </a:cubicBezTo>
                  <a:cubicBezTo>
                    <a:pt x="49" y="127"/>
                    <a:pt x="47" y="138"/>
                    <a:pt x="44" y="149"/>
                  </a:cubicBezTo>
                  <a:cubicBezTo>
                    <a:pt x="42" y="160"/>
                    <a:pt x="39" y="169"/>
                    <a:pt x="36" y="177"/>
                  </a:cubicBezTo>
                  <a:cubicBezTo>
                    <a:pt x="33" y="186"/>
                    <a:pt x="29" y="193"/>
                    <a:pt x="25" y="198"/>
                  </a:cubicBezTo>
                  <a:cubicBezTo>
                    <a:pt x="21" y="204"/>
                    <a:pt x="17" y="208"/>
                    <a:pt x="13" y="210"/>
                  </a:cubicBezTo>
                  <a:cubicBezTo>
                    <a:pt x="13" y="211"/>
                    <a:pt x="12" y="211"/>
                    <a:pt x="11" y="211"/>
                  </a:cubicBezTo>
                  <a:cubicBezTo>
                    <a:pt x="10" y="212"/>
                    <a:pt x="10" y="212"/>
                    <a:pt x="9" y="212"/>
                  </a:cubicBezTo>
                  <a:cubicBezTo>
                    <a:pt x="8" y="212"/>
                    <a:pt x="8" y="212"/>
                    <a:pt x="7" y="212"/>
                  </a:cubicBezTo>
                  <a:cubicBezTo>
                    <a:pt x="6" y="212"/>
                    <a:pt x="6" y="212"/>
                    <a:pt x="5" y="212"/>
                  </a:cubicBezTo>
                  <a:cubicBezTo>
                    <a:pt x="0" y="212"/>
                    <a:pt x="0" y="212"/>
                    <a:pt x="0" y="212"/>
                  </a:cubicBezTo>
                  <a:cubicBezTo>
                    <a:pt x="0" y="212"/>
                    <a:pt x="1" y="212"/>
                    <a:pt x="2" y="212"/>
                  </a:cubicBezTo>
                  <a:cubicBezTo>
                    <a:pt x="3" y="212"/>
                    <a:pt x="3" y="212"/>
                    <a:pt x="4" y="212"/>
                  </a:cubicBezTo>
                  <a:cubicBezTo>
                    <a:pt x="5" y="212"/>
                    <a:pt x="5" y="211"/>
                    <a:pt x="6" y="211"/>
                  </a:cubicBezTo>
                  <a:cubicBezTo>
                    <a:pt x="7" y="211"/>
                    <a:pt x="8" y="211"/>
                    <a:pt x="8" y="210"/>
                  </a:cubicBezTo>
                  <a:cubicBezTo>
                    <a:pt x="12" y="208"/>
                    <a:pt x="17" y="204"/>
                    <a:pt x="20" y="198"/>
                  </a:cubicBezTo>
                  <a:cubicBezTo>
                    <a:pt x="24" y="193"/>
                    <a:pt x="28" y="186"/>
                    <a:pt x="31" y="177"/>
                  </a:cubicBezTo>
                  <a:cubicBezTo>
                    <a:pt x="34" y="169"/>
                    <a:pt x="37" y="159"/>
                    <a:pt x="40" y="149"/>
                  </a:cubicBezTo>
                  <a:cubicBezTo>
                    <a:pt x="42" y="138"/>
                    <a:pt x="44" y="127"/>
                    <a:pt x="46" y="114"/>
                  </a:cubicBezTo>
                  <a:cubicBezTo>
                    <a:pt x="49" y="96"/>
                    <a:pt x="52" y="79"/>
                    <a:pt x="56" y="65"/>
                  </a:cubicBezTo>
                  <a:cubicBezTo>
                    <a:pt x="59" y="51"/>
                    <a:pt x="63" y="39"/>
                    <a:pt x="67" y="29"/>
                  </a:cubicBezTo>
                  <a:cubicBezTo>
                    <a:pt x="71" y="20"/>
                    <a:pt x="75" y="13"/>
                    <a:pt x="79" y="8"/>
                  </a:cubicBezTo>
                  <a:cubicBezTo>
                    <a:pt x="83" y="3"/>
                    <a:pt x="87" y="0"/>
                    <a:pt x="91" y="0"/>
                  </a:cubicBezTo>
                  <a:cubicBezTo>
                    <a:pt x="92" y="0"/>
                    <a:pt x="92" y="0"/>
                    <a:pt x="92" y="0"/>
                  </a:cubicBezTo>
                  <a:cubicBezTo>
                    <a:pt x="97" y="0"/>
                    <a:pt x="97" y="0"/>
                    <a:pt x="97"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0" name="Freeform 40"/>
            <p:cNvSpPr>
              <a:spLocks/>
            </p:cNvSpPr>
            <p:nvPr/>
          </p:nvSpPr>
          <p:spPr bwMode="auto">
            <a:xfrm>
              <a:off x="6067425" y="2940050"/>
              <a:ext cx="44450" cy="153987"/>
            </a:xfrm>
            <a:custGeom>
              <a:avLst/>
              <a:gdLst/>
              <a:ahLst/>
              <a:cxnLst>
                <a:cxn ang="0">
                  <a:pos x="7" y="0"/>
                </a:cxn>
                <a:cxn ang="0">
                  <a:pos x="5" y="9"/>
                </a:cxn>
                <a:cxn ang="0">
                  <a:pos x="4" y="19"/>
                </a:cxn>
                <a:cxn ang="0">
                  <a:pos x="2" y="30"/>
                </a:cxn>
                <a:cxn ang="0">
                  <a:pos x="0" y="41"/>
                </a:cxn>
                <a:cxn ang="0">
                  <a:pos x="5" y="41"/>
                </a:cxn>
                <a:cxn ang="0">
                  <a:pos x="7" y="30"/>
                </a:cxn>
                <a:cxn ang="0">
                  <a:pos x="9" y="19"/>
                </a:cxn>
                <a:cxn ang="0">
                  <a:pos x="10" y="9"/>
                </a:cxn>
                <a:cxn ang="0">
                  <a:pos x="12" y="0"/>
                </a:cxn>
                <a:cxn ang="0">
                  <a:pos x="7" y="0"/>
                </a:cxn>
              </a:cxnLst>
              <a:rect l="0" t="0" r="r" b="b"/>
              <a:pathLst>
                <a:path w="12" h="41">
                  <a:moveTo>
                    <a:pt x="7" y="0"/>
                  </a:moveTo>
                  <a:cubicBezTo>
                    <a:pt x="7" y="3"/>
                    <a:pt x="6" y="6"/>
                    <a:pt x="5" y="9"/>
                  </a:cubicBezTo>
                  <a:cubicBezTo>
                    <a:pt x="5" y="12"/>
                    <a:pt x="4" y="16"/>
                    <a:pt x="4" y="19"/>
                  </a:cubicBezTo>
                  <a:cubicBezTo>
                    <a:pt x="3" y="23"/>
                    <a:pt x="2" y="26"/>
                    <a:pt x="2" y="30"/>
                  </a:cubicBezTo>
                  <a:cubicBezTo>
                    <a:pt x="1" y="34"/>
                    <a:pt x="1" y="37"/>
                    <a:pt x="0" y="41"/>
                  </a:cubicBezTo>
                  <a:cubicBezTo>
                    <a:pt x="5" y="41"/>
                    <a:pt x="5" y="41"/>
                    <a:pt x="5" y="41"/>
                  </a:cubicBezTo>
                  <a:cubicBezTo>
                    <a:pt x="6" y="37"/>
                    <a:pt x="6" y="34"/>
                    <a:pt x="7" y="30"/>
                  </a:cubicBezTo>
                  <a:cubicBezTo>
                    <a:pt x="7" y="26"/>
                    <a:pt x="8" y="23"/>
                    <a:pt x="9" y="19"/>
                  </a:cubicBezTo>
                  <a:cubicBezTo>
                    <a:pt x="9" y="16"/>
                    <a:pt x="10" y="12"/>
                    <a:pt x="10" y="9"/>
                  </a:cubicBezTo>
                  <a:cubicBezTo>
                    <a:pt x="11" y="6"/>
                    <a:pt x="12" y="3"/>
                    <a:pt x="12" y="0"/>
                  </a:cubicBezTo>
                  <a:cubicBezTo>
                    <a:pt x="7" y="0"/>
                    <a:pt x="7" y="0"/>
                    <a:pt x="7"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1" name="Freeform 41"/>
            <p:cNvSpPr>
              <a:spLocks/>
            </p:cNvSpPr>
            <p:nvPr/>
          </p:nvSpPr>
          <p:spPr bwMode="auto">
            <a:xfrm>
              <a:off x="6119813" y="2755900"/>
              <a:ext cx="49213" cy="85725"/>
            </a:xfrm>
            <a:custGeom>
              <a:avLst/>
              <a:gdLst/>
              <a:ahLst/>
              <a:cxnLst>
                <a:cxn ang="0">
                  <a:pos x="9" y="0"/>
                </a:cxn>
                <a:cxn ang="0">
                  <a:pos x="6" y="5"/>
                </a:cxn>
                <a:cxn ang="0">
                  <a:pos x="4" y="10"/>
                </a:cxn>
                <a:cxn ang="0">
                  <a:pos x="2" y="16"/>
                </a:cxn>
                <a:cxn ang="0">
                  <a:pos x="0" y="23"/>
                </a:cxn>
                <a:cxn ang="0">
                  <a:pos x="5" y="23"/>
                </a:cxn>
                <a:cxn ang="0">
                  <a:pos x="7" y="16"/>
                </a:cxn>
                <a:cxn ang="0">
                  <a:pos x="9" y="10"/>
                </a:cxn>
                <a:cxn ang="0">
                  <a:pos x="11" y="5"/>
                </a:cxn>
                <a:cxn ang="0">
                  <a:pos x="13" y="0"/>
                </a:cxn>
                <a:cxn ang="0">
                  <a:pos x="9" y="0"/>
                </a:cxn>
              </a:cxnLst>
              <a:rect l="0" t="0" r="r" b="b"/>
              <a:pathLst>
                <a:path w="13" h="23">
                  <a:moveTo>
                    <a:pt x="9" y="0"/>
                  </a:moveTo>
                  <a:cubicBezTo>
                    <a:pt x="8" y="1"/>
                    <a:pt x="7" y="3"/>
                    <a:pt x="6" y="5"/>
                  </a:cubicBezTo>
                  <a:cubicBezTo>
                    <a:pt x="6" y="6"/>
                    <a:pt x="5" y="8"/>
                    <a:pt x="4" y="10"/>
                  </a:cubicBezTo>
                  <a:cubicBezTo>
                    <a:pt x="3" y="12"/>
                    <a:pt x="3" y="14"/>
                    <a:pt x="2" y="16"/>
                  </a:cubicBezTo>
                  <a:cubicBezTo>
                    <a:pt x="1" y="18"/>
                    <a:pt x="1" y="20"/>
                    <a:pt x="0" y="23"/>
                  </a:cubicBezTo>
                  <a:cubicBezTo>
                    <a:pt x="5" y="23"/>
                    <a:pt x="5" y="23"/>
                    <a:pt x="5" y="23"/>
                  </a:cubicBezTo>
                  <a:cubicBezTo>
                    <a:pt x="5" y="20"/>
                    <a:pt x="6" y="18"/>
                    <a:pt x="7" y="16"/>
                  </a:cubicBezTo>
                  <a:cubicBezTo>
                    <a:pt x="8" y="14"/>
                    <a:pt x="8" y="12"/>
                    <a:pt x="9" y="10"/>
                  </a:cubicBezTo>
                  <a:cubicBezTo>
                    <a:pt x="10" y="8"/>
                    <a:pt x="10" y="6"/>
                    <a:pt x="11" y="5"/>
                  </a:cubicBezTo>
                  <a:cubicBezTo>
                    <a:pt x="12" y="3"/>
                    <a:pt x="13" y="1"/>
                    <a:pt x="13" y="0"/>
                  </a:cubicBezTo>
                  <a:cubicBezTo>
                    <a:pt x="9" y="0"/>
                    <a:pt x="9" y="0"/>
                    <a:pt x="9"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2" name="Freeform 42"/>
            <p:cNvSpPr>
              <a:spLocks/>
            </p:cNvSpPr>
            <p:nvPr/>
          </p:nvSpPr>
          <p:spPr bwMode="auto">
            <a:xfrm>
              <a:off x="6180138" y="2700338"/>
              <a:ext cx="49213" cy="14287"/>
            </a:xfrm>
            <a:custGeom>
              <a:avLst/>
              <a:gdLst/>
              <a:ahLst/>
              <a:cxnLst>
                <a:cxn ang="0">
                  <a:pos x="13" y="0"/>
                </a:cxn>
                <a:cxn ang="0">
                  <a:pos x="13" y="0"/>
                </a:cxn>
                <a:cxn ang="0">
                  <a:pos x="12" y="0"/>
                </a:cxn>
                <a:cxn ang="0">
                  <a:pos x="12" y="0"/>
                </a:cxn>
                <a:cxn ang="0">
                  <a:pos x="12" y="0"/>
                </a:cxn>
                <a:cxn ang="0">
                  <a:pos x="10" y="0"/>
                </a:cxn>
                <a:cxn ang="0">
                  <a:pos x="8" y="1"/>
                </a:cxn>
                <a:cxn ang="0">
                  <a:pos x="6" y="3"/>
                </a:cxn>
                <a:cxn ang="0">
                  <a:pos x="5" y="4"/>
                </a:cxn>
                <a:cxn ang="0">
                  <a:pos x="0" y="4"/>
                </a:cxn>
                <a:cxn ang="0">
                  <a:pos x="2" y="3"/>
                </a:cxn>
                <a:cxn ang="0">
                  <a:pos x="4" y="1"/>
                </a:cxn>
                <a:cxn ang="0">
                  <a:pos x="5" y="1"/>
                </a:cxn>
                <a:cxn ang="0">
                  <a:pos x="7" y="0"/>
                </a:cxn>
                <a:cxn ang="0">
                  <a:pos x="8" y="0"/>
                </a:cxn>
                <a:cxn ang="0">
                  <a:pos x="8" y="0"/>
                </a:cxn>
                <a:cxn ang="0">
                  <a:pos x="8" y="0"/>
                </a:cxn>
                <a:cxn ang="0">
                  <a:pos x="8" y="0"/>
                </a:cxn>
                <a:cxn ang="0">
                  <a:pos x="13" y="0"/>
                </a:cxn>
              </a:cxnLst>
              <a:rect l="0" t="0" r="r" b="b"/>
              <a:pathLst>
                <a:path w="13" h="4">
                  <a:moveTo>
                    <a:pt x="13" y="0"/>
                  </a:moveTo>
                  <a:cubicBezTo>
                    <a:pt x="13" y="0"/>
                    <a:pt x="13" y="0"/>
                    <a:pt x="13" y="0"/>
                  </a:cubicBezTo>
                  <a:cubicBezTo>
                    <a:pt x="12" y="0"/>
                    <a:pt x="12" y="0"/>
                    <a:pt x="12" y="0"/>
                  </a:cubicBezTo>
                  <a:cubicBezTo>
                    <a:pt x="12" y="0"/>
                    <a:pt x="12" y="0"/>
                    <a:pt x="12" y="0"/>
                  </a:cubicBezTo>
                  <a:cubicBezTo>
                    <a:pt x="12" y="0"/>
                    <a:pt x="12" y="0"/>
                    <a:pt x="12" y="0"/>
                  </a:cubicBezTo>
                  <a:cubicBezTo>
                    <a:pt x="11" y="0"/>
                    <a:pt x="11" y="0"/>
                    <a:pt x="10" y="0"/>
                  </a:cubicBezTo>
                  <a:cubicBezTo>
                    <a:pt x="9" y="1"/>
                    <a:pt x="9" y="1"/>
                    <a:pt x="8" y="1"/>
                  </a:cubicBezTo>
                  <a:cubicBezTo>
                    <a:pt x="8" y="2"/>
                    <a:pt x="7" y="2"/>
                    <a:pt x="6" y="3"/>
                  </a:cubicBezTo>
                  <a:cubicBezTo>
                    <a:pt x="6" y="3"/>
                    <a:pt x="5" y="4"/>
                    <a:pt x="5" y="4"/>
                  </a:cubicBezTo>
                  <a:cubicBezTo>
                    <a:pt x="0" y="4"/>
                    <a:pt x="0" y="4"/>
                    <a:pt x="0" y="4"/>
                  </a:cubicBezTo>
                  <a:cubicBezTo>
                    <a:pt x="1" y="4"/>
                    <a:pt x="1" y="3"/>
                    <a:pt x="2" y="3"/>
                  </a:cubicBezTo>
                  <a:cubicBezTo>
                    <a:pt x="2" y="2"/>
                    <a:pt x="3" y="2"/>
                    <a:pt x="4" y="1"/>
                  </a:cubicBezTo>
                  <a:cubicBezTo>
                    <a:pt x="4" y="1"/>
                    <a:pt x="5" y="1"/>
                    <a:pt x="5" y="1"/>
                  </a:cubicBezTo>
                  <a:cubicBezTo>
                    <a:pt x="6" y="0"/>
                    <a:pt x="7" y="0"/>
                    <a:pt x="7" y="0"/>
                  </a:cubicBezTo>
                  <a:cubicBezTo>
                    <a:pt x="7" y="0"/>
                    <a:pt x="7" y="0"/>
                    <a:pt x="8" y="0"/>
                  </a:cubicBezTo>
                  <a:cubicBezTo>
                    <a:pt x="8" y="0"/>
                    <a:pt x="8" y="0"/>
                    <a:pt x="8" y="0"/>
                  </a:cubicBezTo>
                  <a:cubicBezTo>
                    <a:pt x="8" y="0"/>
                    <a:pt x="8" y="0"/>
                    <a:pt x="8" y="0"/>
                  </a:cubicBezTo>
                  <a:cubicBezTo>
                    <a:pt x="8" y="0"/>
                    <a:pt x="8" y="0"/>
                    <a:pt x="8" y="0"/>
                  </a:cubicBezTo>
                  <a:cubicBezTo>
                    <a:pt x="13" y="0"/>
                    <a:pt x="13" y="0"/>
                    <a:pt x="13"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3" name="Freeform 43"/>
            <p:cNvSpPr>
              <a:spLocks/>
            </p:cNvSpPr>
            <p:nvPr/>
          </p:nvSpPr>
          <p:spPr bwMode="auto">
            <a:xfrm>
              <a:off x="5594350" y="2816225"/>
              <a:ext cx="641350" cy="881062"/>
            </a:xfrm>
            <a:custGeom>
              <a:avLst/>
              <a:gdLst/>
              <a:ahLst/>
              <a:cxnLst>
                <a:cxn ang="0">
                  <a:pos x="171" y="235"/>
                </a:cxn>
                <a:cxn ang="0">
                  <a:pos x="0" y="228"/>
                </a:cxn>
                <a:cxn ang="0">
                  <a:pos x="125" y="94"/>
                </a:cxn>
                <a:cxn ang="0">
                  <a:pos x="171" y="235"/>
                </a:cxn>
              </a:cxnLst>
              <a:rect l="0" t="0" r="r" b="b"/>
              <a:pathLst>
                <a:path w="171" h="235">
                  <a:moveTo>
                    <a:pt x="171" y="235"/>
                  </a:moveTo>
                  <a:cubicBezTo>
                    <a:pt x="0" y="228"/>
                    <a:pt x="0" y="228"/>
                    <a:pt x="0" y="228"/>
                  </a:cubicBezTo>
                  <a:cubicBezTo>
                    <a:pt x="0" y="228"/>
                    <a:pt x="87" y="0"/>
                    <a:pt x="125" y="94"/>
                  </a:cubicBezTo>
                  <a:cubicBezTo>
                    <a:pt x="162" y="188"/>
                    <a:pt x="171" y="235"/>
                    <a:pt x="171" y="235"/>
                  </a:cubicBez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4" name="Freeform 44"/>
            <p:cNvSpPr>
              <a:spLocks/>
            </p:cNvSpPr>
            <p:nvPr/>
          </p:nvSpPr>
          <p:spPr bwMode="auto">
            <a:xfrm>
              <a:off x="4883150" y="4327525"/>
              <a:ext cx="171450" cy="123825"/>
            </a:xfrm>
            <a:custGeom>
              <a:avLst/>
              <a:gdLst/>
              <a:ahLst/>
              <a:cxnLst>
                <a:cxn ang="0">
                  <a:pos x="9" y="33"/>
                </a:cxn>
                <a:cxn ang="0">
                  <a:pos x="0" y="33"/>
                </a:cxn>
                <a:cxn ang="0">
                  <a:pos x="4" y="31"/>
                </a:cxn>
                <a:cxn ang="0">
                  <a:pos x="8" y="29"/>
                </a:cxn>
                <a:cxn ang="0">
                  <a:pos x="11" y="26"/>
                </a:cxn>
                <a:cxn ang="0">
                  <a:pos x="15" y="24"/>
                </a:cxn>
                <a:cxn ang="0">
                  <a:pos x="19" y="21"/>
                </a:cxn>
                <a:cxn ang="0">
                  <a:pos x="23" y="17"/>
                </a:cxn>
                <a:cxn ang="0">
                  <a:pos x="27" y="14"/>
                </a:cxn>
                <a:cxn ang="0">
                  <a:pos x="30" y="10"/>
                </a:cxn>
                <a:cxn ang="0">
                  <a:pos x="32" y="7"/>
                </a:cxn>
                <a:cxn ang="0">
                  <a:pos x="34" y="5"/>
                </a:cxn>
                <a:cxn ang="0">
                  <a:pos x="36" y="3"/>
                </a:cxn>
                <a:cxn ang="0">
                  <a:pos x="38" y="0"/>
                </a:cxn>
                <a:cxn ang="0">
                  <a:pos x="46" y="1"/>
                </a:cxn>
                <a:cxn ang="0">
                  <a:pos x="44" y="3"/>
                </a:cxn>
                <a:cxn ang="0">
                  <a:pos x="43" y="6"/>
                </a:cxn>
                <a:cxn ang="0">
                  <a:pos x="41" y="8"/>
                </a:cxn>
                <a:cxn ang="0">
                  <a:pos x="39" y="10"/>
                </a:cxn>
                <a:cxn ang="0">
                  <a:pos x="35" y="14"/>
                </a:cxn>
                <a:cxn ang="0">
                  <a:pos x="31" y="18"/>
                </a:cxn>
                <a:cxn ang="0">
                  <a:pos x="28" y="21"/>
                </a:cxn>
                <a:cxn ang="0">
                  <a:pos x="24" y="25"/>
                </a:cxn>
                <a:cxn ang="0">
                  <a:pos x="20" y="27"/>
                </a:cxn>
                <a:cxn ang="0">
                  <a:pos x="16" y="30"/>
                </a:cxn>
                <a:cxn ang="0">
                  <a:pos x="13" y="32"/>
                </a:cxn>
                <a:cxn ang="0">
                  <a:pos x="9" y="33"/>
                </a:cxn>
              </a:cxnLst>
              <a:rect l="0" t="0" r="r" b="b"/>
              <a:pathLst>
                <a:path w="46" h="33">
                  <a:moveTo>
                    <a:pt x="9" y="33"/>
                  </a:moveTo>
                  <a:cubicBezTo>
                    <a:pt x="0" y="33"/>
                    <a:pt x="0" y="33"/>
                    <a:pt x="0" y="33"/>
                  </a:cubicBezTo>
                  <a:cubicBezTo>
                    <a:pt x="1" y="32"/>
                    <a:pt x="3" y="32"/>
                    <a:pt x="4" y="31"/>
                  </a:cubicBezTo>
                  <a:cubicBezTo>
                    <a:pt x="5" y="30"/>
                    <a:pt x="6" y="30"/>
                    <a:pt x="8" y="29"/>
                  </a:cubicBezTo>
                  <a:cubicBezTo>
                    <a:pt x="9" y="28"/>
                    <a:pt x="10" y="27"/>
                    <a:pt x="11" y="26"/>
                  </a:cubicBezTo>
                  <a:cubicBezTo>
                    <a:pt x="13" y="26"/>
                    <a:pt x="14" y="25"/>
                    <a:pt x="15" y="24"/>
                  </a:cubicBezTo>
                  <a:cubicBezTo>
                    <a:pt x="16" y="23"/>
                    <a:pt x="18" y="22"/>
                    <a:pt x="19" y="21"/>
                  </a:cubicBezTo>
                  <a:cubicBezTo>
                    <a:pt x="20" y="20"/>
                    <a:pt x="21" y="19"/>
                    <a:pt x="23" y="17"/>
                  </a:cubicBezTo>
                  <a:cubicBezTo>
                    <a:pt x="24" y="16"/>
                    <a:pt x="25" y="15"/>
                    <a:pt x="27" y="14"/>
                  </a:cubicBezTo>
                  <a:cubicBezTo>
                    <a:pt x="28" y="12"/>
                    <a:pt x="29" y="11"/>
                    <a:pt x="30" y="10"/>
                  </a:cubicBezTo>
                  <a:cubicBezTo>
                    <a:pt x="31" y="9"/>
                    <a:pt x="32" y="8"/>
                    <a:pt x="32" y="7"/>
                  </a:cubicBezTo>
                  <a:cubicBezTo>
                    <a:pt x="33" y="7"/>
                    <a:pt x="34" y="6"/>
                    <a:pt x="34" y="5"/>
                  </a:cubicBezTo>
                  <a:cubicBezTo>
                    <a:pt x="35" y="4"/>
                    <a:pt x="35" y="4"/>
                    <a:pt x="36" y="3"/>
                  </a:cubicBezTo>
                  <a:cubicBezTo>
                    <a:pt x="37" y="2"/>
                    <a:pt x="37" y="1"/>
                    <a:pt x="38" y="0"/>
                  </a:cubicBezTo>
                  <a:cubicBezTo>
                    <a:pt x="46" y="1"/>
                    <a:pt x="46" y="1"/>
                    <a:pt x="46" y="1"/>
                  </a:cubicBezTo>
                  <a:cubicBezTo>
                    <a:pt x="46" y="2"/>
                    <a:pt x="45" y="3"/>
                    <a:pt x="44" y="3"/>
                  </a:cubicBezTo>
                  <a:cubicBezTo>
                    <a:pt x="44" y="4"/>
                    <a:pt x="43" y="5"/>
                    <a:pt x="43" y="6"/>
                  </a:cubicBezTo>
                  <a:cubicBezTo>
                    <a:pt x="42" y="7"/>
                    <a:pt x="41" y="7"/>
                    <a:pt x="41" y="8"/>
                  </a:cubicBezTo>
                  <a:cubicBezTo>
                    <a:pt x="40" y="9"/>
                    <a:pt x="39" y="10"/>
                    <a:pt x="39" y="10"/>
                  </a:cubicBezTo>
                  <a:cubicBezTo>
                    <a:pt x="38" y="12"/>
                    <a:pt x="36" y="13"/>
                    <a:pt x="35" y="14"/>
                  </a:cubicBezTo>
                  <a:cubicBezTo>
                    <a:pt x="34" y="16"/>
                    <a:pt x="33" y="17"/>
                    <a:pt x="31" y="18"/>
                  </a:cubicBezTo>
                  <a:cubicBezTo>
                    <a:pt x="30" y="19"/>
                    <a:pt x="29" y="20"/>
                    <a:pt x="28" y="21"/>
                  </a:cubicBezTo>
                  <a:cubicBezTo>
                    <a:pt x="26" y="23"/>
                    <a:pt x="25" y="24"/>
                    <a:pt x="24" y="25"/>
                  </a:cubicBezTo>
                  <a:cubicBezTo>
                    <a:pt x="22" y="26"/>
                    <a:pt x="21" y="26"/>
                    <a:pt x="20" y="27"/>
                  </a:cubicBezTo>
                  <a:cubicBezTo>
                    <a:pt x="19" y="28"/>
                    <a:pt x="18" y="29"/>
                    <a:pt x="16" y="30"/>
                  </a:cubicBezTo>
                  <a:cubicBezTo>
                    <a:pt x="15" y="30"/>
                    <a:pt x="14" y="31"/>
                    <a:pt x="13" y="32"/>
                  </a:cubicBezTo>
                  <a:cubicBezTo>
                    <a:pt x="11" y="32"/>
                    <a:pt x="10" y="33"/>
                    <a:pt x="9" y="33"/>
                  </a:cubicBezTo>
                  <a:close/>
                </a:path>
              </a:pathLst>
            </a:custGeom>
            <a:solidFill>
              <a:srgbClr val="B0B0B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5" name="Freeform 45"/>
            <p:cNvSpPr>
              <a:spLocks/>
            </p:cNvSpPr>
            <p:nvPr/>
          </p:nvSpPr>
          <p:spPr bwMode="auto">
            <a:xfrm>
              <a:off x="5118100" y="3917950"/>
              <a:ext cx="117475" cy="250825"/>
            </a:xfrm>
            <a:custGeom>
              <a:avLst/>
              <a:gdLst/>
              <a:ahLst/>
              <a:cxnLst>
                <a:cxn ang="0">
                  <a:pos x="8" y="67"/>
                </a:cxn>
                <a:cxn ang="0">
                  <a:pos x="0" y="66"/>
                </a:cxn>
                <a:cxn ang="0">
                  <a:pos x="7" y="51"/>
                </a:cxn>
                <a:cxn ang="0">
                  <a:pos x="13" y="35"/>
                </a:cxn>
                <a:cxn ang="0">
                  <a:pos x="18" y="18"/>
                </a:cxn>
                <a:cxn ang="0">
                  <a:pos x="23" y="0"/>
                </a:cxn>
                <a:cxn ang="0">
                  <a:pos x="31" y="0"/>
                </a:cxn>
                <a:cxn ang="0">
                  <a:pos x="26" y="18"/>
                </a:cxn>
                <a:cxn ang="0">
                  <a:pos x="21" y="35"/>
                </a:cxn>
                <a:cxn ang="0">
                  <a:pos x="15" y="52"/>
                </a:cxn>
                <a:cxn ang="0">
                  <a:pos x="8" y="67"/>
                </a:cxn>
              </a:cxnLst>
              <a:rect l="0" t="0" r="r" b="b"/>
              <a:pathLst>
                <a:path w="31" h="67">
                  <a:moveTo>
                    <a:pt x="8" y="67"/>
                  </a:moveTo>
                  <a:cubicBezTo>
                    <a:pt x="0" y="66"/>
                    <a:pt x="0" y="66"/>
                    <a:pt x="0" y="66"/>
                  </a:cubicBezTo>
                  <a:cubicBezTo>
                    <a:pt x="2" y="61"/>
                    <a:pt x="4" y="56"/>
                    <a:pt x="7" y="51"/>
                  </a:cubicBezTo>
                  <a:cubicBezTo>
                    <a:pt x="9" y="46"/>
                    <a:pt x="11" y="40"/>
                    <a:pt x="13" y="35"/>
                  </a:cubicBezTo>
                  <a:cubicBezTo>
                    <a:pt x="15" y="29"/>
                    <a:pt x="16" y="23"/>
                    <a:pt x="18" y="18"/>
                  </a:cubicBezTo>
                  <a:cubicBezTo>
                    <a:pt x="20" y="12"/>
                    <a:pt x="22" y="6"/>
                    <a:pt x="23" y="0"/>
                  </a:cubicBezTo>
                  <a:cubicBezTo>
                    <a:pt x="31" y="0"/>
                    <a:pt x="31" y="0"/>
                    <a:pt x="31" y="0"/>
                  </a:cubicBezTo>
                  <a:cubicBezTo>
                    <a:pt x="30" y="6"/>
                    <a:pt x="28" y="12"/>
                    <a:pt x="26" y="18"/>
                  </a:cubicBezTo>
                  <a:cubicBezTo>
                    <a:pt x="24" y="24"/>
                    <a:pt x="23" y="30"/>
                    <a:pt x="21" y="35"/>
                  </a:cubicBezTo>
                  <a:cubicBezTo>
                    <a:pt x="19" y="41"/>
                    <a:pt x="17" y="46"/>
                    <a:pt x="15" y="52"/>
                  </a:cubicBezTo>
                  <a:cubicBezTo>
                    <a:pt x="12" y="57"/>
                    <a:pt x="10" y="62"/>
                    <a:pt x="8" y="67"/>
                  </a:cubicBezTo>
                  <a:close/>
                </a:path>
              </a:pathLst>
            </a:custGeom>
            <a:solidFill>
              <a:srgbClr val="B0B0B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6" name="Freeform 46"/>
            <p:cNvSpPr>
              <a:spLocks/>
            </p:cNvSpPr>
            <p:nvPr/>
          </p:nvSpPr>
          <p:spPr bwMode="auto">
            <a:xfrm>
              <a:off x="5254625" y="3389313"/>
              <a:ext cx="77788" cy="292100"/>
            </a:xfrm>
            <a:custGeom>
              <a:avLst/>
              <a:gdLst/>
              <a:ahLst/>
              <a:cxnLst>
                <a:cxn ang="0">
                  <a:pos x="8" y="78"/>
                </a:cxn>
                <a:cxn ang="0">
                  <a:pos x="0" y="78"/>
                </a:cxn>
                <a:cxn ang="0">
                  <a:pos x="1" y="74"/>
                </a:cxn>
                <a:cxn ang="0">
                  <a:pos x="1" y="71"/>
                </a:cxn>
                <a:cxn ang="0">
                  <a:pos x="2" y="68"/>
                </a:cxn>
                <a:cxn ang="0">
                  <a:pos x="2" y="64"/>
                </a:cxn>
                <a:cxn ang="0">
                  <a:pos x="4" y="47"/>
                </a:cxn>
                <a:cxn ang="0">
                  <a:pos x="7" y="31"/>
                </a:cxn>
                <a:cxn ang="0">
                  <a:pos x="10" y="15"/>
                </a:cxn>
                <a:cxn ang="0">
                  <a:pos x="13" y="0"/>
                </a:cxn>
                <a:cxn ang="0">
                  <a:pos x="21" y="1"/>
                </a:cxn>
                <a:cxn ang="0">
                  <a:pos x="18" y="16"/>
                </a:cxn>
                <a:cxn ang="0">
                  <a:pos x="15" y="31"/>
                </a:cxn>
                <a:cxn ang="0">
                  <a:pos x="12" y="48"/>
                </a:cxn>
                <a:cxn ang="0">
                  <a:pos x="10" y="65"/>
                </a:cxn>
                <a:cxn ang="0">
                  <a:pos x="9" y="68"/>
                </a:cxn>
                <a:cxn ang="0">
                  <a:pos x="9" y="71"/>
                </a:cxn>
                <a:cxn ang="0">
                  <a:pos x="8" y="75"/>
                </a:cxn>
                <a:cxn ang="0">
                  <a:pos x="8" y="78"/>
                </a:cxn>
              </a:cxnLst>
              <a:rect l="0" t="0" r="r" b="b"/>
              <a:pathLst>
                <a:path w="21" h="78">
                  <a:moveTo>
                    <a:pt x="8" y="78"/>
                  </a:moveTo>
                  <a:cubicBezTo>
                    <a:pt x="0" y="78"/>
                    <a:pt x="0" y="78"/>
                    <a:pt x="0" y="78"/>
                  </a:cubicBezTo>
                  <a:cubicBezTo>
                    <a:pt x="0" y="77"/>
                    <a:pt x="0" y="76"/>
                    <a:pt x="1" y="74"/>
                  </a:cubicBezTo>
                  <a:cubicBezTo>
                    <a:pt x="1" y="73"/>
                    <a:pt x="1" y="72"/>
                    <a:pt x="1" y="71"/>
                  </a:cubicBezTo>
                  <a:cubicBezTo>
                    <a:pt x="1" y="70"/>
                    <a:pt x="1" y="69"/>
                    <a:pt x="2" y="68"/>
                  </a:cubicBezTo>
                  <a:cubicBezTo>
                    <a:pt x="2" y="67"/>
                    <a:pt x="2" y="65"/>
                    <a:pt x="2" y="64"/>
                  </a:cubicBezTo>
                  <a:cubicBezTo>
                    <a:pt x="3" y="59"/>
                    <a:pt x="4" y="53"/>
                    <a:pt x="4" y="47"/>
                  </a:cubicBezTo>
                  <a:cubicBezTo>
                    <a:pt x="5" y="42"/>
                    <a:pt x="6" y="36"/>
                    <a:pt x="7" y="31"/>
                  </a:cubicBezTo>
                  <a:cubicBezTo>
                    <a:pt x="8" y="26"/>
                    <a:pt x="9" y="20"/>
                    <a:pt x="10" y="15"/>
                  </a:cubicBezTo>
                  <a:cubicBezTo>
                    <a:pt x="11" y="10"/>
                    <a:pt x="12" y="5"/>
                    <a:pt x="13" y="0"/>
                  </a:cubicBezTo>
                  <a:cubicBezTo>
                    <a:pt x="21" y="1"/>
                    <a:pt x="21" y="1"/>
                    <a:pt x="21" y="1"/>
                  </a:cubicBezTo>
                  <a:cubicBezTo>
                    <a:pt x="20" y="5"/>
                    <a:pt x="19" y="10"/>
                    <a:pt x="18" y="16"/>
                  </a:cubicBezTo>
                  <a:cubicBezTo>
                    <a:pt x="17" y="21"/>
                    <a:pt x="16" y="26"/>
                    <a:pt x="15" y="31"/>
                  </a:cubicBezTo>
                  <a:cubicBezTo>
                    <a:pt x="14" y="37"/>
                    <a:pt x="13" y="42"/>
                    <a:pt x="12" y="48"/>
                  </a:cubicBezTo>
                  <a:cubicBezTo>
                    <a:pt x="11" y="53"/>
                    <a:pt x="10" y="59"/>
                    <a:pt x="10" y="65"/>
                  </a:cubicBezTo>
                  <a:cubicBezTo>
                    <a:pt x="10" y="66"/>
                    <a:pt x="9" y="67"/>
                    <a:pt x="9" y="68"/>
                  </a:cubicBezTo>
                  <a:cubicBezTo>
                    <a:pt x="9" y="69"/>
                    <a:pt x="9" y="70"/>
                    <a:pt x="9" y="71"/>
                  </a:cubicBezTo>
                  <a:cubicBezTo>
                    <a:pt x="9" y="73"/>
                    <a:pt x="8" y="74"/>
                    <a:pt x="8" y="75"/>
                  </a:cubicBezTo>
                  <a:cubicBezTo>
                    <a:pt x="8" y="76"/>
                    <a:pt x="8" y="77"/>
                    <a:pt x="8" y="78"/>
                  </a:cubicBezTo>
                  <a:close/>
                </a:path>
              </a:pathLst>
            </a:custGeom>
            <a:solidFill>
              <a:srgbClr val="B0B0B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7" name="Freeform 47"/>
            <p:cNvSpPr>
              <a:spLocks/>
            </p:cNvSpPr>
            <p:nvPr/>
          </p:nvSpPr>
          <p:spPr bwMode="auto">
            <a:xfrm>
              <a:off x="5354638" y="3028950"/>
              <a:ext cx="104775" cy="169862"/>
            </a:xfrm>
            <a:custGeom>
              <a:avLst/>
              <a:gdLst/>
              <a:ahLst/>
              <a:cxnLst>
                <a:cxn ang="0">
                  <a:pos x="8" y="45"/>
                </a:cxn>
                <a:cxn ang="0">
                  <a:pos x="0" y="45"/>
                </a:cxn>
                <a:cxn ang="0">
                  <a:pos x="5" y="32"/>
                </a:cxn>
                <a:cxn ang="0">
                  <a:pos x="10" y="20"/>
                </a:cxn>
                <a:cxn ang="0">
                  <a:pos x="15" y="9"/>
                </a:cxn>
                <a:cxn ang="0">
                  <a:pos x="21" y="0"/>
                </a:cxn>
                <a:cxn ang="0">
                  <a:pos x="28" y="0"/>
                </a:cxn>
                <a:cxn ang="0">
                  <a:pos x="23" y="9"/>
                </a:cxn>
                <a:cxn ang="0">
                  <a:pos x="18" y="20"/>
                </a:cxn>
                <a:cxn ang="0">
                  <a:pos x="13" y="32"/>
                </a:cxn>
                <a:cxn ang="0">
                  <a:pos x="8" y="45"/>
                </a:cxn>
              </a:cxnLst>
              <a:rect l="0" t="0" r="r" b="b"/>
              <a:pathLst>
                <a:path w="28" h="45">
                  <a:moveTo>
                    <a:pt x="8" y="45"/>
                  </a:moveTo>
                  <a:cubicBezTo>
                    <a:pt x="0" y="45"/>
                    <a:pt x="0" y="45"/>
                    <a:pt x="0" y="45"/>
                  </a:cubicBezTo>
                  <a:cubicBezTo>
                    <a:pt x="2" y="41"/>
                    <a:pt x="4" y="36"/>
                    <a:pt x="5" y="32"/>
                  </a:cubicBezTo>
                  <a:cubicBezTo>
                    <a:pt x="7" y="28"/>
                    <a:pt x="9" y="24"/>
                    <a:pt x="10" y="20"/>
                  </a:cubicBezTo>
                  <a:cubicBezTo>
                    <a:pt x="12" y="16"/>
                    <a:pt x="14" y="13"/>
                    <a:pt x="15" y="9"/>
                  </a:cubicBezTo>
                  <a:cubicBezTo>
                    <a:pt x="17" y="6"/>
                    <a:pt x="19" y="3"/>
                    <a:pt x="21" y="0"/>
                  </a:cubicBezTo>
                  <a:cubicBezTo>
                    <a:pt x="28" y="0"/>
                    <a:pt x="28" y="0"/>
                    <a:pt x="28" y="0"/>
                  </a:cubicBezTo>
                  <a:cubicBezTo>
                    <a:pt x="26" y="3"/>
                    <a:pt x="24" y="6"/>
                    <a:pt x="23" y="9"/>
                  </a:cubicBezTo>
                  <a:cubicBezTo>
                    <a:pt x="21" y="13"/>
                    <a:pt x="19" y="16"/>
                    <a:pt x="18" y="20"/>
                  </a:cubicBezTo>
                  <a:cubicBezTo>
                    <a:pt x="16" y="24"/>
                    <a:pt x="14" y="28"/>
                    <a:pt x="13" y="32"/>
                  </a:cubicBezTo>
                  <a:cubicBezTo>
                    <a:pt x="11" y="36"/>
                    <a:pt x="9" y="41"/>
                    <a:pt x="8" y="45"/>
                  </a:cubicBezTo>
                  <a:close/>
                </a:path>
              </a:pathLst>
            </a:custGeom>
            <a:solidFill>
              <a:srgbClr val="B0B0B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8" name="Freeform 48"/>
            <p:cNvSpPr>
              <a:spLocks/>
            </p:cNvSpPr>
            <p:nvPr/>
          </p:nvSpPr>
          <p:spPr bwMode="auto">
            <a:xfrm>
              <a:off x="5497513" y="2917825"/>
              <a:ext cx="96838" cy="28575"/>
            </a:xfrm>
            <a:custGeom>
              <a:avLst/>
              <a:gdLst/>
              <a:ahLst/>
              <a:cxnLst>
                <a:cxn ang="0">
                  <a:pos x="26" y="0"/>
                </a:cxn>
                <a:cxn ang="0">
                  <a:pos x="25" y="0"/>
                </a:cxn>
                <a:cxn ang="0">
                  <a:pos x="24" y="0"/>
                </a:cxn>
                <a:cxn ang="0">
                  <a:pos x="23" y="0"/>
                </a:cxn>
                <a:cxn ang="0">
                  <a:pos x="22" y="1"/>
                </a:cxn>
                <a:cxn ang="0">
                  <a:pos x="20" y="1"/>
                </a:cxn>
                <a:cxn ang="0">
                  <a:pos x="19" y="1"/>
                </a:cxn>
                <a:cxn ang="0">
                  <a:pos x="17" y="2"/>
                </a:cxn>
                <a:cxn ang="0">
                  <a:pos x="16" y="2"/>
                </a:cxn>
                <a:cxn ang="0">
                  <a:pos x="14" y="4"/>
                </a:cxn>
                <a:cxn ang="0">
                  <a:pos x="12" y="5"/>
                </a:cxn>
                <a:cxn ang="0">
                  <a:pos x="9" y="6"/>
                </a:cxn>
                <a:cxn ang="0">
                  <a:pos x="7" y="8"/>
                </a:cxn>
                <a:cxn ang="0">
                  <a:pos x="0" y="8"/>
                </a:cxn>
                <a:cxn ang="0">
                  <a:pos x="3" y="6"/>
                </a:cxn>
                <a:cxn ang="0">
                  <a:pos x="5" y="5"/>
                </a:cxn>
                <a:cxn ang="0">
                  <a:pos x="7" y="4"/>
                </a:cxn>
                <a:cxn ang="0">
                  <a:pos x="9" y="2"/>
                </a:cxn>
                <a:cxn ang="0">
                  <a:pos x="10" y="2"/>
                </a:cxn>
                <a:cxn ang="0">
                  <a:pos x="12" y="1"/>
                </a:cxn>
                <a:cxn ang="0">
                  <a:pos x="13" y="1"/>
                </a:cxn>
                <a:cxn ang="0">
                  <a:pos x="15" y="1"/>
                </a:cxn>
                <a:cxn ang="0">
                  <a:pos x="16" y="0"/>
                </a:cxn>
                <a:cxn ang="0">
                  <a:pos x="17" y="0"/>
                </a:cxn>
                <a:cxn ang="0">
                  <a:pos x="18" y="0"/>
                </a:cxn>
                <a:cxn ang="0">
                  <a:pos x="19" y="0"/>
                </a:cxn>
                <a:cxn ang="0">
                  <a:pos x="26" y="0"/>
                </a:cxn>
              </a:cxnLst>
              <a:rect l="0" t="0" r="r" b="b"/>
              <a:pathLst>
                <a:path w="26" h="8">
                  <a:moveTo>
                    <a:pt x="26" y="0"/>
                  </a:moveTo>
                  <a:cubicBezTo>
                    <a:pt x="26" y="0"/>
                    <a:pt x="25" y="0"/>
                    <a:pt x="25" y="0"/>
                  </a:cubicBezTo>
                  <a:cubicBezTo>
                    <a:pt x="25" y="0"/>
                    <a:pt x="24" y="0"/>
                    <a:pt x="24" y="0"/>
                  </a:cubicBezTo>
                  <a:cubicBezTo>
                    <a:pt x="23" y="0"/>
                    <a:pt x="23" y="0"/>
                    <a:pt x="23" y="0"/>
                  </a:cubicBezTo>
                  <a:cubicBezTo>
                    <a:pt x="22" y="0"/>
                    <a:pt x="22" y="0"/>
                    <a:pt x="22" y="1"/>
                  </a:cubicBezTo>
                  <a:cubicBezTo>
                    <a:pt x="21" y="1"/>
                    <a:pt x="21" y="1"/>
                    <a:pt x="20" y="1"/>
                  </a:cubicBezTo>
                  <a:cubicBezTo>
                    <a:pt x="20" y="1"/>
                    <a:pt x="19" y="1"/>
                    <a:pt x="19" y="1"/>
                  </a:cubicBezTo>
                  <a:cubicBezTo>
                    <a:pt x="18" y="1"/>
                    <a:pt x="18" y="2"/>
                    <a:pt x="17" y="2"/>
                  </a:cubicBezTo>
                  <a:cubicBezTo>
                    <a:pt x="17" y="2"/>
                    <a:pt x="16" y="2"/>
                    <a:pt x="16" y="2"/>
                  </a:cubicBezTo>
                  <a:cubicBezTo>
                    <a:pt x="15" y="3"/>
                    <a:pt x="14" y="3"/>
                    <a:pt x="14" y="4"/>
                  </a:cubicBezTo>
                  <a:cubicBezTo>
                    <a:pt x="13" y="4"/>
                    <a:pt x="12" y="4"/>
                    <a:pt x="12" y="5"/>
                  </a:cubicBezTo>
                  <a:cubicBezTo>
                    <a:pt x="11" y="5"/>
                    <a:pt x="10" y="6"/>
                    <a:pt x="9" y="6"/>
                  </a:cubicBezTo>
                  <a:cubicBezTo>
                    <a:pt x="9" y="7"/>
                    <a:pt x="8" y="7"/>
                    <a:pt x="7" y="8"/>
                  </a:cubicBezTo>
                  <a:cubicBezTo>
                    <a:pt x="0" y="8"/>
                    <a:pt x="0" y="8"/>
                    <a:pt x="0" y="8"/>
                  </a:cubicBezTo>
                  <a:cubicBezTo>
                    <a:pt x="1" y="7"/>
                    <a:pt x="2" y="7"/>
                    <a:pt x="3" y="6"/>
                  </a:cubicBezTo>
                  <a:cubicBezTo>
                    <a:pt x="3" y="6"/>
                    <a:pt x="4" y="5"/>
                    <a:pt x="5" y="5"/>
                  </a:cubicBezTo>
                  <a:cubicBezTo>
                    <a:pt x="5" y="4"/>
                    <a:pt x="6" y="4"/>
                    <a:pt x="7" y="4"/>
                  </a:cubicBezTo>
                  <a:cubicBezTo>
                    <a:pt x="8" y="3"/>
                    <a:pt x="8" y="3"/>
                    <a:pt x="9" y="2"/>
                  </a:cubicBezTo>
                  <a:cubicBezTo>
                    <a:pt x="9" y="2"/>
                    <a:pt x="10" y="2"/>
                    <a:pt x="10" y="2"/>
                  </a:cubicBezTo>
                  <a:cubicBezTo>
                    <a:pt x="11" y="2"/>
                    <a:pt x="11" y="1"/>
                    <a:pt x="12" y="1"/>
                  </a:cubicBezTo>
                  <a:cubicBezTo>
                    <a:pt x="12" y="1"/>
                    <a:pt x="13" y="1"/>
                    <a:pt x="13" y="1"/>
                  </a:cubicBezTo>
                  <a:cubicBezTo>
                    <a:pt x="14" y="1"/>
                    <a:pt x="14" y="1"/>
                    <a:pt x="15" y="1"/>
                  </a:cubicBezTo>
                  <a:cubicBezTo>
                    <a:pt x="15" y="0"/>
                    <a:pt x="16" y="0"/>
                    <a:pt x="16" y="0"/>
                  </a:cubicBezTo>
                  <a:cubicBezTo>
                    <a:pt x="16" y="0"/>
                    <a:pt x="17" y="0"/>
                    <a:pt x="17" y="0"/>
                  </a:cubicBezTo>
                  <a:cubicBezTo>
                    <a:pt x="17" y="0"/>
                    <a:pt x="18" y="0"/>
                    <a:pt x="18" y="0"/>
                  </a:cubicBezTo>
                  <a:cubicBezTo>
                    <a:pt x="19" y="0"/>
                    <a:pt x="19" y="0"/>
                    <a:pt x="19" y="0"/>
                  </a:cubicBezTo>
                  <a:cubicBezTo>
                    <a:pt x="26" y="0"/>
                    <a:pt x="26" y="0"/>
                    <a:pt x="26" y="0"/>
                  </a:cubicBezTo>
                  <a:close/>
                </a:path>
              </a:pathLst>
            </a:custGeom>
            <a:solidFill>
              <a:srgbClr val="B0B0B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9" name="Freeform 49"/>
            <p:cNvSpPr>
              <a:spLocks/>
            </p:cNvSpPr>
            <p:nvPr/>
          </p:nvSpPr>
          <p:spPr bwMode="auto">
            <a:xfrm>
              <a:off x="5291138" y="2917825"/>
              <a:ext cx="682625" cy="1600200"/>
            </a:xfrm>
            <a:custGeom>
              <a:avLst/>
              <a:gdLst/>
              <a:ahLst/>
              <a:cxnLst>
                <a:cxn ang="0">
                  <a:pos x="182" y="0"/>
                </a:cxn>
                <a:cxn ang="0">
                  <a:pos x="172" y="0"/>
                </a:cxn>
                <a:cxn ang="0">
                  <a:pos x="170" y="0"/>
                </a:cxn>
                <a:cxn ang="0">
                  <a:pos x="169" y="0"/>
                </a:cxn>
                <a:cxn ang="0">
                  <a:pos x="166" y="1"/>
                </a:cxn>
                <a:cxn ang="0">
                  <a:pos x="164" y="2"/>
                </a:cxn>
                <a:cxn ang="0">
                  <a:pos x="147" y="22"/>
                </a:cxn>
                <a:cxn ang="0">
                  <a:pos x="130" y="62"/>
                </a:cxn>
                <a:cxn ang="0">
                  <a:pos x="116" y="120"/>
                </a:cxn>
                <a:cxn ang="0">
                  <a:pos x="105" y="195"/>
                </a:cxn>
                <a:cxn ang="0">
                  <a:pos x="96" y="256"/>
                </a:cxn>
                <a:cxn ang="0">
                  <a:pos x="84" y="311"/>
                </a:cxn>
                <a:cxn ang="0">
                  <a:pos x="67" y="359"/>
                </a:cxn>
                <a:cxn ang="0">
                  <a:pos x="47" y="396"/>
                </a:cxn>
                <a:cxn ang="0">
                  <a:pos x="44" y="400"/>
                </a:cxn>
                <a:cxn ang="0">
                  <a:pos x="41" y="404"/>
                </a:cxn>
                <a:cxn ang="0">
                  <a:pos x="37" y="408"/>
                </a:cxn>
                <a:cxn ang="0">
                  <a:pos x="34" y="411"/>
                </a:cxn>
                <a:cxn ang="0">
                  <a:pos x="26" y="418"/>
                </a:cxn>
                <a:cxn ang="0">
                  <a:pos x="17" y="422"/>
                </a:cxn>
                <a:cxn ang="0">
                  <a:pos x="9" y="425"/>
                </a:cxn>
                <a:cxn ang="0">
                  <a:pos x="0" y="425"/>
                </a:cxn>
                <a:cxn ang="0">
                  <a:pos x="14" y="426"/>
                </a:cxn>
                <a:cxn ang="0">
                  <a:pos x="23" y="426"/>
                </a:cxn>
                <a:cxn ang="0">
                  <a:pos x="31" y="423"/>
                </a:cxn>
                <a:cxn ang="0">
                  <a:pos x="39" y="419"/>
                </a:cxn>
                <a:cxn ang="0">
                  <a:pos x="47" y="412"/>
                </a:cxn>
                <a:cxn ang="0">
                  <a:pos x="51" y="409"/>
                </a:cxn>
                <a:cxn ang="0">
                  <a:pos x="54" y="405"/>
                </a:cxn>
                <a:cxn ang="0">
                  <a:pos x="57" y="401"/>
                </a:cxn>
                <a:cxn ang="0">
                  <a:pos x="60" y="397"/>
                </a:cxn>
                <a:cxn ang="0">
                  <a:pos x="80" y="359"/>
                </a:cxn>
                <a:cxn ang="0">
                  <a:pos x="96" y="312"/>
                </a:cxn>
                <a:cxn ang="0">
                  <a:pos x="108" y="256"/>
                </a:cxn>
                <a:cxn ang="0">
                  <a:pos x="117" y="195"/>
                </a:cxn>
                <a:cxn ang="0">
                  <a:pos x="127" y="120"/>
                </a:cxn>
                <a:cxn ang="0">
                  <a:pos x="141" y="62"/>
                </a:cxn>
                <a:cxn ang="0">
                  <a:pos x="157" y="22"/>
                </a:cxn>
                <a:cxn ang="0">
                  <a:pos x="174" y="2"/>
                </a:cxn>
                <a:cxn ang="0">
                  <a:pos x="176" y="1"/>
                </a:cxn>
                <a:cxn ang="0">
                  <a:pos x="179" y="0"/>
                </a:cxn>
                <a:cxn ang="0">
                  <a:pos x="181" y="0"/>
                </a:cxn>
                <a:cxn ang="0">
                  <a:pos x="182" y="0"/>
                </a:cxn>
              </a:cxnLst>
              <a:rect l="0" t="0" r="r" b="b"/>
              <a:pathLst>
                <a:path w="182" h="427">
                  <a:moveTo>
                    <a:pt x="182" y="0"/>
                  </a:moveTo>
                  <a:cubicBezTo>
                    <a:pt x="172" y="0"/>
                    <a:pt x="172" y="0"/>
                    <a:pt x="172" y="0"/>
                  </a:cubicBezTo>
                  <a:cubicBezTo>
                    <a:pt x="170" y="0"/>
                    <a:pt x="170" y="0"/>
                    <a:pt x="170" y="0"/>
                  </a:cubicBezTo>
                  <a:cubicBezTo>
                    <a:pt x="169" y="0"/>
                    <a:pt x="169" y="0"/>
                    <a:pt x="169" y="0"/>
                  </a:cubicBezTo>
                  <a:cubicBezTo>
                    <a:pt x="167" y="1"/>
                    <a:pt x="167" y="1"/>
                    <a:pt x="166" y="1"/>
                  </a:cubicBezTo>
                  <a:cubicBezTo>
                    <a:pt x="165" y="2"/>
                    <a:pt x="164" y="2"/>
                    <a:pt x="164" y="2"/>
                  </a:cubicBezTo>
                  <a:cubicBezTo>
                    <a:pt x="158" y="6"/>
                    <a:pt x="152" y="12"/>
                    <a:pt x="147" y="22"/>
                  </a:cubicBezTo>
                  <a:cubicBezTo>
                    <a:pt x="141" y="32"/>
                    <a:pt x="135" y="46"/>
                    <a:pt x="130" y="62"/>
                  </a:cubicBezTo>
                  <a:cubicBezTo>
                    <a:pt x="125" y="78"/>
                    <a:pt x="120" y="98"/>
                    <a:pt x="116" y="120"/>
                  </a:cubicBezTo>
                  <a:cubicBezTo>
                    <a:pt x="111" y="143"/>
                    <a:pt x="108" y="168"/>
                    <a:pt x="105" y="195"/>
                  </a:cubicBezTo>
                  <a:cubicBezTo>
                    <a:pt x="103" y="216"/>
                    <a:pt x="100" y="237"/>
                    <a:pt x="96" y="256"/>
                  </a:cubicBezTo>
                  <a:cubicBezTo>
                    <a:pt x="93" y="275"/>
                    <a:pt x="88" y="294"/>
                    <a:pt x="84" y="311"/>
                  </a:cubicBezTo>
                  <a:cubicBezTo>
                    <a:pt x="79" y="328"/>
                    <a:pt x="73" y="344"/>
                    <a:pt x="67" y="359"/>
                  </a:cubicBezTo>
                  <a:cubicBezTo>
                    <a:pt x="61" y="373"/>
                    <a:pt x="54" y="386"/>
                    <a:pt x="47" y="396"/>
                  </a:cubicBezTo>
                  <a:cubicBezTo>
                    <a:pt x="46" y="397"/>
                    <a:pt x="45" y="399"/>
                    <a:pt x="44" y="400"/>
                  </a:cubicBezTo>
                  <a:cubicBezTo>
                    <a:pt x="43" y="401"/>
                    <a:pt x="42" y="403"/>
                    <a:pt x="41" y="404"/>
                  </a:cubicBezTo>
                  <a:cubicBezTo>
                    <a:pt x="39" y="405"/>
                    <a:pt x="38" y="406"/>
                    <a:pt x="37" y="408"/>
                  </a:cubicBezTo>
                  <a:cubicBezTo>
                    <a:pt x="36" y="409"/>
                    <a:pt x="35" y="410"/>
                    <a:pt x="34" y="411"/>
                  </a:cubicBezTo>
                  <a:cubicBezTo>
                    <a:pt x="31" y="413"/>
                    <a:pt x="29" y="416"/>
                    <a:pt x="26" y="418"/>
                  </a:cubicBezTo>
                  <a:cubicBezTo>
                    <a:pt x="23" y="419"/>
                    <a:pt x="20" y="421"/>
                    <a:pt x="17" y="422"/>
                  </a:cubicBezTo>
                  <a:cubicBezTo>
                    <a:pt x="15" y="423"/>
                    <a:pt x="12" y="424"/>
                    <a:pt x="9" y="425"/>
                  </a:cubicBezTo>
                  <a:cubicBezTo>
                    <a:pt x="6" y="425"/>
                    <a:pt x="3" y="425"/>
                    <a:pt x="0" y="425"/>
                  </a:cubicBezTo>
                  <a:cubicBezTo>
                    <a:pt x="14" y="426"/>
                    <a:pt x="14" y="426"/>
                    <a:pt x="14" y="426"/>
                  </a:cubicBezTo>
                  <a:cubicBezTo>
                    <a:pt x="17" y="427"/>
                    <a:pt x="20" y="427"/>
                    <a:pt x="23" y="426"/>
                  </a:cubicBezTo>
                  <a:cubicBezTo>
                    <a:pt x="25" y="426"/>
                    <a:pt x="28" y="425"/>
                    <a:pt x="31" y="423"/>
                  </a:cubicBezTo>
                  <a:cubicBezTo>
                    <a:pt x="34" y="422"/>
                    <a:pt x="37" y="421"/>
                    <a:pt x="39" y="419"/>
                  </a:cubicBezTo>
                  <a:cubicBezTo>
                    <a:pt x="42" y="417"/>
                    <a:pt x="45" y="414"/>
                    <a:pt x="47" y="412"/>
                  </a:cubicBezTo>
                  <a:cubicBezTo>
                    <a:pt x="48" y="411"/>
                    <a:pt x="49" y="410"/>
                    <a:pt x="51" y="409"/>
                  </a:cubicBezTo>
                  <a:cubicBezTo>
                    <a:pt x="52" y="407"/>
                    <a:pt x="53" y="406"/>
                    <a:pt x="54" y="405"/>
                  </a:cubicBezTo>
                  <a:cubicBezTo>
                    <a:pt x="55" y="404"/>
                    <a:pt x="56" y="403"/>
                    <a:pt x="57" y="401"/>
                  </a:cubicBezTo>
                  <a:cubicBezTo>
                    <a:pt x="58" y="400"/>
                    <a:pt x="59" y="398"/>
                    <a:pt x="60" y="397"/>
                  </a:cubicBezTo>
                  <a:cubicBezTo>
                    <a:pt x="67" y="387"/>
                    <a:pt x="74" y="374"/>
                    <a:pt x="80" y="359"/>
                  </a:cubicBezTo>
                  <a:cubicBezTo>
                    <a:pt x="86" y="345"/>
                    <a:pt x="91" y="329"/>
                    <a:pt x="96" y="312"/>
                  </a:cubicBezTo>
                  <a:cubicBezTo>
                    <a:pt x="100" y="295"/>
                    <a:pt x="105" y="276"/>
                    <a:pt x="108" y="256"/>
                  </a:cubicBezTo>
                  <a:cubicBezTo>
                    <a:pt x="112" y="237"/>
                    <a:pt x="114" y="217"/>
                    <a:pt x="117" y="195"/>
                  </a:cubicBezTo>
                  <a:cubicBezTo>
                    <a:pt x="119" y="168"/>
                    <a:pt x="123" y="143"/>
                    <a:pt x="127" y="120"/>
                  </a:cubicBezTo>
                  <a:cubicBezTo>
                    <a:pt x="131" y="98"/>
                    <a:pt x="136" y="79"/>
                    <a:pt x="141" y="62"/>
                  </a:cubicBezTo>
                  <a:cubicBezTo>
                    <a:pt x="146" y="46"/>
                    <a:pt x="152" y="32"/>
                    <a:pt x="157" y="22"/>
                  </a:cubicBezTo>
                  <a:cubicBezTo>
                    <a:pt x="163" y="12"/>
                    <a:pt x="168" y="6"/>
                    <a:pt x="174" y="2"/>
                  </a:cubicBezTo>
                  <a:cubicBezTo>
                    <a:pt x="176" y="2"/>
                    <a:pt x="176" y="1"/>
                    <a:pt x="176" y="1"/>
                  </a:cubicBezTo>
                  <a:cubicBezTo>
                    <a:pt x="178" y="1"/>
                    <a:pt x="178" y="1"/>
                    <a:pt x="179" y="0"/>
                  </a:cubicBezTo>
                  <a:cubicBezTo>
                    <a:pt x="181" y="0"/>
                    <a:pt x="181" y="0"/>
                    <a:pt x="181" y="0"/>
                  </a:cubicBezTo>
                  <a:cubicBezTo>
                    <a:pt x="182" y="0"/>
                    <a:pt x="182" y="0"/>
                    <a:pt x="182" y="0"/>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0" name="Freeform 50"/>
            <p:cNvSpPr>
              <a:spLocks/>
            </p:cNvSpPr>
            <p:nvPr/>
          </p:nvSpPr>
          <p:spPr bwMode="auto">
            <a:xfrm>
              <a:off x="4368800" y="2917825"/>
              <a:ext cx="1544638" cy="1592262"/>
            </a:xfrm>
            <a:custGeom>
              <a:avLst/>
              <a:gdLst/>
              <a:ahLst/>
              <a:cxnLst>
                <a:cxn ang="0">
                  <a:pos x="412" y="0"/>
                </a:cxn>
                <a:cxn ang="0">
                  <a:pos x="239" y="0"/>
                </a:cxn>
                <a:cxn ang="0">
                  <a:pos x="236" y="0"/>
                </a:cxn>
                <a:cxn ang="0">
                  <a:pos x="233" y="1"/>
                </a:cxn>
                <a:cxn ang="0">
                  <a:pos x="230" y="1"/>
                </a:cxn>
                <a:cxn ang="0">
                  <a:pos x="227" y="3"/>
                </a:cxn>
                <a:cxn ang="0">
                  <a:pos x="203" y="22"/>
                </a:cxn>
                <a:cxn ang="0">
                  <a:pos x="180" y="60"/>
                </a:cxn>
                <a:cxn ang="0">
                  <a:pos x="160" y="115"/>
                </a:cxn>
                <a:cxn ang="0">
                  <a:pos x="144" y="187"/>
                </a:cxn>
                <a:cxn ang="0">
                  <a:pos x="132" y="245"/>
                </a:cxn>
                <a:cxn ang="0">
                  <a:pos x="115" y="297"/>
                </a:cxn>
                <a:cxn ang="0">
                  <a:pos x="92" y="342"/>
                </a:cxn>
                <a:cxn ang="0">
                  <a:pos x="64" y="377"/>
                </a:cxn>
                <a:cxn ang="0">
                  <a:pos x="60" y="381"/>
                </a:cxn>
                <a:cxn ang="0">
                  <a:pos x="55" y="385"/>
                </a:cxn>
                <a:cxn ang="0">
                  <a:pos x="51" y="388"/>
                </a:cxn>
                <a:cxn ang="0">
                  <a:pos x="47" y="391"/>
                </a:cxn>
                <a:cxn ang="0">
                  <a:pos x="35" y="397"/>
                </a:cxn>
                <a:cxn ang="0">
                  <a:pos x="24" y="401"/>
                </a:cxn>
                <a:cxn ang="0">
                  <a:pos x="12" y="403"/>
                </a:cxn>
                <a:cxn ang="0">
                  <a:pos x="0" y="403"/>
                </a:cxn>
                <a:cxn ang="0">
                  <a:pos x="237" y="424"/>
                </a:cxn>
                <a:cxn ang="0">
                  <a:pos x="246" y="424"/>
                </a:cxn>
                <a:cxn ang="0">
                  <a:pos x="255" y="421"/>
                </a:cxn>
                <a:cxn ang="0">
                  <a:pos x="263" y="417"/>
                </a:cxn>
                <a:cxn ang="0">
                  <a:pos x="272" y="410"/>
                </a:cxn>
                <a:cxn ang="0">
                  <a:pos x="275" y="407"/>
                </a:cxn>
                <a:cxn ang="0">
                  <a:pos x="278" y="403"/>
                </a:cxn>
                <a:cxn ang="0">
                  <a:pos x="281" y="399"/>
                </a:cxn>
                <a:cxn ang="0">
                  <a:pos x="284" y="395"/>
                </a:cxn>
                <a:cxn ang="0">
                  <a:pos x="305" y="358"/>
                </a:cxn>
                <a:cxn ang="0">
                  <a:pos x="322" y="310"/>
                </a:cxn>
                <a:cxn ang="0">
                  <a:pos x="335" y="255"/>
                </a:cxn>
                <a:cxn ang="0">
                  <a:pos x="343" y="194"/>
                </a:cxn>
                <a:cxn ang="0">
                  <a:pos x="354" y="120"/>
                </a:cxn>
                <a:cxn ang="0">
                  <a:pos x="369" y="62"/>
                </a:cxn>
                <a:cxn ang="0">
                  <a:pos x="386" y="22"/>
                </a:cxn>
                <a:cxn ang="0">
                  <a:pos x="403" y="2"/>
                </a:cxn>
                <a:cxn ang="0">
                  <a:pos x="406" y="1"/>
                </a:cxn>
                <a:cxn ang="0">
                  <a:pos x="408" y="0"/>
                </a:cxn>
                <a:cxn ang="0">
                  <a:pos x="411" y="0"/>
                </a:cxn>
                <a:cxn ang="0">
                  <a:pos x="412" y="0"/>
                </a:cxn>
              </a:cxnLst>
              <a:rect l="0" t="0" r="r" b="b"/>
              <a:pathLst>
                <a:path w="412" h="425">
                  <a:moveTo>
                    <a:pt x="412" y="0"/>
                  </a:moveTo>
                  <a:cubicBezTo>
                    <a:pt x="239" y="0"/>
                    <a:pt x="239" y="0"/>
                    <a:pt x="239" y="0"/>
                  </a:cubicBezTo>
                  <a:cubicBezTo>
                    <a:pt x="237" y="0"/>
                    <a:pt x="237" y="0"/>
                    <a:pt x="236" y="0"/>
                  </a:cubicBezTo>
                  <a:cubicBezTo>
                    <a:pt x="234" y="0"/>
                    <a:pt x="234" y="1"/>
                    <a:pt x="233" y="1"/>
                  </a:cubicBezTo>
                  <a:cubicBezTo>
                    <a:pt x="231" y="1"/>
                    <a:pt x="231" y="1"/>
                    <a:pt x="230" y="1"/>
                  </a:cubicBezTo>
                  <a:cubicBezTo>
                    <a:pt x="228" y="2"/>
                    <a:pt x="227" y="2"/>
                    <a:pt x="227" y="3"/>
                  </a:cubicBezTo>
                  <a:cubicBezTo>
                    <a:pt x="219" y="6"/>
                    <a:pt x="211" y="12"/>
                    <a:pt x="203" y="22"/>
                  </a:cubicBezTo>
                  <a:cubicBezTo>
                    <a:pt x="195" y="31"/>
                    <a:pt x="187" y="44"/>
                    <a:pt x="180" y="60"/>
                  </a:cubicBezTo>
                  <a:cubicBezTo>
                    <a:pt x="172" y="75"/>
                    <a:pt x="166" y="94"/>
                    <a:pt x="160" y="115"/>
                  </a:cubicBezTo>
                  <a:cubicBezTo>
                    <a:pt x="154" y="137"/>
                    <a:pt x="148" y="161"/>
                    <a:pt x="144" y="187"/>
                  </a:cubicBezTo>
                  <a:cubicBezTo>
                    <a:pt x="141" y="207"/>
                    <a:pt x="137" y="226"/>
                    <a:pt x="132" y="245"/>
                  </a:cubicBezTo>
                  <a:cubicBezTo>
                    <a:pt x="127" y="264"/>
                    <a:pt x="121" y="281"/>
                    <a:pt x="115" y="297"/>
                  </a:cubicBezTo>
                  <a:cubicBezTo>
                    <a:pt x="108" y="314"/>
                    <a:pt x="100" y="329"/>
                    <a:pt x="92" y="342"/>
                  </a:cubicBezTo>
                  <a:cubicBezTo>
                    <a:pt x="83" y="356"/>
                    <a:pt x="74" y="368"/>
                    <a:pt x="64" y="377"/>
                  </a:cubicBezTo>
                  <a:cubicBezTo>
                    <a:pt x="62" y="379"/>
                    <a:pt x="61" y="380"/>
                    <a:pt x="60" y="381"/>
                  </a:cubicBezTo>
                  <a:cubicBezTo>
                    <a:pt x="58" y="382"/>
                    <a:pt x="57" y="383"/>
                    <a:pt x="55" y="385"/>
                  </a:cubicBezTo>
                  <a:cubicBezTo>
                    <a:pt x="54" y="386"/>
                    <a:pt x="52" y="387"/>
                    <a:pt x="51" y="388"/>
                  </a:cubicBezTo>
                  <a:cubicBezTo>
                    <a:pt x="50" y="389"/>
                    <a:pt x="48" y="390"/>
                    <a:pt x="47" y="391"/>
                  </a:cubicBezTo>
                  <a:cubicBezTo>
                    <a:pt x="43" y="393"/>
                    <a:pt x="39" y="395"/>
                    <a:pt x="35" y="397"/>
                  </a:cubicBezTo>
                  <a:cubicBezTo>
                    <a:pt x="31" y="399"/>
                    <a:pt x="28" y="400"/>
                    <a:pt x="24" y="401"/>
                  </a:cubicBezTo>
                  <a:cubicBezTo>
                    <a:pt x="20" y="402"/>
                    <a:pt x="16" y="403"/>
                    <a:pt x="12" y="403"/>
                  </a:cubicBezTo>
                  <a:cubicBezTo>
                    <a:pt x="8" y="404"/>
                    <a:pt x="4" y="404"/>
                    <a:pt x="0" y="403"/>
                  </a:cubicBezTo>
                  <a:cubicBezTo>
                    <a:pt x="79" y="410"/>
                    <a:pt x="158" y="417"/>
                    <a:pt x="237" y="424"/>
                  </a:cubicBezTo>
                  <a:cubicBezTo>
                    <a:pt x="240" y="425"/>
                    <a:pt x="243" y="425"/>
                    <a:pt x="246" y="424"/>
                  </a:cubicBezTo>
                  <a:cubicBezTo>
                    <a:pt x="249" y="424"/>
                    <a:pt x="252" y="423"/>
                    <a:pt x="255" y="421"/>
                  </a:cubicBezTo>
                  <a:cubicBezTo>
                    <a:pt x="257" y="420"/>
                    <a:pt x="260" y="419"/>
                    <a:pt x="263" y="417"/>
                  </a:cubicBezTo>
                  <a:cubicBezTo>
                    <a:pt x="266" y="415"/>
                    <a:pt x="269" y="413"/>
                    <a:pt x="272" y="410"/>
                  </a:cubicBezTo>
                  <a:cubicBezTo>
                    <a:pt x="273" y="409"/>
                    <a:pt x="274" y="408"/>
                    <a:pt x="275" y="407"/>
                  </a:cubicBezTo>
                  <a:cubicBezTo>
                    <a:pt x="276" y="406"/>
                    <a:pt x="277" y="404"/>
                    <a:pt x="278" y="403"/>
                  </a:cubicBezTo>
                  <a:cubicBezTo>
                    <a:pt x="279" y="402"/>
                    <a:pt x="280" y="401"/>
                    <a:pt x="281" y="399"/>
                  </a:cubicBezTo>
                  <a:cubicBezTo>
                    <a:pt x="282" y="398"/>
                    <a:pt x="283" y="397"/>
                    <a:pt x="284" y="395"/>
                  </a:cubicBezTo>
                  <a:cubicBezTo>
                    <a:pt x="292" y="385"/>
                    <a:pt x="299" y="372"/>
                    <a:pt x="305" y="358"/>
                  </a:cubicBezTo>
                  <a:cubicBezTo>
                    <a:pt x="311" y="344"/>
                    <a:pt x="317" y="328"/>
                    <a:pt x="322" y="310"/>
                  </a:cubicBezTo>
                  <a:cubicBezTo>
                    <a:pt x="327" y="293"/>
                    <a:pt x="331" y="275"/>
                    <a:pt x="335" y="255"/>
                  </a:cubicBezTo>
                  <a:cubicBezTo>
                    <a:pt x="338" y="236"/>
                    <a:pt x="341" y="216"/>
                    <a:pt x="343" y="194"/>
                  </a:cubicBezTo>
                  <a:cubicBezTo>
                    <a:pt x="346" y="167"/>
                    <a:pt x="350" y="142"/>
                    <a:pt x="354" y="120"/>
                  </a:cubicBezTo>
                  <a:cubicBezTo>
                    <a:pt x="359" y="98"/>
                    <a:pt x="364" y="78"/>
                    <a:pt x="369" y="62"/>
                  </a:cubicBezTo>
                  <a:cubicBezTo>
                    <a:pt x="374" y="46"/>
                    <a:pt x="380" y="32"/>
                    <a:pt x="386" y="22"/>
                  </a:cubicBezTo>
                  <a:cubicBezTo>
                    <a:pt x="391" y="12"/>
                    <a:pt x="397" y="6"/>
                    <a:pt x="403" y="2"/>
                  </a:cubicBezTo>
                  <a:cubicBezTo>
                    <a:pt x="405" y="2"/>
                    <a:pt x="405" y="1"/>
                    <a:pt x="406" y="1"/>
                  </a:cubicBezTo>
                  <a:cubicBezTo>
                    <a:pt x="407" y="1"/>
                    <a:pt x="408" y="1"/>
                    <a:pt x="408" y="0"/>
                  </a:cubicBezTo>
                  <a:cubicBezTo>
                    <a:pt x="410" y="0"/>
                    <a:pt x="411" y="0"/>
                    <a:pt x="411" y="0"/>
                  </a:cubicBezTo>
                  <a:cubicBezTo>
                    <a:pt x="411" y="0"/>
                    <a:pt x="411" y="0"/>
                    <a:pt x="412" y="0"/>
                  </a:cubicBezTo>
                  <a:close/>
                </a:path>
              </a:pathLst>
            </a:cu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1" name="Freeform 51"/>
            <p:cNvSpPr>
              <a:spLocks/>
            </p:cNvSpPr>
            <p:nvPr/>
          </p:nvSpPr>
          <p:spPr bwMode="auto">
            <a:xfrm>
              <a:off x="4294188" y="2917825"/>
              <a:ext cx="947738" cy="1509712"/>
            </a:xfrm>
            <a:custGeom>
              <a:avLst/>
              <a:gdLst/>
              <a:ahLst/>
              <a:cxnLst>
                <a:cxn ang="0">
                  <a:pos x="253" y="0"/>
                </a:cxn>
                <a:cxn ang="0">
                  <a:pos x="243" y="0"/>
                </a:cxn>
                <a:cxn ang="0">
                  <a:pos x="241" y="0"/>
                </a:cxn>
                <a:cxn ang="0">
                  <a:pos x="238" y="1"/>
                </a:cxn>
                <a:cxn ang="0">
                  <a:pos x="235" y="1"/>
                </a:cxn>
                <a:cxn ang="0">
                  <a:pos x="231" y="3"/>
                </a:cxn>
                <a:cxn ang="0">
                  <a:pos x="207" y="21"/>
                </a:cxn>
                <a:cxn ang="0">
                  <a:pos x="183" y="59"/>
                </a:cxn>
                <a:cxn ang="0">
                  <a:pos x="162" y="115"/>
                </a:cxn>
                <a:cxn ang="0">
                  <a:pos x="147" y="186"/>
                </a:cxn>
                <a:cxn ang="0">
                  <a:pos x="134" y="244"/>
                </a:cxn>
                <a:cxn ang="0">
                  <a:pos x="117" y="296"/>
                </a:cxn>
                <a:cxn ang="0">
                  <a:pos x="93" y="341"/>
                </a:cxn>
                <a:cxn ang="0">
                  <a:pos x="65" y="376"/>
                </a:cxn>
                <a:cxn ang="0">
                  <a:pos x="60" y="379"/>
                </a:cxn>
                <a:cxn ang="0">
                  <a:pos x="56" y="383"/>
                </a:cxn>
                <a:cxn ang="0">
                  <a:pos x="51" y="386"/>
                </a:cxn>
                <a:cxn ang="0">
                  <a:pos x="47" y="389"/>
                </a:cxn>
                <a:cxn ang="0">
                  <a:pos x="35" y="395"/>
                </a:cxn>
                <a:cxn ang="0">
                  <a:pos x="24" y="399"/>
                </a:cxn>
                <a:cxn ang="0">
                  <a:pos x="12" y="402"/>
                </a:cxn>
                <a:cxn ang="0">
                  <a:pos x="0" y="402"/>
                </a:cxn>
                <a:cxn ang="0">
                  <a:pos x="12" y="403"/>
                </a:cxn>
                <a:cxn ang="0">
                  <a:pos x="24" y="403"/>
                </a:cxn>
                <a:cxn ang="0">
                  <a:pos x="36" y="400"/>
                </a:cxn>
                <a:cxn ang="0">
                  <a:pos x="47" y="396"/>
                </a:cxn>
                <a:cxn ang="0">
                  <a:pos x="59" y="390"/>
                </a:cxn>
                <a:cxn ang="0">
                  <a:pos x="63" y="387"/>
                </a:cxn>
                <a:cxn ang="0">
                  <a:pos x="68" y="384"/>
                </a:cxn>
                <a:cxn ang="0">
                  <a:pos x="72" y="380"/>
                </a:cxn>
                <a:cxn ang="0">
                  <a:pos x="76" y="377"/>
                </a:cxn>
                <a:cxn ang="0">
                  <a:pos x="105" y="342"/>
                </a:cxn>
                <a:cxn ang="0">
                  <a:pos x="128" y="297"/>
                </a:cxn>
                <a:cxn ang="0">
                  <a:pos x="145" y="245"/>
                </a:cxn>
                <a:cxn ang="0">
                  <a:pos x="158" y="186"/>
                </a:cxn>
                <a:cxn ang="0">
                  <a:pos x="173" y="115"/>
                </a:cxn>
                <a:cxn ang="0">
                  <a:pos x="193" y="59"/>
                </a:cxn>
                <a:cxn ang="0">
                  <a:pos x="216" y="22"/>
                </a:cxn>
                <a:cxn ang="0">
                  <a:pos x="241" y="3"/>
                </a:cxn>
                <a:cxn ang="0">
                  <a:pos x="244" y="1"/>
                </a:cxn>
                <a:cxn ang="0">
                  <a:pos x="247" y="1"/>
                </a:cxn>
                <a:cxn ang="0">
                  <a:pos x="250" y="0"/>
                </a:cxn>
                <a:cxn ang="0">
                  <a:pos x="253" y="0"/>
                </a:cxn>
              </a:cxnLst>
              <a:rect l="0" t="0" r="r" b="b"/>
              <a:pathLst>
                <a:path w="253" h="403">
                  <a:moveTo>
                    <a:pt x="253" y="0"/>
                  </a:moveTo>
                  <a:cubicBezTo>
                    <a:pt x="243" y="0"/>
                    <a:pt x="243" y="0"/>
                    <a:pt x="243" y="0"/>
                  </a:cubicBezTo>
                  <a:cubicBezTo>
                    <a:pt x="242" y="0"/>
                    <a:pt x="241" y="0"/>
                    <a:pt x="241" y="0"/>
                  </a:cubicBezTo>
                  <a:cubicBezTo>
                    <a:pt x="239" y="1"/>
                    <a:pt x="238" y="1"/>
                    <a:pt x="238" y="1"/>
                  </a:cubicBezTo>
                  <a:cubicBezTo>
                    <a:pt x="236" y="1"/>
                    <a:pt x="235" y="1"/>
                    <a:pt x="235" y="1"/>
                  </a:cubicBezTo>
                  <a:cubicBezTo>
                    <a:pt x="232" y="2"/>
                    <a:pt x="232" y="2"/>
                    <a:pt x="231" y="3"/>
                  </a:cubicBezTo>
                  <a:cubicBezTo>
                    <a:pt x="223" y="6"/>
                    <a:pt x="215" y="12"/>
                    <a:pt x="207" y="21"/>
                  </a:cubicBezTo>
                  <a:cubicBezTo>
                    <a:pt x="198" y="31"/>
                    <a:pt x="190" y="44"/>
                    <a:pt x="183" y="59"/>
                  </a:cubicBezTo>
                  <a:cubicBezTo>
                    <a:pt x="175" y="75"/>
                    <a:pt x="169" y="94"/>
                    <a:pt x="162" y="115"/>
                  </a:cubicBezTo>
                  <a:cubicBezTo>
                    <a:pt x="156" y="136"/>
                    <a:pt x="151" y="160"/>
                    <a:pt x="147" y="186"/>
                  </a:cubicBezTo>
                  <a:cubicBezTo>
                    <a:pt x="144" y="206"/>
                    <a:pt x="140" y="226"/>
                    <a:pt x="134" y="244"/>
                  </a:cubicBezTo>
                  <a:cubicBezTo>
                    <a:pt x="129" y="263"/>
                    <a:pt x="123" y="280"/>
                    <a:pt x="117" y="296"/>
                  </a:cubicBezTo>
                  <a:cubicBezTo>
                    <a:pt x="110" y="313"/>
                    <a:pt x="102" y="328"/>
                    <a:pt x="93" y="341"/>
                  </a:cubicBezTo>
                  <a:cubicBezTo>
                    <a:pt x="84" y="354"/>
                    <a:pt x="75" y="366"/>
                    <a:pt x="65" y="376"/>
                  </a:cubicBezTo>
                  <a:cubicBezTo>
                    <a:pt x="63" y="377"/>
                    <a:pt x="62" y="378"/>
                    <a:pt x="60" y="379"/>
                  </a:cubicBezTo>
                  <a:cubicBezTo>
                    <a:pt x="59" y="381"/>
                    <a:pt x="57" y="382"/>
                    <a:pt x="56" y="383"/>
                  </a:cubicBezTo>
                  <a:cubicBezTo>
                    <a:pt x="54" y="384"/>
                    <a:pt x="53" y="385"/>
                    <a:pt x="51" y="386"/>
                  </a:cubicBezTo>
                  <a:cubicBezTo>
                    <a:pt x="50" y="387"/>
                    <a:pt x="48" y="388"/>
                    <a:pt x="47" y="389"/>
                  </a:cubicBezTo>
                  <a:cubicBezTo>
                    <a:pt x="43" y="392"/>
                    <a:pt x="39" y="394"/>
                    <a:pt x="35" y="395"/>
                  </a:cubicBezTo>
                  <a:cubicBezTo>
                    <a:pt x="32" y="397"/>
                    <a:pt x="28" y="398"/>
                    <a:pt x="24" y="399"/>
                  </a:cubicBezTo>
                  <a:cubicBezTo>
                    <a:pt x="20" y="400"/>
                    <a:pt x="16" y="401"/>
                    <a:pt x="12" y="402"/>
                  </a:cubicBezTo>
                  <a:cubicBezTo>
                    <a:pt x="8" y="402"/>
                    <a:pt x="4" y="402"/>
                    <a:pt x="0" y="402"/>
                  </a:cubicBezTo>
                  <a:cubicBezTo>
                    <a:pt x="12" y="403"/>
                    <a:pt x="12" y="403"/>
                    <a:pt x="12" y="403"/>
                  </a:cubicBezTo>
                  <a:cubicBezTo>
                    <a:pt x="16" y="403"/>
                    <a:pt x="20" y="403"/>
                    <a:pt x="24" y="403"/>
                  </a:cubicBezTo>
                  <a:cubicBezTo>
                    <a:pt x="28" y="402"/>
                    <a:pt x="32" y="402"/>
                    <a:pt x="36" y="400"/>
                  </a:cubicBezTo>
                  <a:cubicBezTo>
                    <a:pt x="40" y="399"/>
                    <a:pt x="44" y="398"/>
                    <a:pt x="47" y="396"/>
                  </a:cubicBezTo>
                  <a:cubicBezTo>
                    <a:pt x="51" y="395"/>
                    <a:pt x="55" y="393"/>
                    <a:pt x="59" y="390"/>
                  </a:cubicBezTo>
                  <a:cubicBezTo>
                    <a:pt x="60" y="389"/>
                    <a:pt x="62" y="388"/>
                    <a:pt x="63" y="387"/>
                  </a:cubicBezTo>
                  <a:cubicBezTo>
                    <a:pt x="65" y="386"/>
                    <a:pt x="66" y="385"/>
                    <a:pt x="68" y="384"/>
                  </a:cubicBezTo>
                  <a:cubicBezTo>
                    <a:pt x="69" y="383"/>
                    <a:pt x="71" y="382"/>
                    <a:pt x="72" y="380"/>
                  </a:cubicBezTo>
                  <a:cubicBezTo>
                    <a:pt x="73" y="379"/>
                    <a:pt x="75" y="378"/>
                    <a:pt x="76" y="377"/>
                  </a:cubicBezTo>
                  <a:cubicBezTo>
                    <a:pt x="86" y="367"/>
                    <a:pt x="96" y="355"/>
                    <a:pt x="105" y="342"/>
                  </a:cubicBezTo>
                  <a:cubicBezTo>
                    <a:pt x="113" y="328"/>
                    <a:pt x="121" y="313"/>
                    <a:pt x="128" y="297"/>
                  </a:cubicBezTo>
                  <a:cubicBezTo>
                    <a:pt x="134" y="281"/>
                    <a:pt x="140" y="263"/>
                    <a:pt x="145" y="245"/>
                  </a:cubicBezTo>
                  <a:cubicBezTo>
                    <a:pt x="150" y="226"/>
                    <a:pt x="154" y="207"/>
                    <a:pt x="158" y="186"/>
                  </a:cubicBezTo>
                  <a:cubicBezTo>
                    <a:pt x="162" y="161"/>
                    <a:pt x="167" y="137"/>
                    <a:pt x="173" y="115"/>
                  </a:cubicBezTo>
                  <a:cubicBezTo>
                    <a:pt x="179" y="94"/>
                    <a:pt x="186" y="75"/>
                    <a:pt x="193" y="59"/>
                  </a:cubicBezTo>
                  <a:cubicBezTo>
                    <a:pt x="200" y="44"/>
                    <a:pt x="208" y="31"/>
                    <a:pt x="216" y="22"/>
                  </a:cubicBezTo>
                  <a:cubicBezTo>
                    <a:pt x="224" y="12"/>
                    <a:pt x="232" y="6"/>
                    <a:pt x="241" y="3"/>
                  </a:cubicBezTo>
                  <a:cubicBezTo>
                    <a:pt x="243" y="2"/>
                    <a:pt x="243" y="2"/>
                    <a:pt x="244" y="1"/>
                  </a:cubicBezTo>
                  <a:cubicBezTo>
                    <a:pt x="246" y="1"/>
                    <a:pt x="247" y="1"/>
                    <a:pt x="247" y="1"/>
                  </a:cubicBezTo>
                  <a:cubicBezTo>
                    <a:pt x="249" y="0"/>
                    <a:pt x="250" y="0"/>
                    <a:pt x="250" y="0"/>
                  </a:cubicBezTo>
                  <a:cubicBezTo>
                    <a:pt x="252" y="0"/>
                    <a:pt x="252" y="0"/>
                    <a:pt x="253" y="0"/>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2" name="Freeform 52"/>
            <p:cNvSpPr>
              <a:spLocks/>
            </p:cNvSpPr>
            <p:nvPr/>
          </p:nvSpPr>
          <p:spPr bwMode="auto">
            <a:xfrm>
              <a:off x="4883150" y="4327525"/>
              <a:ext cx="171450" cy="123825"/>
            </a:xfrm>
            <a:custGeom>
              <a:avLst/>
              <a:gdLst/>
              <a:ahLst/>
              <a:cxnLst>
                <a:cxn ang="0">
                  <a:pos x="38" y="0"/>
                </a:cxn>
                <a:cxn ang="0">
                  <a:pos x="36" y="3"/>
                </a:cxn>
                <a:cxn ang="0">
                  <a:pos x="34" y="5"/>
                </a:cxn>
                <a:cxn ang="0">
                  <a:pos x="32" y="7"/>
                </a:cxn>
                <a:cxn ang="0">
                  <a:pos x="30" y="10"/>
                </a:cxn>
                <a:cxn ang="0">
                  <a:pos x="27" y="14"/>
                </a:cxn>
                <a:cxn ang="0">
                  <a:pos x="23" y="17"/>
                </a:cxn>
                <a:cxn ang="0">
                  <a:pos x="19" y="21"/>
                </a:cxn>
                <a:cxn ang="0">
                  <a:pos x="15" y="24"/>
                </a:cxn>
                <a:cxn ang="0">
                  <a:pos x="11" y="26"/>
                </a:cxn>
                <a:cxn ang="0">
                  <a:pos x="8" y="29"/>
                </a:cxn>
                <a:cxn ang="0">
                  <a:pos x="4" y="31"/>
                </a:cxn>
                <a:cxn ang="0">
                  <a:pos x="0" y="33"/>
                </a:cxn>
                <a:cxn ang="0">
                  <a:pos x="9" y="33"/>
                </a:cxn>
                <a:cxn ang="0">
                  <a:pos x="13" y="32"/>
                </a:cxn>
                <a:cxn ang="0">
                  <a:pos x="16" y="30"/>
                </a:cxn>
                <a:cxn ang="0">
                  <a:pos x="20" y="27"/>
                </a:cxn>
                <a:cxn ang="0">
                  <a:pos x="24" y="25"/>
                </a:cxn>
                <a:cxn ang="0">
                  <a:pos x="28" y="21"/>
                </a:cxn>
                <a:cxn ang="0">
                  <a:pos x="31" y="18"/>
                </a:cxn>
                <a:cxn ang="0">
                  <a:pos x="35" y="14"/>
                </a:cxn>
                <a:cxn ang="0">
                  <a:pos x="39" y="10"/>
                </a:cxn>
                <a:cxn ang="0">
                  <a:pos x="41" y="8"/>
                </a:cxn>
                <a:cxn ang="0">
                  <a:pos x="43" y="6"/>
                </a:cxn>
                <a:cxn ang="0">
                  <a:pos x="44" y="3"/>
                </a:cxn>
                <a:cxn ang="0">
                  <a:pos x="46" y="1"/>
                </a:cxn>
                <a:cxn ang="0">
                  <a:pos x="38" y="0"/>
                </a:cxn>
              </a:cxnLst>
              <a:rect l="0" t="0" r="r" b="b"/>
              <a:pathLst>
                <a:path w="46" h="33">
                  <a:moveTo>
                    <a:pt x="38" y="0"/>
                  </a:moveTo>
                  <a:cubicBezTo>
                    <a:pt x="37" y="1"/>
                    <a:pt x="37" y="2"/>
                    <a:pt x="36" y="3"/>
                  </a:cubicBezTo>
                  <a:cubicBezTo>
                    <a:pt x="35" y="4"/>
                    <a:pt x="35" y="4"/>
                    <a:pt x="34" y="5"/>
                  </a:cubicBezTo>
                  <a:cubicBezTo>
                    <a:pt x="34" y="6"/>
                    <a:pt x="33" y="7"/>
                    <a:pt x="32" y="7"/>
                  </a:cubicBezTo>
                  <a:cubicBezTo>
                    <a:pt x="32" y="8"/>
                    <a:pt x="31" y="9"/>
                    <a:pt x="30" y="10"/>
                  </a:cubicBezTo>
                  <a:cubicBezTo>
                    <a:pt x="29" y="11"/>
                    <a:pt x="28" y="12"/>
                    <a:pt x="27" y="14"/>
                  </a:cubicBezTo>
                  <a:cubicBezTo>
                    <a:pt x="25" y="15"/>
                    <a:pt x="24" y="16"/>
                    <a:pt x="23" y="17"/>
                  </a:cubicBezTo>
                  <a:cubicBezTo>
                    <a:pt x="21" y="19"/>
                    <a:pt x="20" y="20"/>
                    <a:pt x="19" y="21"/>
                  </a:cubicBezTo>
                  <a:cubicBezTo>
                    <a:pt x="18" y="22"/>
                    <a:pt x="16" y="23"/>
                    <a:pt x="15" y="24"/>
                  </a:cubicBezTo>
                  <a:cubicBezTo>
                    <a:pt x="14" y="25"/>
                    <a:pt x="13" y="26"/>
                    <a:pt x="11" y="26"/>
                  </a:cubicBezTo>
                  <a:cubicBezTo>
                    <a:pt x="10" y="27"/>
                    <a:pt x="9" y="28"/>
                    <a:pt x="8" y="29"/>
                  </a:cubicBezTo>
                  <a:cubicBezTo>
                    <a:pt x="6" y="30"/>
                    <a:pt x="5" y="30"/>
                    <a:pt x="4" y="31"/>
                  </a:cubicBezTo>
                  <a:cubicBezTo>
                    <a:pt x="3" y="32"/>
                    <a:pt x="1" y="32"/>
                    <a:pt x="0" y="33"/>
                  </a:cubicBezTo>
                  <a:cubicBezTo>
                    <a:pt x="9" y="33"/>
                    <a:pt x="9" y="33"/>
                    <a:pt x="9" y="33"/>
                  </a:cubicBezTo>
                  <a:cubicBezTo>
                    <a:pt x="10" y="33"/>
                    <a:pt x="11" y="32"/>
                    <a:pt x="13" y="32"/>
                  </a:cubicBezTo>
                  <a:cubicBezTo>
                    <a:pt x="14" y="31"/>
                    <a:pt x="15" y="30"/>
                    <a:pt x="16" y="30"/>
                  </a:cubicBezTo>
                  <a:cubicBezTo>
                    <a:pt x="18" y="29"/>
                    <a:pt x="19" y="28"/>
                    <a:pt x="20" y="27"/>
                  </a:cubicBezTo>
                  <a:cubicBezTo>
                    <a:pt x="21" y="26"/>
                    <a:pt x="22" y="26"/>
                    <a:pt x="24" y="25"/>
                  </a:cubicBezTo>
                  <a:cubicBezTo>
                    <a:pt x="25" y="24"/>
                    <a:pt x="26" y="23"/>
                    <a:pt x="28" y="21"/>
                  </a:cubicBezTo>
                  <a:cubicBezTo>
                    <a:pt x="29" y="20"/>
                    <a:pt x="30" y="19"/>
                    <a:pt x="31" y="18"/>
                  </a:cubicBezTo>
                  <a:cubicBezTo>
                    <a:pt x="33" y="17"/>
                    <a:pt x="34" y="16"/>
                    <a:pt x="35" y="14"/>
                  </a:cubicBezTo>
                  <a:cubicBezTo>
                    <a:pt x="36" y="13"/>
                    <a:pt x="38" y="12"/>
                    <a:pt x="39" y="10"/>
                  </a:cubicBezTo>
                  <a:cubicBezTo>
                    <a:pt x="39" y="10"/>
                    <a:pt x="40" y="9"/>
                    <a:pt x="41" y="8"/>
                  </a:cubicBezTo>
                  <a:cubicBezTo>
                    <a:pt x="41" y="7"/>
                    <a:pt x="42" y="7"/>
                    <a:pt x="43" y="6"/>
                  </a:cubicBezTo>
                  <a:cubicBezTo>
                    <a:pt x="43" y="5"/>
                    <a:pt x="44" y="4"/>
                    <a:pt x="44" y="3"/>
                  </a:cubicBezTo>
                  <a:cubicBezTo>
                    <a:pt x="45" y="3"/>
                    <a:pt x="46" y="2"/>
                    <a:pt x="46" y="1"/>
                  </a:cubicBezTo>
                  <a:cubicBezTo>
                    <a:pt x="38" y="0"/>
                    <a:pt x="38" y="0"/>
                    <a:pt x="38"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3" name="Freeform 53"/>
            <p:cNvSpPr>
              <a:spLocks/>
            </p:cNvSpPr>
            <p:nvPr/>
          </p:nvSpPr>
          <p:spPr bwMode="auto">
            <a:xfrm>
              <a:off x="5257800" y="2917825"/>
              <a:ext cx="677863" cy="1592262"/>
            </a:xfrm>
            <a:custGeom>
              <a:avLst/>
              <a:gdLst/>
              <a:ahLst/>
              <a:cxnLst>
                <a:cxn ang="0">
                  <a:pos x="181" y="0"/>
                </a:cxn>
                <a:cxn ang="0">
                  <a:pos x="179" y="0"/>
                </a:cxn>
                <a:cxn ang="0">
                  <a:pos x="178" y="0"/>
                </a:cxn>
                <a:cxn ang="0">
                  <a:pos x="175" y="1"/>
                </a:cxn>
                <a:cxn ang="0">
                  <a:pos x="173" y="2"/>
                </a:cxn>
                <a:cxn ang="0">
                  <a:pos x="156" y="22"/>
                </a:cxn>
                <a:cxn ang="0">
                  <a:pos x="139" y="62"/>
                </a:cxn>
                <a:cxn ang="0">
                  <a:pos x="125" y="120"/>
                </a:cxn>
                <a:cxn ang="0">
                  <a:pos x="114" y="195"/>
                </a:cxn>
                <a:cxn ang="0">
                  <a:pos x="105" y="256"/>
                </a:cxn>
                <a:cxn ang="0">
                  <a:pos x="93" y="311"/>
                </a:cxn>
                <a:cxn ang="0">
                  <a:pos x="76" y="359"/>
                </a:cxn>
                <a:cxn ang="0">
                  <a:pos x="56" y="396"/>
                </a:cxn>
                <a:cxn ang="0">
                  <a:pos x="53" y="400"/>
                </a:cxn>
                <a:cxn ang="0">
                  <a:pos x="50" y="404"/>
                </a:cxn>
                <a:cxn ang="0">
                  <a:pos x="46" y="408"/>
                </a:cxn>
                <a:cxn ang="0">
                  <a:pos x="43" y="411"/>
                </a:cxn>
                <a:cxn ang="0">
                  <a:pos x="35" y="418"/>
                </a:cxn>
                <a:cxn ang="0">
                  <a:pos x="26" y="422"/>
                </a:cxn>
                <a:cxn ang="0">
                  <a:pos x="18" y="425"/>
                </a:cxn>
                <a:cxn ang="0">
                  <a:pos x="9" y="425"/>
                </a:cxn>
                <a:cxn ang="0">
                  <a:pos x="0" y="424"/>
                </a:cxn>
                <a:cxn ang="0">
                  <a:pos x="9" y="424"/>
                </a:cxn>
                <a:cxn ang="0">
                  <a:pos x="18" y="421"/>
                </a:cxn>
                <a:cxn ang="0">
                  <a:pos x="26" y="417"/>
                </a:cxn>
                <a:cxn ang="0">
                  <a:pos x="35" y="410"/>
                </a:cxn>
                <a:cxn ang="0">
                  <a:pos x="38" y="407"/>
                </a:cxn>
                <a:cxn ang="0">
                  <a:pos x="41" y="403"/>
                </a:cxn>
                <a:cxn ang="0">
                  <a:pos x="44" y="399"/>
                </a:cxn>
                <a:cxn ang="0">
                  <a:pos x="47" y="395"/>
                </a:cxn>
                <a:cxn ang="0">
                  <a:pos x="68" y="358"/>
                </a:cxn>
                <a:cxn ang="0">
                  <a:pos x="85" y="310"/>
                </a:cxn>
                <a:cxn ang="0">
                  <a:pos x="98" y="255"/>
                </a:cxn>
                <a:cxn ang="0">
                  <a:pos x="106" y="194"/>
                </a:cxn>
                <a:cxn ang="0">
                  <a:pos x="117" y="120"/>
                </a:cxn>
                <a:cxn ang="0">
                  <a:pos x="132" y="62"/>
                </a:cxn>
                <a:cxn ang="0">
                  <a:pos x="149" y="22"/>
                </a:cxn>
                <a:cxn ang="0">
                  <a:pos x="166" y="2"/>
                </a:cxn>
                <a:cxn ang="0">
                  <a:pos x="169" y="1"/>
                </a:cxn>
                <a:cxn ang="0">
                  <a:pos x="171" y="0"/>
                </a:cxn>
                <a:cxn ang="0">
                  <a:pos x="174" y="0"/>
                </a:cxn>
                <a:cxn ang="0">
                  <a:pos x="175" y="0"/>
                </a:cxn>
                <a:cxn ang="0">
                  <a:pos x="181" y="0"/>
                </a:cxn>
              </a:cxnLst>
              <a:rect l="0" t="0" r="r" b="b"/>
              <a:pathLst>
                <a:path w="181" h="425">
                  <a:moveTo>
                    <a:pt x="181" y="0"/>
                  </a:moveTo>
                  <a:cubicBezTo>
                    <a:pt x="179" y="0"/>
                    <a:pt x="179" y="0"/>
                    <a:pt x="179" y="0"/>
                  </a:cubicBezTo>
                  <a:cubicBezTo>
                    <a:pt x="178" y="0"/>
                    <a:pt x="178" y="0"/>
                    <a:pt x="178" y="0"/>
                  </a:cubicBezTo>
                  <a:cubicBezTo>
                    <a:pt x="176" y="1"/>
                    <a:pt x="176" y="1"/>
                    <a:pt x="175" y="1"/>
                  </a:cubicBezTo>
                  <a:cubicBezTo>
                    <a:pt x="174" y="2"/>
                    <a:pt x="173" y="2"/>
                    <a:pt x="173" y="2"/>
                  </a:cubicBezTo>
                  <a:cubicBezTo>
                    <a:pt x="167" y="6"/>
                    <a:pt x="161" y="12"/>
                    <a:pt x="156" y="22"/>
                  </a:cubicBezTo>
                  <a:cubicBezTo>
                    <a:pt x="150" y="32"/>
                    <a:pt x="144" y="46"/>
                    <a:pt x="139" y="62"/>
                  </a:cubicBezTo>
                  <a:cubicBezTo>
                    <a:pt x="134" y="78"/>
                    <a:pt x="129" y="98"/>
                    <a:pt x="125" y="120"/>
                  </a:cubicBezTo>
                  <a:cubicBezTo>
                    <a:pt x="120" y="143"/>
                    <a:pt x="117" y="168"/>
                    <a:pt x="114" y="195"/>
                  </a:cubicBezTo>
                  <a:cubicBezTo>
                    <a:pt x="112" y="216"/>
                    <a:pt x="109" y="237"/>
                    <a:pt x="105" y="256"/>
                  </a:cubicBezTo>
                  <a:cubicBezTo>
                    <a:pt x="102" y="275"/>
                    <a:pt x="97" y="294"/>
                    <a:pt x="93" y="311"/>
                  </a:cubicBezTo>
                  <a:cubicBezTo>
                    <a:pt x="88" y="328"/>
                    <a:pt x="82" y="344"/>
                    <a:pt x="76" y="359"/>
                  </a:cubicBezTo>
                  <a:cubicBezTo>
                    <a:pt x="70" y="373"/>
                    <a:pt x="63" y="386"/>
                    <a:pt x="56" y="396"/>
                  </a:cubicBezTo>
                  <a:cubicBezTo>
                    <a:pt x="55" y="397"/>
                    <a:pt x="54" y="399"/>
                    <a:pt x="53" y="400"/>
                  </a:cubicBezTo>
                  <a:cubicBezTo>
                    <a:pt x="52" y="401"/>
                    <a:pt x="51" y="403"/>
                    <a:pt x="50" y="404"/>
                  </a:cubicBezTo>
                  <a:cubicBezTo>
                    <a:pt x="48" y="405"/>
                    <a:pt x="47" y="406"/>
                    <a:pt x="46" y="408"/>
                  </a:cubicBezTo>
                  <a:cubicBezTo>
                    <a:pt x="45" y="409"/>
                    <a:pt x="44" y="410"/>
                    <a:pt x="43" y="411"/>
                  </a:cubicBezTo>
                  <a:cubicBezTo>
                    <a:pt x="40" y="413"/>
                    <a:pt x="38" y="416"/>
                    <a:pt x="35" y="418"/>
                  </a:cubicBezTo>
                  <a:cubicBezTo>
                    <a:pt x="32" y="419"/>
                    <a:pt x="29" y="421"/>
                    <a:pt x="26" y="422"/>
                  </a:cubicBezTo>
                  <a:cubicBezTo>
                    <a:pt x="24" y="423"/>
                    <a:pt x="21" y="424"/>
                    <a:pt x="18" y="425"/>
                  </a:cubicBezTo>
                  <a:cubicBezTo>
                    <a:pt x="15" y="425"/>
                    <a:pt x="12" y="425"/>
                    <a:pt x="9" y="425"/>
                  </a:cubicBezTo>
                  <a:cubicBezTo>
                    <a:pt x="0" y="424"/>
                    <a:pt x="0" y="424"/>
                    <a:pt x="0" y="424"/>
                  </a:cubicBezTo>
                  <a:cubicBezTo>
                    <a:pt x="3" y="425"/>
                    <a:pt x="6" y="425"/>
                    <a:pt x="9" y="424"/>
                  </a:cubicBezTo>
                  <a:cubicBezTo>
                    <a:pt x="12" y="424"/>
                    <a:pt x="15" y="423"/>
                    <a:pt x="18" y="421"/>
                  </a:cubicBezTo>
                  <a:cubicBezTo>
                    <a:pt x="20" y="420"/>
                    <a:pt x="23" y="419"/>
                    <a:pt x="26" y="417"/>
                  </a:cubicBezTo>
                  <a:cubicBezTo>
                    <a:pt x="29" y="415"/>
                    <a:pt x="32" y="413"/>
                    <a:pt x="35" y="410"/>
                  </a:cubicBezTo>
                  <a:cubicBezTo>
                    <a:pt x="36" y="409"/>
                    <a:pt x="37" y="408"/>
                    <a:pt x="38" y="407"/>
                  </a:cubicBezTo>
                  <a:cubicBezTo>
                    <a:pt x="39" y="406"/>
                    <a:pt x="40" y="404"/>
                    <a:pt x="41" y="403"/>
                  </a:cubicBezTo>
                  <a:cubicBezTo>
                    <a:pt x="42" y="402"/>
                    <a:pt x="43" y="401"/>
                    <a:pt x="44" y="399"/>
                  </a:cubicBezTo>
                  <a:cubicBezTo>
                    <a:pt x="45" y="398"/>
                    <a:pt x="46" y="397"/>
                    <a:pt x="47" y="395"/>
                  </a:cubicBezTo>
                  <a:cubicBezTo>
                    <a:pt x="55" y="385"/>
                    <a:pt x="62" y="372"/>
                    <a:pt x="68" y="358"/>
                  </a:cubicBezTo>
                  <a:cubicBezTo>
                    <a:pt x="74" y="344"/>
                    <a:pt x="80" y="328"/>
                    <a:pt x="85" y="310"/>
                  </a:cubicBezTo>
                  <a:cubicBezTo>
                    <a:pt x="90" y="293"/>
                    <a:pt x="94" y="275"/>
                    <a:pt x="98" y="255"/>
                  </a:cubicBezTo>
                  <a:cubicBezTo>
                    <a:pt x="101" y="236"/>
                    <a:pt x="104" y="216"/>
                    <a:pt x="106" y="194"/>
                  </a:cubicBezTo>
                  <a:cubicBezTo>
                    <a:pt x="109" y="167"/>
                    <a:pt x="113" y="142"/>
                    <a:pt x="117" y="120"/>
                  </a:cubicBezTo>
                  <a:cubicBezTo>
                    <a:pt x="122" y="98"/>
                    <a:pt x="127" y="78"/>
                    <a:pt x="132" y="62"/>
                  </a:cubicBezTo>
                  <a:cubicBezTo>
                    <a:pt x="137" y="46"/>
                    <a:pt x="143" y="32"/>
                    <a:pt x="149" y="22"/>
                  </a:cubicBezTo>
                  <a:cubicBezTo>
                    <a:pt x="154" y="12"/>
                    <a:pt x="160" y="6"/>
                    <a:pt x="166" y="2"/>
                  </a:cubicBezTo>
                  <a:cubicBezTo>
                    <a:pt x="168" y="2"/>
                    <a:pt x="168" y="1"/>
                    <a:pt x="169" y="1"/>
                  </a:cubicBezTo>
                  <a:cubicBezTo>
                    <a:pt x="170" y="1"/>
                    <a:pt x="171" y="1"/>
                    <a:pt x="171" y="0"/>
                  </a:cubicBezTo>
                  <a:cubicBezTo>
                    <a:pt x="173" y="0"/>
                    <a:pt x="174" y="0"/>
                    <a:pt x="174" y="0"/>
                  </a:cubicBezTo>
                  <a:cubicBezTo>
                    <a:pt x="174" y="0"/>
                    <a:pt x="174" y="0"/>
                    <a:pt x="175" y="0"/>
                  </a:cubicBezTo>
                  <a:cubicBezTo>
                    <a:pt x="181" y="0"/>
                    <a:pt x="181" y="0"/>
                    <a:pt x="181"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4" name="Freeform 54"/>
            <p:cNvSpPr>
              <a:spLocks/>
            </p:cNvSpPr>
            <p:nvPr/>
          </p:nvSpPr>
          <p:spPr bwMode="auto">
            <a:xfrm>
              <a:off x="4338638" y="2917825"/>
              <a:ext cx="927100" cy="1514475"/>
            </a:xfrm>
            <a:custGeom>
              <a:avLst/>
              <a:gdLst/>
              <a:ahLst/>
              <a:cxnLst>
                <a:cxn ang="0">
                  <a:pos x="247" y="0"/>
                </a:cxn>
                <a:cxn ang="0">
                  <a:pos x="244" y="0"/>
                </a:cxn>
                <a:cxn ang="0">
                  <a:pos x="241" y="1"/>
                </a:cxn>
                <a:cxn ang="0">
                  <a:pos x="238" y="1"/>
                </a:cxn>
                <a:cxn ang="0">
                  <a:pos x="235" y="3"/>
                </a:cxn>
                <a:cxn ang="0">
                  <a:pos x="211" y="22"/>
                </a:cxn>
                <a:cxn ang="0">
                  <a:pos x="188" y="60"/>
                </a:cxn>
                <a:cxn ang="0">
                  <a:pos x="168" y="115"/>
                </a:cxn>
                <a:cxn ang="0">
                  <a:pos x="152" y="187"/>
                </a:cxn>
                <a:cxn ang="0">
                  <a:pos x="140" y="245"/>
                </a:cxn>
                <a:cxn ang="0">
                  <a:pos x="123" y="297"/>
                </a:cxn>
                <a:cxn ang="0">
                  <a:pos x="100" y="342"/>
                </a:cxn>
                <a:cxn ang="0">
                  <a:pos x="72" y="377"/>
                </a:cxn>
                <a:cxn ang="0">
                  <a:pos x="68" y="381"/>
                </a:cxn>
                <a:cxn ang="0">
                  <a:pos x="63" y="385"/>
                </a:cxn>
                <a:cxn ang="0">
                  <a:pos x="59" y="388"/>
                </a:cxn>
                <a:cxn ang="0">
                  <a:pos x="55" y="391"/>
                </a:cxn>
                <a:cxn ang="0">
                  <a:pos x="43" y="397"/>
                </a:cxn>
                <a:cxn ang="0">
                  <a:pos x="32" y="401"/>
                </a:cxn>
                <a:cxn ang="0">
                  <a:pos x="20" y="403"/>
                </a:cxn>
                <a:cxn ang="0">
                  <a:pos x="8" y="403"/>
                </a:cxn>
                <a:cxn ang="0">
                  <a:pos x="0" y="403"/>
                </a:cxn>
                <a:cxn ang="0">
                  <a:pos x="12" y="403"/>
                </a:cxn>
                <a:cxn ang="0">
                  <a:pos x="24" y="400"/>
                </a:cxn>
                <a:cxn ang="0">
                  <a:pos x="35" y="396"/>
                </a:cxn>
                <a:cxn ang="0">
                  <a:pos x="47" y="390"/>
                </a:cxn>
                <a:cxn ang="0">
                  <a:pos x="51" y="387"/>
                </a:cxn>
                <a:cxn ang="0">
                  <a:pos x="56" y="384"/>
                </a:cxn>
                <a:cxn ang="0">
                  <a:pos x="60" y="380"/>
                </a:cxn>
                <a:cxn ang="0">
                  <a:pos x="64" y="377"/>
                </a:cxn>
                <a:cxn ang="0">
                  <a:pos x="93" y="342"/>
                </a:cxn>
                <a:cxn ang="0">
                  <a:pos x="116" y="297"/>
                </a:cxn>
                <a:cxn ang="0">
                  <a:pos x="133" y="245"/>
                </a:cxn>
                <a:cxn ang="0">
                  <a:pos x="146" y="186"/>
                </a:cxn>
                <a:cxn ang="0">
                  <a:pos x="161" y="115"/>
                </a:cxn>
                <a:cxn ang="0">
                  <a:pos x="181" y="59"/>
                </a:cxn>
                <a:cxn ang="0">
                  <a:pos x="204" y="22"/>
                </a:cxn>
                <a:cxn ang="0">
                  <a:pos x="229" y="3"/>
                </a:cxn>
                <a:cxn ang="0">
                  <a:pos x="232" y="1"/>
                </a:cxn>
                <a:cxn ang="0">
                  <a:pos x="235" y="1"/>
                </a:cxn>
                <a:cxn ang="0">
                  <a:pos x="238" y="0"/>
                </a:cxn>
                <a:cxn ang="0">
                  <a:pos x="241" y="0"/>
                </a:cxn>
                <a:cxn ang="0">
                  <a:pos x="247" y="0"/>
                </a:cxn>
              </a:cxnLst>
              <a:rect l="0" t="0" r="r" b="b"/>
              <a:pathLst>
                <a:path w="247" h="404">
                  <a:moveTo>
                    <a:pt x="247" y="0"/>
                  </a:moveTo>
                  <a:cubicBezTo>
                    <a:pt x="245" y="0"/>
                    <a:pt x="245" y="0"/>
                    <a:pt x="244" y="0"/>
                  </a:cubicBezTo>
                  <a:cubicBezTo>
                    <a:pt x="242" y="0"/>
                    <a:pt x="242" y="1"/>
                    <a:pt x="241" y="1"/>
                  </a:cubicBezTo>
                  <a:cubicBezTo>
                    <a:pt x="239" y="1"/>
                    <a:pt x="239" y="1"/>
                    <a:pt x="238" y="1"/>
                  </a:cubicBezTo>
                  <a:cubicBezTo>
                    <a:pt x="236" y="2"/>
                    <a:pt x="235" y="2"/>
                    <a:pt x="235" y="3"/>
                  </a:cubicBezTo>
                  <a:cubicBezTo>
                    <a:pt x="227" y="6"/>
                    <a:pt x="219" y="12"/>
                    <a:pt x="211" y="22"/>
                  </a:cubicBezTo>
                  <a:cubicBezTo>
                    <a:pt x="203" y="31"/>
                    <a:pt x="195" y="44"/>
                    <a:pt x="188" y="60"/>
                  </a:cubicBezTo>
                  <a:cubicBezTo>
                    <a:pt x="180" y="75"/>
                    <a:pt x="174" y="94"/>
                    <a:pt x="168" y="115"/>
                  </a:cubicBezTo>
                  <a:cubicBezTo>
                    <a:pt x="162" y="137"/>
                    <a:pt x="156" y="161"/>
                    <a:pt x="152" y="187"/>
                  </a:cubicBezTo>
                  <a:cubicBezTo>
                    <a:pt x="149" y="207"/>
                    <a:pt x="145" y="226"/>
                    <a:pt x="140" y="245"/>
                  </a:cubicBezTo>
                  <a:cubicBezTo>
                    <a:pt x="135" y="264"/>
                    <a:pt x="129" y="281"/>
                    <a:pt x="123" y="297"/>
                  </a:cubicBezTo>
                  <a:cubicBezTo>
                    <a:pt x="116" y="314"/>
                    <a:pt x="108" y="329"/>
                    <a:pt x="100" y="342"/>
                  </a:cubicBezTo>
                  <a:cubicBezTo>
                    <a:pt x="91" y="356"/>
                    <a:pt x="82" y="368"/>
                    <a:pt x="72" y="377"/>
                  </a:cubicBezTo>
                  <a:cubicBezTo>
                    <a:pt x="70" y="379"/>
                    <a:pt x="69" y="380"/>
                    <a:pt x="68" y="381"/>
                  </a:cubicBezTo>
                  <a:cubicBezTo>
                    <a:pt x="66" y="382"/>
                    <a:pt x="65" y="383"/>
                    <a:pt x="63" y="385"/>
                  </a:cubicBezTo>
                  <a:cubicBezTo>
                    <a:pt x="62" y="386"/>
                    <a:pt x="60" y="387"/>
                    <a:pt x="59" y="388"/>
                  </a:cubicBezTo>
                  <a:cubicBezTo>
                    <a:pt x="58" y="389"/>
                    <a:pt x="56" y="390"/>
                    <a:pt x="55" y="391"/>
                  </a:cubicBezTo>
                  <a:cubicBezTo>
                    <a:pt x="51" y="393"/>
                    <a:pt x="47" y="395"/>
                    <a:pt x="43" y="397"/>
                  </a:cubicBezTo>
                  <a:cubicBezTo>
                    <a:pt x="39" y="399"/>
                    <a:pt x="36" y="400"/>
                    <a:pt x="32" y="401"/>
                  </a:cubicBezTo>
                  <a:cubicBezTo>
                    <a:pt x="28" y="402"/>
                    <a:pt x="24" y="403"/>
                    <a:pt x="20" y="403"/>
                  </a:cubicBezTo>
                  <a:cubicBezTo>
                    <a:pt x="16" y="404"/>
                    <a:pt x="12" y="404"/>
                    <a:pt x="8" y="403"/>
                  </a:cubicBezTo>
                  <a:cubicBezTo>
                    <a:pt x="0" y="403"/>
                    <a:pt x="0" y="403"/>
                    <a:pt x="0" y="403"/>
                  </a:cubicBezTo>
                  <a:cubicBezTo>
                    <a:pt x="4" y="403"/>
                    <a:pt x="8" y="403"/>
                    <a:pt x="12" y="403"/>
                  </a:cubicBezTo>
                  <a:cubicBezTo>
                    <a:pt x="16" y="402"/>
                    <a:pt x="20" y="402"/>
                    <a:pt x="24" y="400"/>
                  </a:cubicBezTo>
                  <a:cubicBezTo>
                    <a:pt x="28" y="399"/>
                    <a:pt x="32" y="398"/>
                    <a:pt x="35" y="396"/>
                  </a:cubicBezTo>
                  <a:cubicBezTo>
                    <a:pt x="39" y="395"/>
                    <a:pt x="43" y="393"/>
                    <a:pt x="47" y="390"/>
                  </a:cubicBezTo>
                  <a:cubicBezTo>
                    <a:pt x="48" y="389"/>
                    <a:pt x="50" y="388"/>
                    <a:pt x="51" y="387"/>
                  </a:cubicBezTo>
                  <a:cubicBezTo>
                    <a:pt x="53" y="386"/>
                    <a:pt x="54" y="385"/>
                    <a:pt x="56" y="384"/>
                  </a:cubicBezTo>
                  <a:cubicBezTo>
                    <a:pt x="57" y="383"/>
                    <a:pt x="59" y="382"/>
                    <a:pt x="60" y="380"/>
                  </a:cubicBezTo>
                  <a:cubicBezTo>
                    <a:pt x="61" y="379"/>
                    <a:pt x="63" y="378"/>
                    <a:pt x="64" y="377"/>
                  </a:cubicBezTo>
                  <a:cubicBezTo>
                    <a:pt x="74" y="367"/>
                    <a:pt x="84" y="355"/>
                    <a:pt x="93" y="342"/>
                  </a:cubicBezTo>
                  <a:cubicBezTo>
                    <a:pt x="101" y="328"/>
                    <a:pt x="109" y="313"/>
                    <a:pt x="116" y="297"/>
                  </a:cubicBezTo>
                  <a:cubicBezTo>
                    <a:pt x="122" y="281"/>
                    <a:pt x="128" y="263"/>
                    <a:pt x="133" y="245"/>
                  </a:cubicBezTo>
                  <a:cubicBezTo>
                    <a:pt x="138" y="226"/>
                    <a:pt x="142" y="207"/>
                    <a:pt x="146" y="186"/>
                  </a:cubicBezTo>
                  <a:cubicBezTo>
                    <a:pt x="150" y="161"/>
                    <a:pt x="155" y="137"/>
                    <a:pt x="161" y="115"/>
                  </a:cubicBezTo>
                  <a:cubicBezTo>
                    <a:pt x="167" y="94"/>
                    <a:pt x="174" y="75"/>
                    <a:pt x="181" y="59"/>
                  </a:cubicBezTo>
                  <a:cubicBezTo>
                    <a:pt x="188" y="44"/>
                    <a:pt x="196" y="31"/>
                    <a:pt x="204" y="22"/>
                  </a:cubicBezTo>
                  <a:cubicBezTo>
                    <a:pt x="212" y="12"/>
                    <a:pt x="220" y="6"/>
                    <a:pt x="229" y="3"/>
                  </a:cubicBezTo>
                  <a:cubicBezTo>
                    <a:pt x="231" y="2"/>
                    <a:pt x="231" y="2"/>
                    <a:pt x="232" y="1"/>
                  </a:cubicBezTo>
                  <a:cubicBezTo>
                    <a:pt x="234" y="1"/>
                    <a:pt x="235" y="1"/>
                    <a:pt x="235" y="1"/>
                  </a:cubicBezTo>
                  <a:cubicBezTo>
                    <a:pt x="237" y="0"/>
                    <a:pt x="238" y="0"/>
                    <a:pt x="238" y="0"/>
                  </a:cubicBezTo>
                  <a:cubicBezTo>
                    <a:pt x="240" y="0"/>
                    <a:pt x="240" y="0"/>
                    <a:pt x="241" y="0"/>
                  </a:cubicBezTo>
                  <a:cubicBezTo>
                    <a:pt x="247" y="0"/>
                    <a:pt x="247" y="0"/>
                    <a:pt x="247"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5" name="Freeform 55"/>
            <p:cNvSpPr>
              <a:spLocks/>
            </p:cNvSpPr>
            <p:nvPr/>
          </p:nvSpPr>
          <p:spPr bwMode="auto">
            <a:xfrm>
              <a:off x="5118100" y="3917950"/>
              <a:ext cx="117475" cy="250825"/>
            </a:xfrm>
            <a:custGeom>
              <a:avLst/>
              <a:gdLst/>
              <a:ahLst/>
              <a:cxnLst>
                <a:cxn ang="0">
                  <a:pos x="23" y="0"/>
                </a:cxn>
                <a:cxn ang="0">
                  <a:pos x="18" y="18"/>
                </a:cxn>
                <a:cxn ang="0">
                  <a:pos x="13" y="35"/>
                </a:cxn>
                <a:cxn ang="0">
                  <a:pos x="7" y="51"/>
                </a:cxn>
                <a:cxn ang="0">
                  <a:pos x="0" y="66"/>
                </a:cxn>
                <a:cxn ang="0">
                  <a:pos x="8" y="67"/>
                </a:cxn>
                <a:cxn ang="0">
                  <a:pos x="15" y="52"/>
                </a:cxn>
                <a:cxn ang="0">
                  <a:pos x="21" y="35"/>
                </a:cxn>
                <a:cxn ang="0">
                  <a:pos x="26" y="18"/>
                </a:cxn>
                <a:cxn ang="0">
                  <a:pos x="31" y="0"/>
                </a:cxn>
                <a:cxn ang="0">
                  <a:pos x="23" y="0"/>
                </a:cxn>
              </a:cxnLst>
              <a:rect l="0" t="0" r="r" b="b"/>
              <a:pathLst>
                <a:path w="31" h="67">
                  <a:moveTo>
                    <a:pt x="23" y="0"/>
                  </a:moveTo>
                  <a:cubicBezTo>
                    <a:pt x="22" y="6"/>
                    <a:pt x="20" y="12"/>
                    <a:pt x="18" y="18"/>
                  </a:cubicBezTo>
                  <a:cubicBezTo>
                    <a:pt x="16" y="23"/>
                    <a:pt x="15" y="29"/>
                    <a:pt x="13" y="35"/>
                  </a:cubicBezTo>
                  <a:cubicBezTo>
                    <a:pt x="11" y="40"/>
                    <a:pt x="9" y="46"/>
                    <a:pt x="7" y="51"/>
                  </a:cubicBezTo>
                  <a:cubicBezTo>
                    <a:pt x="4" y="56"/>
                    <a:pt x="2" y="61"/>
                    <a:pt x="0" y="66"/>
                  </a:cubicBezTo>
                  <a:cubicBezTo>
                    <a:pt x="8" y="67"/>
                    <a:pt x="8" y="67"/>
                    <a:pt x="8" y="67"/>
                  </a:cubicBezTo>
                  <a:cubicBezTo>
                    <a:pt x="10" y="62"/>
                    <a:pt x="12" y="57"/>
                    <a:pt x="15" y="52"/>
                  </a:cubicBezTo>
                  <a:cubicBezTo>
                    <a:pt x="17" y="46"/>
                    <a:pt x="19" y="41"/>
                    <a:pt x="21" y="35"/>
                  </a:cubicBezTo>
                  <a:cubicBezTo>
                    <a:pt x="23" y="30"/>
                    <a:pt x="24" y="24"/>
                    <a:pt x="26" y="18"/>
                  </a:cubicBezTo>
                  <a:cubicBezTo>
                    <a:pt x="28" y="12"/>
                    <a:pt x="30" y="6"/>
                    <a:pt x="31" y="0"/>
                  </a:cubicBezTo>
                  <a:cubicBezTo>
                    <a:pt x="23" y="0"/>
                    <a:pt x="23" y="0"/>
                    <a:pt x="23"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6" name="Freeform 56"/>
            <p:cNvSpPr>
              <a:spLocks/>
            </p:cNvSpPr>
            <p:nvPr/>
          </p:nvSpPr>
          <p:spPr bwMode="auto">
            <a:xfrm>
              <a:off x="5254625" y="3389313"/>
              <a:ext cx="77788" cy="292100"/>
            </a:xfrm>
            <a:custGeom>
              <a:avLst/>
              <a:gdLst/>
              <a:ahLst/>
              <a:cxnLst>
                <a:cxn ang="0">
                  <a:pos x="13" y="0"/>
                </a:cxn>
                <a:cxn ang="0">
                  <a:pos x="10" y="15"/>
                </a:cxn>
                <a:cxn ang="0">
                  <a:pos x="7" y="31"/>
                </a:cxn>
                <a:cxn ang="0">
                  <a:pos x="4" y="47"/>
                </a:cxn>
                <a:cxn ang="0">
                  <a:pos x="2" y="64"/>
                </a:cxn>
                <a:cxn ang="0">
                  <a:pos x="2" y="68"/>
                </a:cxn>
                <a:cxn ang="0">
                  <a:pos x="1" y="71"/>
                </a:cxn>
                <a:cxn ang="0">
                  <a:pos x="1" y="74"/>
                </a:cxn>
                <a:cxn ang="0">
                  <a:pos x="0" y="78"/>
                </a:cxn>
                <a:cxn ang="0">
                  <a:pos x="8" y="78"/>
                </a:cxn>
                <a:cxn ang="0">
                  <a:pos x="8" y="75"/>
                </a:cxn>
                <a:cxn ang="0">
                  <a:pos x="9" y="71"/>
                </a:cxn>
                <a:cxn ang="0">
                  <a:pos x="9" y="68"/>
                </a:cxn>
                <a:cxn ang="0">
                  <a:pos x="10" y="65"/>
                </a:cxn>
                <a:cxn ang="0">
                  <a:pos x="12" y="48"/>
                </a:cxn>
                <a:cxn ang="0">
                  <a:pos x="15" y="31"/>
                </a:cxn>
                <a:cxn ang="0">
                  <a:pos x="18" y="16"/>
                </a:cxn>
                <a:cxn ang="0">
                  <a:pos x="21" y="1"/>
                </a:cxn>
                <a:cxn ang="0">
                  <a:pos x="13" y="0"/>
                </a:cxn>
              </a:cxnLst>
              <a:rect l="0" t="0" r="r" b="b"/>
              <a:pathLst>
                <a:path w="21" h="78">
                  <a:moveTo>
                    <a:pt x="13" y="0"/>
                  </a:moveTo>
                  <a:cubicBezTo>
                    <a:pt x="12" y="5"/>
                    <a:pt x="11" y="10"/>
                    <a:pt x="10" y="15"/>
                  </a:cubicBezTo>
                  <a:cubicBezTo>
                    <a:pt x="9" y="20"/>
                    <a:pt x="8" y="26"/>
                    <a:pt x="7" y="31"/>
                  </a:cubicBezTo>
                  <a:cubicBezTo>
                    <a:pt x="6" y="36"/>
                    <a:pt x="5" y="42"/>
                    <a:pt x="4" y="47"/>
                  </a:cubicBezTo>
                  <a:cubicBezTo>
                    <a:pt x="4" y="53"/>
                    <a:pt x="3" y="59"/>
                    <a:pt x="2" y="64"/>
                  </a:cubicBezTo>
                  <a:cubicBezTo>
                    <a:pt x="2" y="65"/>
                    <a:pt x="2" y="67"/>
                    <a:pt x="2" y="68"/>
                  </a:cubicBezTo>
                  <a:cubicBezTo>
                    <a:pt x="1" y="69"/>
                    <a:pt x="1" y="70"/>
                    <a:pt x="1" y="71"/>
                  </a:cubicBezTo>
                  <a:cubicBezTo>
                    <a:pt x="1" y="72"/>
                    <a:pt x="1" y="73"/>
                    <a:pt x="1" y="74"/>
                  </a:cubicBezTo>
                  <a:cubicBezTo>
                    <a:pt x="0" y="76"/>
                    <a:pt x="0" y="77"/>
                    <a:pt x="0" y="78"/>
                  </a:cubicBezTo>
                  <a:cubicBezTo>
                    <a:pt x="8" y="78"/>
                    <a:pt x="8" y="78"/>
                    <a:pt x="8" y="78"/>
                  </a:cubicBezTo>
                  <a:cubicBezTo>
                    <a:pt x="8" y="77"/>
                    <a:pt x="8" y="76"/>
                    <a:pt x="8" y="75"/>
                  </a:cubicBezTo>
                  <a:cubicBezTo>
                    <a:pt x="8" y="74"/>
                    <a:pt x="9" y="73"/>
                    <a:pt x="9" y="71"/>
                  </a:cubicBezTo>
                  <a:cubicBezTo>
                    <a:pt x="9" y="70"/>
                    <a:pt x="9" y="69"/>
                    <a:pt x="9" y="68"/>
                  </a:cubicBezTo>
                  <a:cubicBezTo>
                    <a:pt x="9" y="67"/>
                    <a:pt x="10" y="66"/>
                    <a:pt x="10" y="65"/>
                  </a:cubicBezTo>
                  <a:cubicBezTo>
                    <a:pt x="10" y="59"/>
                    <a:pt x="11" y="53"/>
                    <a:pt x="12" y="48"/>
                  </a:cubicBezTo>
                  <a:cubicBezTo>
                    <a:pt x="13" y="42"/>
                    <a:pt x="14" y="37"/>
                    <a:pt x="15" y="31"/>
                  </a:cubicBezTo>
                  <a:cubicBezTo>
                    <a:pt x="16" y="26"/>
                    <a:pt x="17" y="21"/>
                    <a:pt x="18" y="16"/>
                  </a:cubicBezTo>
                  <a:cubicBezTo>
                    <a:pt x="19" y="10"/>
                    <a:pt x="20" y="5"/>
                    <a:pt x="21" y="1"/>
                  </a:cubicBezTo>
                  <a:cubicBezTo>
                    <a:pt x="13" y="0"/>
                    <a:pt x="13" y="0"/>
                    <a:pt x="13"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7" name="Freeform 57"/>
            <p:cNvSpPr>
              <a:spLocks/>
            </p:cNvSpPr>
            <p:nvPr/>
          </p:nvSpPr>
          <p:spPr bwMode="auto">
            <a:xfrm>
              <a:off x="5354638" y="3028950"/>
              <a:ext cx="104775" cy="169862"/>
            </a:xfrm>
            <a:custGeom>
              <a:avLst/>
              <a:gdLst/>
              <a:ahLst/>
              <a:cxnLst>
                <a:cxn ang="0">
                  <a:pos x="21" y="0"/>
                </a:cxn>
                <a:cxn ang="0">
                  <a:pos x="15" y="9"/>
                </a:cxn>
                <a:cxn ang="0">
                  <a:pos x="10" y="20"/>
                </a:cxn>
                <a:cxn ang="0">
                  <a:pos x="5" y="32"/>
                </a:cxn>
                <a:cxn ang="0">
                  <a:pos x="0" y="45"/>
                </a:cxn>
                <a:cxn ang="0">
                  <a:pos x="8" y="45"/>
                </a:cxn>
                <a:cxn ang="0">
                  <a:pos x="13" y="32"/>
                </a:cxn>
                <a:cxn ang="0">
                  <a:pos x="18" y="20"/>
                </a:cxn>
                <a:cxn ang="0">
                  <a:pos x="23" y="9"/>
                </a:cxn>
                <a:cxn ang="0">
                  <a:pos x="28" y="0"/>
                </a:cxn>
                <a:cxn ang="0">
                  <a:pos x="21" y="0"/>
                </a:cxn>
              </a:cxnLst>
              <a:rect l="0" t="0" r="r" b="b"/>
              <a:pathLst>
                <a:path w="28" h="45">
                  <a:moveTo>
                    <a:pt x="21" y="0"/>
                  </a:moveTo>
                  <a:cubicBezTo>
                    <a:pt x="19" y="3"/>
                    <a:pt x="17" y="6"/>
                    <a:pt x="15" y="9"/>
                  </a:cubicBezTo>
                  <a:cubicBezTo>
                    <a:pt x="14" y="13"/>
                    <a:pt x="12" y="16"/>
                    <a:pt x="10" y="20"/>
                  </a:cubicBezTo>
                  <a:cubicBezTo>
                    <a:pt x="9" y="24"/>
                    <a:pt x="7" y="28"/>
                    <a:pt x="5" y="32"/>
                  </a:cubicBezTo>
                  <a:cubicBezTo>
                    <a:pt x="4" y="36"/>
                    <a:pt x="2" y="41"/>
                    <a:pt x="0" y="45"/>
                  </a:cubicBezTo>
                  <a:cubicBezTo>
                    <a:pt x="8" y="45"/>
                    <a:pt x="8" y="45"/>
                    <a:pt x="8" y="45"/>
                  </a:cubicBezTo>
                  <a:cubicBezTo>
                    <a:pt x="9" y="41"/>
                    <a:pt x="11" y="36"/>
                    <a:pt x="13" y="32"/>
                  </a:cubicBezTo>
                  <a:cubicBezTo>
                    <a:pt x="14" y="28"/>
                    <a:pt x="16" y="24"/>
                    <a:pt x="18" y="20"/>
                  </a:cubicBezTo>
                  <a:cubicBezTo>
                    <a:pt x="19" y="16"/>
                    <a:pt x="21" y="13"/>
                    <a:pt x="23" y="9"/>
                  </a:cubicBezTo>
                  <a:cubicBezTo>
                    <a:pt x="24" y="6"/>
                    <a:pt x="26" y="3"/>
                    <a:pt x="28" y="0"/>
                  </a:cubicBezTo>
                  <a:cubicBezTo>
                    <a:pt x="21" y="0"/>
                    <a:pt x="21" y="0"/>
                    <a:pt x="21"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8" name="Freeform 58"/>
            <p:cNvSpPr>
              <a:spLocks/>
            </p:cNvSpPr>
            <p:nvPr/>
          </p:nvSpPr>
          <p:spPr bwMode="auto">
            <a:xfrm>
              <a:off x="5497513" y="2917825"/>
              <a:ext cx="96838" cy="28575"/>
            </a:xfrm>
            <a:custGeom>
              <a:avLst/>
              <a:gdLst/>
              <a:ahLst/>
              <a:cxnLst>
                <a:cxn ang="0">
                  <a:pos x="26" y="0"/>
                </a:cxn>
                <a:cxn ang="0">
                  <a:pos x="25" y="0"/>
                </a:cxn>
                <a:cxn ang="0">
                  <a:pos x="24" y="0"/>
                </a:cxn>
                <a:cxn ang="0">
                  <a:pos x="23" y="0"/>
                </a:cxn>
                <a:cxn ang="0">
                  <a:pos x="22" y="1"/>
                </a:cxn>
                <a:cxn ang="0">
                  <a:pos x="20" y="1"/>
                </a:cxn>
                <a:cxn ang="0">
                  <a:pos x="19" y="1"/>
                </a:cxn>
                <a:cxn ang="0">
                  <a:pos x="17" y="2"/>
                </a:cxn>
                <a:cxn ang="0">
                  <a:pos x="16" y="2"/>
                </a:cxn>
                <a:cxn ang="0">
                  <a:pos x="14" y="4"/>
                </a:cxn>
                <a:cxn ang="0">
                  <a:pos x="12" y="5"/>
                </a:cxn>
                <a:cxn ang="0">
                  <a:pos x="9" y="6"/>
                </a:cxn>
                <a:cxn ang="0">
                  <a:pos x="7" y="8"/>
                </a:cxn>
                <a:cxn ang="0">
                  <a:pos x="0" y="8"/>
                </a:cxn>
                <a:cxn ang="0">
                  <a:pos x="3" y="6"/>
                </a:cxn>
                <a:cxn ang="0">
                  <a:pos x="5" y="5"/>
                </a:cxn>
                <a:cxn ang="0">
                  <a:pos x="7" y="4"/>
                </a:cxn>
                <a:cxn ang="0">
                  <a:pos x="9" y="2"/>
                </a:cxn>
                <a:cxn ang="0">
                  <a:pos x="10" y="2"/>
                </a:cxn>
                <a:cxn ang="0">
                  <a:pos x="12" y="1"/>
                </a:cxn>
                <a:cxn ang="0">
                  <a:pos x="13" y="1"/>
                </a:cxn>
                <a:cxn ang="0">
                  <a:pos x="15" y="1"/>
                </a:cxn>
                <a:cxn ang="0">
                  <a:pos x="16" y="0"/>
                </a:cxn>
                <a:cxn ang="0">
                  <a:pos x="17" y="0"/>
                </a:cxn>
                <a:cxn ang="0">
                  <a:pos x="18" y="0"/>
                </a:cxn>
                <a:cxn ang="0">
                  <a:pos x="19" y="0"/>
                </a:cxn>
                <a:cxn ang="0">
                  <a:pos x="26" y="0"/>
                </a:cxn>
              </a:cxnLst>
              <a:rect l="0" t="0" r="r" b="b"/>
              <a:pathLst>
                <a:path w="26" h="8">
                  <a:moveTo>
                    <a:pt x="26" y="0"/>
                  </a:moveTo>
                  <a:cubicBezTo>
                    <a:pt x="26" y="0"/>
                    <a:pt x="25" y="0"/>
                    <a:pt x="25" y="0"/>
                  </a:cubicBezTo>
                  <a:cubicBezTo>
                    <a:pt x="25" y="0"/>
                    <a:pt x="24" y="0"/>
                    <a:pt x="24" y="0"/>
                  </a:cubicBezTo>
                  <a:cubicBezTo>
                    <a:pt x="23" y="0"/>
                    <a:pt x="23" y="0"/>
                    <a:pt x="23" y="0"/>
                  </a:cubicBezTo>
                  <a:cubicBezTo>
                    <a:pt x="22" y="0"/>
                    <a:pt x="22" y="0"/>
                    <a:pt x="22" y="1"/>
                  </a:cubicBezTo>
                  <a:cubicBezTo>
                    <a:pt x="21" y="1"/>
                    <a:pt x="21" y="1"/>
                    <a:pt x="20" y="1"/>
                  </a:cubicBezTo>
                  <a:cubicBezTo>
                    <a:pt x="20" y="1"/>
                    <a:pt x="19" y="1"/>
                    <a:pt x="19" y="1"/>
                  </a:cubicBezTo>
                  <a:cubicBezTo>
                    <a:pt x="18" y="1"/>
                    <a:pt x="18" y="2"/>
                    <a:pt x="17" y="2"/>
                  </a:cubicBezTo>
                  <a:cubicBezTo>
                    <a:pt x="17" y="2"/>
                    <a:pt x="16" y="2"/>
                    <a:pt x="16" y="2"/>
                  </a:cubicBezTo>
                  <a:cubicBezTo>
                    <a:pt x="15" y="3"/>
                    <a:pt x="14" y="3"/>
                    <a:pt x="14" y="4"/>
                  </a:cubicBezTo>
                  <a:cubicBezTo>
                    <a:pt x="13" y="4"/>
                    <a:pt x="12" y="4"/>
                    <a:pt x="12" y="5"/>
                  </a:cubicBezTo>
                  <a:cubicBezTo>
                    <a:pt x="11" y="5"/>
                    <a:pt x="10" y="6"/>
                    <a:pt x="9" y="6"/>
                  </a:cubicBezTo>
                  <a:cubicBezTo>
                    <a:pt x="9" y="7"/>
                    <a:pt x="8" y="7"/>
                    <a:pt x="7" y="8"/>
                  </a:cubicBezTo>
                  <a:cubicBezTo>
                    <a:pt x="0" y="8"/>
                    <a:pt x="0" y="8"/>
                    <a:pt x="0" y="8"/>
                  </a:cubicBezTo>
                  <a:cubicBezTo>
                    <a:pt x="1" y="7"/>
                    <a:pt x="2" y="7"/>
                    <a:pt x="3" y="6"/>
                  </a:cubicBezTo>
                  <a:cubicBezTo>
                    <a:pt x="3" y="6"/>
                    <a:pt x="4" y="5"/>
                    <a:pt x="5" y="5"/>
                  </a:cubicBezTo>
                  <a:cubicBezTo>
                    <a:pt x="5" y="4"/>
                    <a:pt x="6" y="4"/>
                    <a:pt x="7" y="4"/>
                  </a:cubicBezTo>
                  <a:cubicBezTo>
                    <a:pt x="8" y="3"/>
                    <a:pt x="8" y="3"/>
                    <a:pt x="9" y="2"/>
                  </a:cubicBezTo>
                  <a:cubicBezTo>
                    <a:pt x="9" y="2"/>
                    <a:pt x="10" y="2"/>
                    <a:pt x="10" y="2"/>
                  </a:cubicBezTo>
                  <a:cubicBezTo>
                    <a:pt x="11" y="2"/>
                    <a:pt x="11" y="1"/>
                    <a:pt x="12" y="1"/>
                  </a:cubicBezTo>
                  <a:cubicBezTo>
                    <a:pt x="12" y="1"/>
                    <a:pt x="13" y="1"/>
                    <a:pt x="13" y="1"/>
                  </a:cubicBezTo>
                  <a:cubicBezTo>
                    <a:pt x="14" y="1"/>
                    <a:pt x="14" y="1"/>
                    <a:pt x="15" y="1"/>
                  </a:cubicBezTo>
                  <a:cubicBezTo>
                    <a:pt x="15" y="0"/>
                    <a:pt x="16" y="0"/>
                    <a:pt x="16" y="0"/>
                  </a:cubicBezTo>
                  <a:cubicBezTo>
                    <a:pt x="16" y="0"/>
                    <a:pt x="17" y="0"/>
                    <a:pt x="17" y="0"/>
                  </a:cubicBezTo>
                  <a:cubicBezTo>
                    <a:pt x="17" y="0"/>
                    <a:pt x="18" y="0"/>
                    <a:pt x="18" y="0"/>
                  </a:cubicBezTo>
                  <a:cubicBezTo>
                    <a:pt x="19" y="0"/>
                    <a:pt x="19" y="0"/>
                    <a:pt x="19" y="0"/>
                  </a:cubicBezTo>
                  <a:cubicBezTo>
                    <a:pt x="26" y="0"/>
                    <a:pt x="26" y="0"/>
                    <a:pt x="26"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9" name="Freeform 59"/>
            <p:cNvSpPr>
              <a:spLocks/>
            </p:cNvSpPr>
            <p:nvPr/>
          </p:nvSpPr>
          <p:spPr bwMode="auto">
            <a:xfrm>
              <a:off x="4065588" y="4267200"/>
              <a:ext cx="1225550" cy="573087"/>
            </a:xfrm>
            <a:custGeom>
              <a:avLst/>
              <a:gdLst/>
              <a:ahLst/>
              <a:cxnLst>
                <a:cxn ang="0">
                  <a:pos x="0" y="0"/>
                </a:cxn>
                <a:cxn ang="0">
                  <a:pos x="4" y="111"/>
                </a:cxn>
                <a:cxn ang="0">
                  <a:pos x="41" y="123"/>
                </a:cxn>
                <a:cxn ang="0">
                  <a:pos x="327" y="153"/>
                </a:cxn>
                <a:cxn ang="0">
                  <a:pos x="324" y="153"/>
                </a:cxn>
                <a:cxn ang="0">
                  <a:pos x="323" y="153"/>
                </a:cxn>
                <a:cxn ang="0">
                  <a:pos x="320" y="152"/>
                </a:cxn>
                <a:cxn ang="0">
                  <a:pos x="319" y="152"/>
                </a:cxn>
                <a:cxn ang="0">
                  <a:pos x="318" y="151"/>
                </a:cxn>
                <a:cxn ang="0">
                  <a:pos x="248" y="7"/>
                </a:cxn>
                <a:cxn ang="0">
                  <a:pos x="0" y="0"/>
                </a:cxn>
              </a:cxnLst>
              <a:rect l="0" t="0" r="r" b="b"/>
              <a:pathLst>
                <a:path w="327" h="153">
                  <a:moveTo>
                    <a:pt x="0" y="0"/>
                  </a:moveTo>
                  <a:cubicBezTo>
                    <a:pt x="0" y="9"/>
                    <a:pt x="4" y="110"/>
                    <a:pt x="4" y="111"/>
                  </a:cubicBezTo>
                  <a:cubicBezTo>
                    <a:pt x="13" y="115"/>
                    <a:pt x="29" y="121"/>
                    <a:pt x="41" y="123"/>
                  </a:cubicBezTo>
                  <a:cubicBezTo>
                    <a:pt x="136" y="133"/>
                    <a:pt x="232" y="143"/>
                    <a:pt x="327" y="153"/>
                  </a:cubicBezTo>
                  <a:cubicBezTo>
                    <a:pt x="326" y="153"/>
                    <a:pt x="325" y="153"/>
                    <a:pt x="324" y="153"/>
                  </a:cubicBezTo>
                  <a:cubicBezTo>
                    <a:pt x="324" y="153"/>
                    <a:pt x="323" y="153"/>
                    <a:pt x="323" y="153"/>
                  </a:cubicBezTo>
                  <a:cubicBezTo>
                    <a:pt x="322" y="152"/>
                    <a:pt x="321" y="152"/>
                    <a:pt x="320" y="152"/>
                  </a:cubicBezTo>
                  <a:cubicBezTo>
                    <a:pt x="320" y="152"/>
                    <a:pt x="319" y="152"/>
                    <a:pt x="319" y="152"/>
                  </a:cubicBezTo>
                  <a:cubicBezTo>
                    <a:pt x="319" y="151"/>
                    <a:pt x="318" y="151"/>
                    <a:pt x="318" y="151"/>
                  </a:cubicBezTo>
                  <a:cubicBezTo>
                    <a:pt x="317" y="151"/>
                    <a:pt x="249" y="7"/>
                    <a:pt x="248" y="7"/>
                  </a:cubicBez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0" name="Freeform 60"/>
            <p:cNvSpPr>
              <a:spLocks/>
            </p:cNvSpPr>
            <p:nvPr/>
          </p:nvSpPr>
          <p:spPr bwMode="auto">
            <a:xfrm>
              <a:off x="896938" y="5949950"/>
              <a:ext cx="2257425" cy="517525"/>
            </a:xfrm>
            <a:custGeom>
              <a:avLst/>
              <a:gdLst/>
              <a:ahLst/>
              <a:cxnLst>
                <a:cxn ang="0">
                  <a:pos x="1422" y="326"/>
                </a:cxn>
                <a:cxn ang="0">
                  <a:pos x="300" y="74"/>
                </a:cxn>
                <a:cxn ang="0">
                  <a:pos x="0" y="0"/>
                </a:cxn>
                <a:cxn ang="0">
                  <a:pos x="1181" y="267"/>
                </a:cxn>
                <a:cxn ang="0">
                  <a:pos x="1422" y="326"/>
                </a:cxn>
              </a:cxnLst>
              <a:rect l="0" t="0" r="r" b="b"/>
              <a:pathLst>
                <a:path w="1422" h="326">
                  <a:moveTo>
                    <a:pt x="1422" y="326"/>
                  </a:moveTo>
                  <a:lnTo>
                    <a:pt x="300" y="74"/>
                  </a:lnTo>
                  <a:lnTo>
                    <a:pt x="0" y="0"/>
                  </a:lnTo>
                  <a:lnTo>
                    <a:pt x="1181" y="267"/>
                  </a:lnTo>
                  <a:lnTo>
                    <a:pt x="1422" y="326"/>
                  </a:lnTo>
                  <a:close/>
                </a:path>
              </a:pathLst>
            </a:custGeom>
            <a:solidFill>
              <a:srgbClr val="4E4E4E"/>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1" name="Freeform 61"/>
            <p:cNvSpPr>
              <a:spLocks/>
            </p:cNvSpPr>
            <p:nvPr/>
          </p:nvSpPr>
          <p:spPr bwMode="auto">
            <a:xfrm>
              <a:off x="1023938" y="3851275"/>
              <a:ext cx="3521075" cy="2486025"/>
            </a:xfrm>
            <a:custGeom>
              <a:avLst/>
              <a:gdLst/>
              <a:ahLst/>
              <a:cxnLst>
                <a:cxn ang="0">
                  <a:pos x="939" y="18"/>
                </a:cxn>
                <a:cxn ang="0">
                  <a:pos x="643" y="0"/>
                </a:cxn>
                <a:cxn ang="0">
                  <a:pos x="619" y="0"/>
                </a:cxn>
                <a:cxn ang="0">
                  <a:pos x="593" y="2"/>
                </a:cxn>
                <a:cxn ang="0">
                  <a:pos x="565" y="7"/>
                </a:cxn>
                <a:cxn ang="0">
                  <a:pos x="536" y="15"/>
                </a:cxn>
                <a:cxn ang="0">
                  <a:pos x="530" y="17"/>
                </a:cxn>
                <a:cxn ang="0">
                  <a:pos x="523" y="19"/>
                </a:cxn>
                <a:cxn ang="0">
                  <a:pos x="406" y="79"/>
                </a:cxn>
                <a:cxn ang="0">
                  <a:pos x="276" y="186"/>
                </a:cxn>
                <a:cxn ang="0">
                  <a:pos x="138" y="347"/>
                </a:cxn>
                <a:cxn ang="0">
                  <a:pos x="0" y="567"/>
                </a:cxn>
                <a:cxn ang="0">
                  <a:pos x="422" y="663"/>
                </a:cxn>
                <a:cxn ang="0">
                  <a:pos x="536" y="410"/>
                </a:cxn>
                <a:cxn ang="0">
                  <a:pos x="649" y="227"/>
                </a:cxn>
                <a:cxn ang="0">
                  <a:pos x="754" y="107"/>
                </a:cxn>
                <a:cxn ang="0">
                  <a:pos x="846" y="40"/>
                </a:cxn>
                <a:cxn ang="0">
                  <a:pos x="851" y="38"/>
                </a:cxn>
                <a:cxn ang="0">
                  <a:pos x="856" y="35"/>
                </a:cxn>
                <a:cxn ang="0">
                  <a:pos x="879" y="26"/>
                </a:cxn>
                <a:cxn ang="0">
                  <a:pos x="900" y="21"/>
                </a:cxn>
                <a:cxn ang="0">
                  <a:pos x="920" y="18"/>
                </a:cxn>
                <a:cxn ang="0">
                  <a:pos x="939" y="18"/>
                </a:cxn>
              </a:cxnLst>
              <a:rect l="0" t="0" r="r" b="b"/>
              <a:pathLst>
                <a:path w="939" h="663">
                  <a:moveTo>
                    <a:pt x="939" y="18"/>
                  </a:moveTo>
                  <a:cubicBezTo>
                    <a:pt x="643" y="0"/>
                    <a:pt x="643" y="0"/>
                    <a:pt x="643" y="0"/>
                  </a:cubicBezTo>
                  <a:cubicBezTo>
                    <a:pt x="635" y="0"/>
                    <a:pt x="627" y="0"/>
                    <a:pt x="619" y="0"/>
                  </a:cubicBezTo>
                  <a:cubicBezTo>
                    <a:pt x="610" y="1"/>
                    <a:pt x="601" y="1"/>
                    <a:pt x="593" y="2"/>
                  </a:cubicBezTo>
                  <a:cubicBezTo>
                    <a:pt x="584" y="4"/>
                    <a:pt x="574" y="5"/>
                    <a:pt x="565" y="7"/>
                  </a:cubicBezTo>
                  <a:cubicBezTo>
                    <a:pt x="556" y="9"/>
                    <a:pt x="546" y="12"/>
                    <a:pt x="536" y="15"/>
                  </a:cubicBezTo>
                  <a:cubicBezTo>
                    <a:pt x="532" y="16"/>
                    <a:pt x="531" y="17"/>
                    <a:pt x="530" y="17"/>
                  </a:cubicBezTo>
                  <a:cubicBezTo>
                    <a:pt x="525" y="19"/>
                    <a:pt x="524" y="19"/>
                    <a:pt x="523" y="19"/>
                  </a:cubicBezTo>
                  <a:cubicBezTo>
                    <a:pt x="485" y="32"/>
                    <a:pt x="446" y="52"/>
                    <a:pt x="406" y="79"/>
                  </a:cubicBezTo>
                  <a:cubicBezTo>
                    <a:pt x="364" y="107"/>
                    <a:pt x="320" y="143"/>
                    <a:pt x="276" y="186"/>
                  </a:cubicBezTo>
                  <a:cubicBezTo>
                    <a:pt x="229" y="232"/>
                    <a:pt x="183" y="286"/>
                    <a:pt x="138" y="347"/>
                  </a:cubicBezTo>
                  <a:cubicBezTo>
                    <a:pt x="89" y="413"/>
                    <a:pt x="43" y="487"/>
                    <a:pt x="0" y="567"/>
                  </a:cubicBezTo>
                  <a:cubicBezTo>
                    <a:pt x="422" y="663"/>
                    <a:pt x="422" y="663"/>
                    <a:pt x="422" y="663"/>
                  </a:cubicBezTo>
                  <a:cubicBezTo>
                    <a:pt x="458" y="570"/>
                    <a:pt x="496" y="485"/>
                    <a:pt x="536" y="410"/>
                  </a:cubicBezTo>
                  <a:cubicBezTo>
                    <a:pt x="573" y="340"/>
                    <a:pt x="611" y="279"/>
                    <a:pt x="649" y="227"/>
                  </a:cubicBezTo>
                  <a:cubicBezTo>
                    <a:pt x="684" y="179"/>
                    <a:pt x="719" y="139"/>
                    <a:pt x="754" y="107"/>
                  </a:cubicBezTo>
                  <a:cubicBezTo>
                    <a:pt x="785" y="77"/>
                    <a:pt x="816" y="55"/>
                    <a:pt x="846" y="40"/>
                  </a:cubicBezTo>
                  <a:cubicBezTo>
                    <a:pt x="849" y="38"/>
                    <a:pt x="850" y="38"/>
                    <a:pt x="851" y="38"/>
                  </a:cubicBezTo>
                  <a:cubicBezTo>
                    <a:pt x="854" y="36"/>
                    <a:pt x="855" y="36"/>
                    <a:pt x="856" y="35"/>
                  </a:cubicBezTo>
                  <a:cubicBezTo>
                    <a:pt x="864" y="32"/>
                    <a:pt x="871" y="29"/>
                    <a:pt x="879" y="26"/>
                  </a:cubicBezTo>
                  <a:cubicBezTo>
                    <a:pt x="886" y="24"/>
                    <a:pt x="893" y="22"/>
                    <a:pt x="900" y="21"/>
                  </a:cubicBezTo>
                  <a:cubicBezTo>
                    <a:pt x="907" y="19"/>
                    <a:pt x="914" y="18"/>
                    <a:pt x="920" y="18"/>
                  </a:cubicBezTo>
                  <a:cubicBezTo>
                    <a:pt x="927" y="17"/>
                    <a:pt x="933" y="17"/>
                    <a:pt x="939" y="18"/>
                  </a:cubicBezTo>
                  <a:close/>
                </a:path>
              </a:pathLst>
            </a:cu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2" name="Freeform 62"/>
            <p:cNvSpPr>
              <a:spLocks/>
            </p:cNvSpPr>
            <p:nvPr/>
          </p:nvSpPr>
          <p:spPr bwMode="auto">
            <a:xfrm>
              <a:off x="2670175" y="3917950"/>
              <a:ext cx="1987550" cy="2455862"/>
            </a:xfrm>
            <a:custGeom>
              <a:avLst/>
              <a:gdLst/>
              <a:ahLst/>
              <a:cxnLst>
                <a:cxn ang="0">
                  <a:pos x="530" y="1"/>
                </a:cxn>
                <a:cxn ang="0">
                  <a:pos x="512" y="0"/>
                </a:cxn>
                <a:cxn ang="0">
                  <a:pos x="493" y="0"/>
                </a:cxn>
                <a:cxn ang="0">
                  <a:pos x="473" y="3"/>
                </a:cxn>
                <a:cxn ang="0">
                  <a:pos x="452" y="9"/>
                </a:cxn>
                <a:cxn ang="0">
                  <a:pos x="430" y="18"/>
                </a:cxn>
                <a:cxn ang="0">
                  <a:pos x="425" y="20"/>
                </a:cxn>
                <a:cxn ang="0">
                  <a:pos x="420" y="23"/>
                </a:cxn>
                <a:cxn ang="0">
                  <a:pos x="328" y="90"/>
                </a:cxn>
                <a:cxn ang="0">
                  <a:pos x="225" y="211"/>
                </a:cxn>
                <a:cxn ang="0">
                  <a:pos x="113" y="395"/>
                </a:cxn>
                <a:cxn ang="0">
                  <a:pos x="0" y="649"/>
                </a:cxn>
                <a:cxn ang="0">
                  <a:pos x="27" y="655"/>
                </a:cxn>
                <a:cxn ang="0">
                  <a:pos x="138" y="399"/>
                </a:cxn>
                <a:cxn ang="0">
                  <a:pos x="248" y="213"/>
                </a:cxn>
                <a:cxn ang="0">
                  <a:pos x="350" y="92"/>
                </a:cxn>
                <a:cxn ang="0">
                  <a:pos x="439" y="24"/>
                </a:cxn>
                <a:cxn ang="0">
                  <a:pos x="444" y="22"/>
                </a:cxn>
                <a:cxn ang="0">
                  <a:pos x="449" y="19"/>
                </a:cxn>
                <a:cxn ang="0">
                  <a:pos x="471" y="10"/>
                </a:cxn>
                <a:cxn ang="0">
                  <a:pos x="492" y="4"/>
                </a:cxn>
                <a:cxn ang="0">
                  <a:pos x="511" y="2"/>
                </a:cxn>
                <a:cxn ang="0">
                  <a:pos x="530" y="1"/>
                </a:cxn>
              </a:cxnLst>
              <a:rect l="0" t="0" r="r" b="b"/>
              <a:pathLst>
                <a:path w="530" h="655">
                  <a:moveTo>
                    <a:pt x="530" y="1"/>
                  </a:moveTo>
                  <a:cubicBezTo>
                    <a:pt x="512" y="0"/>
                    <a:pt x="512" y="0"/>
                    <a:pt x="512" y="0"/>
                  </a:cubicBezTo>
                  <a:cubicBezTo>
                    <a:pt x="506" y="0"/>
                    <a:pt x="499" y="0"/>
                    <a:pt x="493" y="0"/>
                  </a:cubicBezTo>
                  <a:cubicBezTo>
                    <a:pt x="487" y="1"/>
                    <a:pt x="480" y="2"/>
                    <a:pt x="473" y="3"/>
                  </a:cubicBezTo>
                  <a:cubicBezTo>
                    <a:pt x="466" y="5"/>
                    <a:pt x="459" y="7"/>
                    <a:pt x="452" y="9"/>
                  </a:cubicBezTo>
                  <a:cubicBezTo>
                    <a:pt x="445" y="11"/>
                    <a:pt x="437" y="14"/>
                    <a:pt x="430" y="18"/>
                  </a:cubicBezTo>
                  <a:cubicBezTo>
                    <a:pt x="426" y="19"/>
                    <a:pt x="425" y="20"/>
                    <a:pt x="425" y="20"/>
                  </a:cubicBezTo>
                  <a:cubicBezTo>
                    <a:pt x="421" y="22"/>
                    <a:pt x="420" y="22"/>
                    <a:pt x="420" y="23"/>
                  </a:cubicBezTo>
                  <a:cubicBezTo>
                    <a:pt x="390" y="38"/>
                    <a:pt x="360" y="60"/>
                    <a:pt x="328" y="90"/>
                  </a:cubicBezTo>
                  <a:cubicBezTo>
                    <a:pt x="295" y="122"/>
                    <a:pt x="260" y="162"/>
                    <a:pt x="225" y="211"/>
                  </a:cubicBezTo>
                  <a:cubicBezTo>
                    <a:pt x="188" y="263"/>
                    <a:pt x="150" y="325"/>
                    <a:pt x="113" y="395"/>
                  </a:cubicBezTo>
                  <a:cubicBezTo>
                    <a:pt x="74" y="470"/>
                    <a:pt x="35" y="555"/>
                    <a:pt x="0" y="649"/>
                  </a:cubicBezTo>
                  <a:cubicBezTo>
                    <a:pt x="27" y="655"/>
                    <a:pt x="27" y="655"/>
                    <a:pt x="27" y="655"/>
                  </a:cubicBezTo>
                  <a:cubicBezTo>
                    <a:pt x="62" y="561"/>
                    <a:pt x="99" y="475"/>
                    <a:pt x="138" y="399"/>
                  </a:cubicBezTo>
                  <a:cubicBezTo>
                    <a:pt x="174" y="328"/>
                    <a:pt x="211" y="266"/>
                    <a:pt x="248" y="213"/>
                  </a:cubicBezTo>
                  <a:cubicBezTo>
                    <a:pt x="282" y="164"/>
                    <a:pt x="317" y="124"/>
                    <a:pt x="350" y="92"/>
                  </a:cubicBezTo>
                  <a:cubicBezTo>
                    <a:pt x="380" y="62"/>
                    <a:pt x="410" y="39"/>
                    <a:pt x="439" y="24"/>
                  </a:cubicBezTo>
                  <a:cubicBezTo>
                    <a:pt x="442" y="22"/>
                    <a:pt x="443" y="22"/>
                    <a:pt x="444" y="22"/>
                  </a:cubicBezTo>
                  <a:cubicBezTo>
                    <a:pt x="447" y="20"/>
                    <a:pt x="448" y="20"/>
                    <a:pt x="449" y="19"/>
                  </a:cubicBezTo>
                  <a:cubicBezTo>
                    <a:pt x="457" y="16"/>
                    <a:pt x="464" y="13"/>
                    <a:pt x="471" y="10"/>
                  </a:cubicBezTo>
                  <a:cubicBezTo>
                    <a:pt x="478" y="8"/>
                    <a:pt x="485" y="6"/>
                    <a:pt x="492" y="4"/>
                  </a:cubicBezTo>
                  <a:cubicBezTo>
                    <a:pt x="498" y="3"/>
                    <a:pt x="505" y="2"/>
                    <a:pt x="511" y="2"/>
                  </a:cubicBezTo>
                  <a:cubicBezTo>
                    <a:pt x="518" y="1"/>
                    <a:pt x="524" y="1"/>
                    <a:pt x="530" y="1"/>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3" name="Freeform 63"/>
            <p:cNvSpPr>
              <a:spLocks/>
            </p:cNvSpPr>
            <p:nvPr/>
          </p:nvSpPr>
          <p:spPr bwMode="auto">
            <a:xfrm>
              <a:off x="896938" y="3843338"/>
              <a:ext cx="2500313" cy="2122487"/>
            </a:xfrm>
            <a:custGeom>
              <a:avLst/>
              <a:gdLst/>
              <a:ahLst/>
              <a:cxnLst>
                <a:cxn ang="0">
                  <a:pos x="667" y="2"/>
                </a:cxn>
                <a:cxn ang="0">
                  <a:pos x="652" y="1"/>
                </a:cxn>
                <a:cxn ang="0">
                  <a:pos x="627" y="1"/>
                </a:cxn>
                <a:cxn ang="0">
                  <a:pos x="600" y="3"/>
                </a:cxn>
                <a:cxn ang="0">
                  <a:pos x="572" y="8"/>
                </a:cxn>
                <a:cxn ang="0">
                  <a:pos x="543" y="15"/>
                </a:cxn>
                <a:cxn ang="0">
                  <a:pos x="540" y="16"/>
                </a:cxn>
                <a:cxn ang="0">
                  <a:pos x="536" y="17"/>
                </a:cxn>
                <a:cxn ang="0">
                  <a:pos x="533" y="18"/>
                </a:cxn>
                <a:cxn ang="0">
                  <a:pos x="530" y="20"/>
                </a:cxn>
                <a:cxn ang="0">
                  <a:pos x="411" y="78"/>
                </a:cxn>
                <a:cxn ang="0">
                  <a:pos x="279" y="184"/>
                </a:cxn>
                <a:cxn ang="0">
                  <a:pos x="139" y="344"/>
                </a:cxn>
                <a:cxn ang="0">
                  <a:pos x="0" y="562"/>
                </a:cxn>
                <a:cxn ang="0">
                  <a:pos x="21" y="566"/>
                </a:cxn>
                <a:cxn ang="0">
                  <a:pos x="159" y="347"/>
                </a:cxn>
                <a:cxn ang="0">
                  <a:pos x="298" y="186"/>
                </a:cxn>
                <a:cxn ang="0">
                  <a:pos x="429" y="80"/>
                </a:cxn>
                <a:cxn ang="0">
                  <a:pos x="546" y="21"/>
                </a:cxn>
                <a:cxn ang="0">
                  <a:pos x="550" y="20"/>
                </a:cxn>
                <a:cxn ang="0">
                  <a:pos x="553" y="18"/>
                </a:cxn>
                <a:cxn ang="0">
                  <a:pos x="556" y="17"/>
                </a:cxn>
                <a:cxn ang="0">
                  <a:pos x="559" y="16"/>
                </a:cxn>
                <a:cxn ang="0">
                  <a:pos x="589" y="9"/>
                </a:cxn>
                <a:cxn ang="0">
                  <a:pos x="616" y="4"/>
                </a:cxn>
                <a:cxn ang="0">
                  <a:pos x="642" y="2"/>
                </a:cxn>
                <a:cxn ang="0">
                  <a:pos x="667" y="2"/>
                </a:cxn>
              </a:cxnLst>
              <a:rect l="0" t="0" r="r" b="b"/>
              <a:pathLst>
                <a:path w="667" h="566">
                  <a:moveTo>
                    <a:pt x="667" y="2"/>
                  </a:moveTo>
                  <a:cubicBezTo>
                    <a:pt x="652" y="1"/>
                    <a:pt x="652" y="1"/>
                    <a:pt x="652" y="1"/>
                  </a:cubicBezTo>
                  <a:cubicBezTo>
                    <a:pt x="644" y="1"/>
                    <a:pt x="635" y="0"/>
                    <a:pt x="627" y="1"/>
                  </a:cubicBezTo>
                  <a:cubicBezTo>
                    <a:pt x="618" y="1"/>
                    <a:pt x="609" y="2"/>
                    <a:pt x="600" y="3"/>
                  </a:cubicBezTo>
                  <a:cubicBezTo>
                    <a:pt x="591" y="4"/>
                    <a:pt x="582" y="6"/>
                    <a:pt x="572" y="8"/>
                  </a:cubicBezTo>
                  <a:cubicBezTo>
                    <a:pt x="563" y="10"/>
                    <a:pt x="553" y="12"/>
                    <a:pt x="543" y="15"/>
                  </a:cubicBezTo>
                  <a:cubicBezTo>
                    <a:pt x="542" y="16"/>
                    <a:pt x="541" y="16"/>
                    <a:pt x="540" y="16"/>
                  </a:cubicBezTo>
                  <a:cubicBezTo>
                    <a:pt x="539" y="17"/>
                    <a:pt x="537" y="17"/>
                    <a:pt x="536" y="17"/>
                  </a:cubicBezTo>
                  <a:cubicBezTo>
                    <a:pt x="535" y="18"/>
                    <a:pt x="534" y="18"/>
                    <a:pt x="533" y="18"/>
                  </a:cubicBezTo>
                  <a:cubicBezTo>
                    <a:pt x="532" y="19"/>
                    <a:pt x="531" y="19"/>
                    <a:pt x="530" y="20"/>
                  </a:cubicBezTo>
                  <a:cubicBezTo>
                    <a:pt x="491" y="33"/>
                    <a:pt x="452" y="52"/>
                    <a:pt x="411" y="78"/>
                  </a:cubicBezTo>
                  <a:cubicBezTo>
                    <a:pt x="368" y="106"/>
                    <a:pt x="323" y="142"/>
                    <a:pt x="279" y="184"/>
                  </a:cubicBezTo>
                  <a:cubicBezTo>
                    <a:pt x="232" y="230"/>
                    <a:pt x="185" y="283"/>
                    <a:pt x="139" y="344"/>
                  </a:cubicBezTo>
                  <a:cubicBezTo>
                    <a:pt x="90" y="409"/>
                    <a:pt x="43" y="482"/>
                    <a:pt x="0" y="562"/>
                  </a:cubicBezTo>
                  <a:cubicBezTo>
                    <a:pt x="21" y="566"/>
                    <a:pt x="21" y="566"/>
                    <a:pt x="21" y="566"/>
                  </a:cubicBezTo>
                  <a:cubicBezTo>
                    <a:pt x="64" y="486"/>
                    <a:pt x="110" y="413"/>
                    <a:pt x="159" y="347"/>
                  </a:cubicBezTo>
                  <a:cubicBezTo>
                    <a:pt x="204" y="286"/>
                    <a:pt x="251" y="232"/>
                    <a:pt x="298" y="186"/>
                  </a:cubicBezTo>
                  <a:cubicBezTo>
                    <a:pt x="342" y="143"/>
                    <a:pt x="386" y="108"/>
                    <a:pt x="429" y="80"/>
                  </a:cubicBezTo>
                  <a:cubicBezTo>
                    <a:pt x="469" y="53"/>
                    <a:pt x="508" y="34"/>
                    <a:pt x="546" y="21"/>
                  </a:cubicBezTo>
                  <a:cubicBezTo>
                    <a:pt x="547" y="20"/>
                    <a:pt x="548" y="20"/>
                    <a:pt x="550" y="20"/>
                  </a:cubicBezTo>
                  <a:cubicBezTo>
                    <a:pt x="551" y="19"/>
                    <a:pt x="552" y="19"/>
                    <a:pt x="553" y="18"/>
                  </a:cubicBezTo>
                  <a:cubicBezTo>
                    <a:pt x="554" y="18"/>
                    <a:pt x="555" y="18"/>
                    <a:pt x="556" y="17"/>
                  </a:cubicBezTo>
                  <a:cubicBezTo>
                    <a:pt x="557" y="17"/>
                    <a:pt x="558" y="17"/>
                    <a:pt x="559" y="16"/>
                  </a:cubicBezTo>
                  <a:cubicBezTo>
                    <a:pt x="569" y="13"/>
                    <a:pt x="579" y="11"/>
                    <a:pt x="589" y="9"/>
                  </a:cubicBezTo>
                  <a:cubicBezTo>
                    <a:pt x="598" y="7"/>
                    <a:pt x="607" y="5"/>
                    <a:pt x="616" y="4"/>
                  </a:cubicBezTo>
                  <a:cubicBezTo>
                    <a:pt x="625" y="3"/>
                    <a:pt x="634" y="2"/>
                    <a:pt x="642" y="2"/>
                  </a:cubicBezTo>
                  <a:cubicBezTo>
                    <a:pt x="651" y="1"/>
                    <a:pt x="659" y="1"/>
                    <a:pt x="667" y="2"/>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4" name="Freeform 64"/>
            <p:cNvSpPr>
              <a:spLocks/>
            </p:cNvSpPr>
            <p:nvPr/>
          </p:nvSpPr>
          <p:spPr bwMode="auto">
            <a:xfrm>
              <a:off x="3851275" y="3881438"/>
              <a:ext cx="142875" cy="3175"/>
            </a:xfrm>
            <a:custGeom>
              <a:avLst/>
              <a:gdLst/>
              <a:ahLst/>
              <a:cxnLst>
                <a:cxn ang="0">
                  <a:pos x="38" y="1"/>
                </a:cxn>
                <a:cxn ang="0">
                  <a:pos x="32" y="1"/>
                </a:cxn>
                <a:cxn ang="0">
                  <a:pos x="25" y="1"/>
                </a:cxn>
                <a:cxn ang="0">
                  <a:pos x="19" y="1"/>
                </a:cxn>
                <a:cxn ang="0">
                  <a:pos x="12" y="1"/>
                </a:cxn>
                <a:cxn ang="0">
                  <a:pos x="0" y="1"/>
                </a:cxn>
                <a:cxn ang="0">
                  <a:pos x="7" y="0"/>
                </a:cxn>
                <a:cxn ang="0">
                  <a:pos x="14" y="0"/>
                </a:cxn>
                <a:cxn ang="0">
                  <a:pos x="20" y="0"/>
                </a:cxn>
                <a:cxn ang="0">
                  <a:pos x="27" y="0"/>
                </a:cxn>
                <a:cxn ang="0">
                  <a:pos x="38" y="1"/>
                </a:cxn>
              </a:cxnLst>
              <a:rect l="0" t="0" r="r" b="b"/>
              <a:pathLst>
                <a:path w="38" h="1">
                  <a:moveTo>
                    <a:pt x="38" y="1"/>
                  </a:moveTo>
                  <a:cubicBezTo>
                    <a:pt x="36" y="1"/>
                    <a:pt x="34" y="1"/>
                    <a:pt x="32" y="1"/>
                  </a:cubicBezTo>
                  <a:cubicBezTo>
                    <a:pt x="29" y="1"/>
                    <a:pt x="27" y="1"/>
                    <a:pt x="25" y="1"/>
                  </a:cubicBezTo>
                  <a:cubicBezTo>
                    <a:pt x="23" y="1"/>
                    <a:pt x="21" y="1"/>
                    <a:pt x="19" y="1"/>
                  </a:cubicBezTo>
                  <a:cubicBezTo>
                    <a:pt x="16" y="1"/>
                    <a:pt x="14" y="1"/>
                    <a:pt x="12" y="1"/>
                  </a:cubicBezTo>
                  <a:cubicBezTo>
                    <a:pt x="0" y="1"/>
                    <a:pt x="0" y="1"/>
                    <a:pt x="0" y="1"/>
                  </a:cubicBezTo>
                  <a:cubicBezTo>
                    <a:pt x="2" y="0"/>
                    <a:pt x="5" y="0"/>
                    <a:pt x="7" y="0"/>
                  </a:cubicBezTo>
                  <a:cubicBezTo>
                    <a:pt x="9" y="0"/>
                    <a:pt x="11" y="0"/>
                    <a:pt x="14" y="0"/>
                  </a:cubicBezTo>
                  <a:cubicBezTo>
                    <a:pt x="16" y="0"/>
                    <a:pt x="18" y="0"/>
                    <a:pt x="20" y="0"/>
                  </a:cubicBezTo>
                  <a:cubicBezTo>
                    <a:pt x="22" y="0"/>
                    <a:pt x="24" y="0"/>
                    <a:pt x="27" y="0"/>
                  </a:cubicBezTo>
                  <a:cubicBezTo>
                    <a:pt x="38" y="1"/>
                    <a:pt x="38" y="1"/>
                    <a:pt x="38" y="1"/>
                  </a:cubicBezTo>
                  <a:close/>
                </a:path>
              </a:pathLst>
            </a:custGeom>
            <a:solidFill>
              <a:srgbClr val="84848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5" name="Freeform 65"/>
            <p:cNvSpPr>
              <a:spLocks/>
            </p:cNvSpPr>
            <p:nvPr/>
          </p:nvSpPr>
          <p:spPr bwMode="auto">
            <a:xfrm>
              <a:off x="1739900" y="5519738"/>
              <a:ext cx="382588" cy="633412"/>
            </a:xfrm>
            <a:custGeom>
              <a:avLst/>
              <a:gdLst/>
              <a:ahLst/>
              <a:cxnLst>
                <a:cxn ang="0">
                  <a:pos x="102" y="3"/>
                </a:cxn>
                <a:cxn ang="0">
                  <a:pos x="80" y="42"/>
                </a:cxn>
                <a:cxn ang="0">
                  <a:pos x="59" y="82"/>
                </a:cxn>
                <a:cxn ang="0">
                  <a:pos x="37" y="125"/>
                </a:cxn>
                <a:cxn ang="0">
                  <a:pos x="17" y="169"/>
                </a:cxn>
                <a:cxn ang="0">
                  <a:pos x="0" y="166"/>
                </a:cxn>
                <a:cxn ang="0">
                  <a:pos x="21" y="122"/>
                </a:cxn>
                <a:cxn ang="0">
                  <a:pos x="43" y="79"/>
                </a:cxn>
                <a:cxn ang="0">
                  <a:pos x="64" y="39"/>
                </a:cxn>
                <a:cxn ang="0">
                  <a:pos x="86" y="0"/>
                </a:cxn>
                <a:cxn ang="0">
                  <a:pos x="102" y="3"/>
                </a:cxn>
              </a:cxnLst>
              <a:rect l="0" t="0" r="r" b="b"/>
              <a:pathLst>
                <a:path w="102" h="169">
                  <a:moveTo>
                    <a:pt x="102" y="3"/>
                  </a:moveTo>
                  <a:cubicBezTo>
                    <a:pt x="95" y="15"/>
                    <a:pt x="87" y="28"/>
                    <a:pt x="80" y="42"/>
                  </a:cubicBezTo>
                  <a:cubicBezTo>
                    <a:pt x="73" y="55"/>
                    <a:pt x="66" y="69"/>
                    <a:pt x="59" y="82"/>
                  </a:cubicBezTo>
                  <a:cubicBezTo>
                    <a:pt x="51" y="96"/>
                    <a:pt x="44" y="111"/>
                    <a:pt x="37" y="125"/>
                  </a:cubicBezTo>
                  <a:cubicBezTo>
                    <a:pt x="30" y="140"/>
                    <a:pt x="23" y="154"/>
                    <a:pt x="17" y="169"/>
                  </a:cubicBezTo>
                  <a:cubicBezTo>
                    <a:pt x="0" y="166"/>
                    <a:pt x="0" y="166"/>
                    <a:pt x="0" y="166"/>
                  </a:cubicBezTo>
                  <a:cubicBezTo>
                    <a:pt x="7" y="151"/>
                    <a:pt x="14" y="136"/>
                    <a:pt x="21" y="122"/>
                  </a:cubicBezTo>
                  <a:cubicBezTo>
                    <a:pt x="28" y="107"/>
                    <a:pt x="35" y="93"/>
                    <a:pt x="43" y="79"/>
                  </a:cubicBezTo>
                  <a:cubicBezTo>
                    <a:pt x="50" y="65"/>
                    <a:pt x="57" y="52"/>
                    <a:pt x="64" y="39"/>
                  </a:cubicBezTo>
                  <a:cubicBezTo>
                    <a:pt x="72" y="25"/>
                    <a:pt x="79" y="13"/>
                    <a:pt x="86" y="0"/>
                  </a:cubicBezTo>
                  <a:cubicBezTo>
                    <a:pt x="102" y="3"/>
                    <a:pt x="102" y="3"/>
                    <a:pt x="102" y="3"/>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6" name="Freeform 66"/>
            <p:cNvSpPr>
              <a:spLocks/>
            </p:cNvSpPr>
            <p:nvPr/>
          </p:nvSpPr>
          <p:spPr bwMode="auto">
            <a:xfrm>
              <a:off x="2438400" y="4421188"/>
              <a:ext cx="498475" cy="528637"/>
            </a:xfrm>
            <a:custGeom>
              <a:avLst/>
              <a:gdLst/>
              <a:ahLst/>
              <a:cxnLst>
                <a:cxn ang="0">
                  <a:pos x="15" y="141"/>
                </a:cxn>
                <a:cxn ang="0">
                  <a:pos x="0" y="139"/>
                </a:cxn>
                <a:cxn ang="0">
                  <a:pos x="31" y="99"/>
                </a:cxn>
                <a:cxn ang="0">
                  <a:pos x="61" y="63"/>
                </a:cxn>
                <a:cxn ang="0">
                  <a:pos x="90" y="30"/>
                </a:cxn>
                <a:cxn ang="0">
                  <a:pos x="119" y="0"/>
                </a:cxn>
                <a:cxn ang="0">
                  <a:pos x="133" y="2"/>
                </a:cxn>
                <a:cxn ang="0">
                  <a:pos x="105" y="32"/>
                </a:cxn>
                <a:cxn ang="0">
                  <a:pos x="75" y="65"/>
                </a:cxn>
                <a:cxn ang="0">
                  <a:pos x="46" y="101"/>
                </a:cxn>
                <a:cxn ang="0">
                  <a:pos x="15" y="141"/>
                </a:cxn>
              </a:cxnLst>
              <a:rect l="0" t="0" r="r" b="b"/>
              <a:pathLst>
                <a:path w="133" h="141">
                  <a:moveTo>
                    <a:pt x="15" y="141"/>
                  </a:moveTo>
                  <a:cubicBezTo>
                    <a:pt x="0" y="139"/>
                    <a:pt x="0" y="139"/>
                    <a:pt x="0" y="139"/>
                  </a:cubicBezTo>
                  <a:cubicBezTo>
                    <a:pt x="11" y="125"/>
                    <a:pt x="21" y="112"/>
                    <a:pt x="31" y="99"/>
                  </a:cubicBezTo>
                  <a:cubicBezTo>
                    <a:pt x="41" y="87"/>
                    <a:pt x="51" y="75"/>
                    <a:pt x="61" y="63"/>
                  </a:cubicBezTo>
                  <a:cubicBezTo>
                    <a:pt x="71" y="52"/>
                    <a:pt x="81" y="41"/>
                    <a:pt x="90" y="30"/>
                  </a:cubicBezTo>
                  <a:cubicBezTo>
                    <a:pt x="100" y="20"/>
                    <a:pt x="110" y="10"/>
                    <a:pt x="119" y="0"/>
                  </a:cubicBezTo>
                  <a:cubicBezTo>
                    <a:pt x="133" y="2"/>
                    <a:pt x="133" y="2"/>
                    <a:pt x="133" y="2"/>
                  </a:cubicBezTo>
                  <a:cubicBezTo>
                    <a:pt x="124" y="11"/>
                    <a:pt x="114" y="21"/>
                    <a:pt x="105" y="32"/>
                  </a:cubicBezTo>
                  <a:cubicBezTo>
                    <a:pt x="95" y="42"/>
                    <a:pt x="85" y="53"/>
                    <a:pt x="75" y="65"/>
                  </a:cubicBezTo>
                  <a:cubicBezTo>
                    <a:pt x="65" y="76"/>
                    <a:pt x="55" y="88"/>
                    <a:pt x="46" y="101"/>
                  </a:cubicBezTo>
                  <a:cubicBezTo>
                    <a:pt x="35" y="114"/>
                    <a:pt x="25" y="127"/>
                    <a:pt x="15" y="141"/>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7" name="Freeform 67"/>
            <p:cNvSpPr>
              <a:spLocks/>
            </p:cNvSpPr>
            <p:nvPr/>
          </p:nvSpPr>
          <p:spPr bwMode="auto">
            <a:xfrm>
              <a:off x="3221038" y="3940175"/>
              <a:ext cx="415925" cy="203200"/>
            </a:xfrm>
            <a:custGeom>
              <a:avLst/>
              <a:gdLst/>
              <a:ahLst/>
              <a:cxnLst>
                <a:cxn ang="0">
                  <a:pos x="13" y="54"/>
                </a:cxn>
                <a:cxn ang="0">
                  <a:pos x="0" y="53"/>
                </a:cxn>
                <a:cxn ang="0">
                  <a:pos x="22" y="38"/>
                </a:cxn>
                <a:cxn ang="0">
                  <a:pos x="44" y="25"/>
                </a:cxn>
                <a:cxn ang="0">
                  <a:pos x="65" y="14"/>
                </a:cxn>
                <a:cxn ang="0">
                  <a:pos x="86" y="5"/>
                </a:cxn>
                <a:cxn ang="0">
                  <a:pos x="89" y="4"/>
                </a:cxn>
                <a:cxn ang="0">
                  <a:pos x="92" y="3"/>
                </a:cxn>
                <a:cxn ang="0">
                  <a:pos x="95" y="1"/>
                </a:cxn>
                <a:cxn ang="0">
                  <a:pos x="98" y="0"/>
                </a:cxn>
                <a:cxn ang="0">
                  <a:pos x="98" y="0"/>
                </a:cxn>
                <a:cxn ang="0">
                  <a:pos x="99" y="0"/>
                </a:cxn>
                <a:cxn ang="0">
                  <a:pos x="99" y="0"/>
                </a:cxn>
                <a:cxn ang="0">
                  <a:pos x="99" y="0"/>
                </a:cxn>
                <a:cxn ang="0">
                  <a:pos x="111" y="1"/>
                </a:cxn>
                <a:cxn ang="0">
                  <a:pos x="111" y="1"/>
                </a:cxn>
                <a:cxn ang="0">
                  <a:pos x="111" y="1"/>
                </a:cxn>
                <a:cxn ang="0">
                  <a:pos x="111" y="1"/>
                </a:cxn>
                <a:cxn ang="0">
                  <a:pos x="110" y="1"/>
                </a:cxn>
                <a:cxn ang="0">
                  <a:pos x="107" y="2"/>
                </a:cxn>
                <a:cxn ang="0">
                  <a:pos x="105" y="3"/>
                </a:cxn>
                <a:cxn ang="0">
                  <a:pos x="102" y="4"/>
                </a:cxn>
                <a:cxn ang="0">
                  <a:pos x="99" y="6"/>
                </a:cxn>
                <a:cxn ang="0">
                  <a:pos x="78" y="15"/>
                </a:cxn>
                <a:cxn ang="0">
                  <a:pos x="57" y="26"/>
                </a:cxn>
                <a:cxn ang="0">
                  <a:pos x="35" y="39"/>
                </a:cxn>
                <a:cxn ang="0">
                  <a:pos x="13" y="54"/>
                </a:cxn>
              </a:cxnLst>
              <a:rect l="0" t="0" r="r" b="b"/>
              <a:pathLst>
                <a:path w="111" h="54">
                  <a:moveTo>
                    <a:pt x="13" y="54"/>
                  </a:moveTo>
                  <a:cubicBezTo>
                    <a:pt x="0" y="53"/>
                    <a:pt x="0" y="53"/>
                    <a:pt x="0" y="53"/>
                  </a:cubicBezTo>
                  <a:cubicBezTo>
                    <a:pt x="7" y="48"/>
                    <a:pt x="15" y="43"/>
                    <a:pt x="22" y="38"/>
                  </a:cubicBezTo>
                  <a:cubicBezTo>
                    <a:pt x="30" y="34"/>
                    <a:pt x="37" y="29"/>
                    <a:pt x="44" y="25"/>
                  </a:cubicBezTo>
                  <a:cubicBezTo>
                    <a:pt x="51" y="21"/>
                    <a:pt x="58" y="18"/>
                    <a:pt x="65" y="14"/>
                  </a:cubicBezTo>
                  <a:cubicBezTo>
                    <a:pt x="72" y="11"/>
                    <a:pt x="79" y="8"/>
                    <a:pt x="86" y="5"/>
                  </a:cubicBezTo>
                  <a:cubicBezTo>
                    <a:pt x="87" y="4"/>
                    <a:pt x="88" y="4"/>
                    <a:pt x="89" y="4"/>
                  </a:cubicBezTo>
                  <a:cubicBezTo>
                    <a:pt x="90" y="3"/>
                    <a:pt x="91" y="3"/>
                    <a:pt x="92" y="3"/>
                  </a:cubicBezTo>
                  <a:cubicBezTo>
                    <a:pt x="93" y="2"/>
                    <a:pt x="94" y="2"/>
                    <a:pt x="95" y="1"/>
                  </a:cubicBezTo>
                  <a:cubicBezTo>
                    <a:pt x="96" y="1"/>
                    <a:pt x="97" y="1"/>
                    <a:pt x="98" y="0"/>
                  </a:cubicBezTo>
                  <a:cubicBezTo>
                    <a:pt x="98" y="0"/>
                    <a:pt x="98" y="0"/>
                    <a:pt x="98" y="0"/>
                  </a:cubicBezTo>
                  <a:cubicBezTo>
                    <a:pt x="98" y="0"/>
                    <a:pt x="98" y="0"/>
                    <a:pt x="99" y="0"/>
                  </a:cubicBezTo>
                  <a:cubicBezTo>
                    <a:pt x="99" y="0"/>
                    <a:pt x="99" y="0"/>
                    <a:pt x="99" y="0"/>
                  </a:cubicBezTo>
                  <a:cubicBezTo>
                    <a:pt x="99" y="0"/>
                    <a:pt x="99" y="0"/>
                    <a:pt x="99" y="0"/>
                  </a:cubicBezTo>
                  <a:cubicBezTo>
                    <a:pt x="111" y="1"/>
                    <a:pt x="111" y="1"/>
                    <a:pt x="111" y="1"/>
                  </a:cubicBezTo>
                  <a:cubicBezTo>
                    <a:pt x="111" y="1"/>
                    <a:pt x="111" y="1"/>
                    <a:pt x="111" y="1"/>
                  </a:cubicBezTo>
                  <a:cubicBezTo>
                    <a:pt x="111" y="1"/>
                    <a:pt x="111" y="1"/>
                    <a:pt x="111" y="1"/>
                  </a:cubicBezTo>
                  <a:cubicBezTo>
                    <a:pt x="111" y="1"/>
                    <a:pt x="111" y="1"/>
                    <a:pt x="111" y="1"/>
                  </a:cubicBezTo>
                  <a:cubicBezTo>
                    <a:pt x="111" y="1"/>
                    <a:pt x="110" y="1"/>
                    <a:pt x="110" y="1"/>
                  </a:cubicBezTo>
                  <a:cubicBezTo>
                    <a:pt x="109" y="1"/>
                    <a:pt x="108" y="2"/>
                    <a:pt x="107" y="2"/>
                  </a:cubicBezTo>
                  <a:cubicBezTo>
                    <a:pt x="106" y="3"/>
                    <a:pt x="105" y="3"/>
                    <a:pt x="105" y="3"/>
                  </a:cubicBezTo>
                  <a:cubicBezTo>
                    <a:pt x="104" y="4"/>
                    <a:pt x="103" y="4"/>
                    <a:pt x="102" y="4"/>
                  </a:cubicBezTo>
                  <a:cubicBezTo>
                    <a:pt x="101" y="5"/>
                    <a:pt x="100" y="5"/>
                    <a:pt x="99" y="6"/>
                  </a:cubicBezTo>
                  <a:cubicBezTo>
                    <a:pt x="92" y="9"/>
                    <a:pt x="85" y="12"/>
                    <a:pt x="78" y="15"/>
                  </a:cubicBezTo>
                  <a:cubicBezTo>
                    <a:pt x="71" y="18"/>
                    <a:pt x="64" y="22"/>
                    <a:pt x="57" y="26"/>
                  </a:cubicBezTo>
                  <a:cubicBezTo>
                    <a:pt x="50" y="30"/>
                    <a:pt x="43" y="34"/>
                    <a:pt x="35" y="39"/>
                  </a:cubicBezTo>
                  <a:cubicBezTo>
                    <a:pt x="28" y="44"/>
                    <a:pt x="21" y="49"/>
                    <a:pt x="13" y="54"/>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8" name="Freeform 68"/>
            <p:cNvSpPr>
              <a:spLocks/>
            </p:cNvSpPr>
            <p:nvPr/>
          </p:nvSpPr>
          <p:spPr bwMode="auto">
            <a:xfrm>
              <a:off x="3851275" y="3881438"/>
              <a:ext cx="142875" cy="3175"/>
            </a:xfrm>
            <a:custGeom>
              <a:avLst/>
              <a:gdLst/>
              <a:ahLst/>
              <a:cxnLst>
                <a:cxn ang="0">
                  <a:pos x="38" y="1"/>
                </a:cxn>
                <a:cxn ang="0">
                  <a:pos x="32" y="1"/>
                </a:cxn>
                <a:cxn ang="0">
                  <a:pos x="25" y="1"/>
                </a:cxn>
                <a:cxn ang="0">
                  <a:pos x="19" y="1"/>
                </a:cxn>
                <a:cxn ang="0">
                  <a:pos x="12" y="1"/>
                </a:cxn>
                <a:cxn ang="0">
                  <a:pos x="0" y="1"/>
                </a:cxn>
                <a:cxn ang="0">
                  <a:pos x="7" y="0"/>
                </a:cxn>
                <a:cxn ang="0">
                  <a:pos x="14" y="0"/>
                </a:cxn>
                <a:cxn ang="0">
                  <a:pos x="20" y="0"/>
                </a:cxn>
                <a:cxn ang="0">
                  <a:pos x="27" y="0"/>
                </a:cxn>
                <a:cxn ang="0">
                  <a:pos x="38" y="1"/>
                </a:cxn>
              </a:cxnLst>
              <a:rect l="0" t="0" r="r" b="b"/>
              <a:pathLst>
                <a:path w="38" h="1">
                  <a:moveTo>
                    <a:pt x="38" y="1"/>
                  </a:moveTo>
                  <a:cubicBezTo>
                    <a:pt x="36" y="1"/>
                    <a:pt x="34" y="1"/>
                    <a:pt x="32" y="1"/>
                  </a:cubicBezTo>
                  <a:cubicBezTo>
                    <a:pt x="29" y="1"/>
                    <a:pt x="27" y="1"/>
                    <a:pt x="25" y="1"/>
                  </a:cubicBezTo>
                  <a:cubicBezTo>
                    <a:pt x="23" y="1"/>
                    <a:pt x="21" y="1"/>
                    <a:pt x="19" y="1"/>
                  </a:cubicBezTo>
                  <a:cubicBezTo>
                    <a:pt x="16" y="1"/>
                    <a:pt x="14" y="1"/>
                    <a:pt x="12" y="1"/>
                  </a:cubicBezTo>
                  <a:cubicBezTo>
                    <a:pt x="0" y="1"/>
                    <a:pt x="0" y="1"/>
                    <a:pt x="0" y="1"/>
                  </a:cubicBezTo>
                  <a:cubicBezTo>
                    <a:pt x="2" y="0"/>
                    <a:pt x="5" y="0"/>
                    <a:pt x="7" y="0"/>
                  </a:cubicBezTo>
                  <a:cubicBezTo>
                    <a:pt x="9" y="0"/>
                    <a:pt x="11" y="0"/>
                    <a:pt x="14" y="0"/>
                  </a:cubicBezTo>
                  <a:cubicBezTo>
                    <a:pt x="16" y="0"/>
                    <a:pt x="18" y="0"/>
                    <a:pt x="20" y="0"/>
                  </a:cubicBezTo>
                  <a:cubicBezTo>
                    <a:pt x="22" y="0"/>
                    <a:pt x="24" y="0"/>
                    <a:pt x="27" y="0"/>
                  </a:cubicBezTo>
                  <a:cubicBezTo>
                    <a:pt x="38" y="1"/>
                    <a:pt x="38" y="1"/>
                    <a:pt x="38" y="1"/>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9" name="Freeform 69"/>
            <p:cNvSpPr>
              <a:spLocks/>
            </p:cNvSpPr>
            <p:nvPr/>
          </p:nvSpPr>
          <p:spPr bwMode="auto">
            <a:xfrm>
              <a:off x="2606675" y="2058988"/>
              <a:ext cx="4121150" cy="4799012"/>
            </a:xfrm>
            <a:custGeom>
              <a:avLst/>
              <a:gdLst/>
              <a:ahLst/>
              <a:cxnLst>
                <a:cxn ang="0">
                  <a:pos x="1096" y="68"/>
                </a:cxn>
                <a:cxn ang="0">
                  <a:pos x="1078" y="235"/>
                </a:cxn>
                <a:cxn ang="0">
                  <a:pos x="1070" y="253"/>
                </a:cxn>
                <a:cxn ang="0">
                  <a:pos x="1058" y="252"/>
                </a:cxn>
                <a:cxn ang="0">
                  <a:pos x="1044" y="218"/>
                </a:cxn>
                <a:cxn ang="0">
                  <a:pos x="1034" y="208"/>
                </a:cxn>
                <a:cxn ang="0">
                  <a:pos x="1014" y="266"/>
                </a:cxn>
                <a:cxn ang="0">
                  <a:pos x="998" y="382"/>
                </a:cxn>
                <a:cxn ang="0">
                  <a:pos x="981" y="429"/>
                </a:cxn>
                <a:cxn ang="0">
                  <a:pos x="978" y="433"/>
                </a:cxn>
                <a:cxn ang="0">
                  <a:pos x="945" y="398"/>
                </a:cxn>
                <a:cxn ang="0">
                  <a:pos x="918" y="302"/>
                </a:cxn>
                <a:cxn ang="0">
                  <a:pos x="895" y="288"/>
                </a:cxn>
                <a:cxn ang="0">
                  <a:pos x="892" y="290"/>
                </a:cxn>
                <a:cxn ang="0">
                  <a:pos x="857" y="386"/>
                </a:cxn>
                <a:cxn ang="0">
                  <a:pos x="824" y="587"/>
                </a:cxn>
                <a:cxn ang="0">
                  <a:pos x="780" y="699"/>
                </a:cxn>
                <a:cxn ang="0">
                  <a:pos x="776" y="704"/>
                </a:cxn>
                <a:cxn ang="0">
                  <a:pos x="768" y="715"/>
                </a:cxn>
                <a:cxn ang="0">
                  <a:pos x="712" y="742"/>
                </a:cxn>
                <a:cxn ang="0">
                  <a:pos x="623" y="642"/>
                </a:cxn>
                <a:cxn ang="0">
                  <a:pos x="471" y="636"/>
                </a:cxn>
                <a:cxn ang="0">
                  <a:pos x="465" y="640"/>
                </a:cxn>
                <a:cxn ang="0">
                  <a:pos x="310" y="817"/>
                </a:cxn>
                <a:cxn ang="0">
                  <a:pos x="116" y="1280"/>
                </a:cxn>
                <a:cxn ang="0">
                  <a:pos x="155" y="895"/>
                </a:cxn>
                <a:cxn ang="0">
                  <a:pos x="456" y="520"/>
                </a:cxn>
                <a:cxn ang="0">
                  <a:pos x="464" y="516"/>
                </a:cxn>
                <a:cxn ang="0">
                  <a:pos x="595" y="510"/>
                </a:cxn>
                <a:cxn ang="0">
                  <a:pos x="700" y="638"/>
                </a:cxn>
                <a:cxn ang="0">
                  <a:pos x="763" y="641"/>
                </a:cxn>
                <a:cxn ang="0">
                  <a:pos x="773" y="630"/>
                </a:cxn>
                <a:cxn ang="0">
                  <a:pos x="812" y="541"/>
                </a:cxn>
                <a:cxn ang="0">
                  <a:pos x="843" y="349"/>
                </a:cxn>
                <a:cxn ang="0">
                  <a:pos x="890" y="231"/>
                </a:cxn>
                <a:cxn ang="0">
                  <a:pos x="894" y="230"/>
                </a:cxn>
                <a:cxn ang="0">
                  <a:pos x="923" y="251"/>
                </a:cxn>
                <a:cxn ang="0">
                  <a:pos x="951" y="356"/>
                </a:cxn>
                <a:cxn ang="0">
                  <a:pos x="977" y="387"/>
                </a:cxn>
                <a:cxn ang="0">
                  <a:pos x="999" y="324"/>
                </a:cxn>
                <a:cxn ang="0">
                  <a:pos x="1017" y="200"/>
                </a:cxn>
                <a:cxn ang="0">
                  <a:pos x="1037" y="171"/>
                </a:cxn>
                <a:cxn ang="0">
                  <a:pos x="1050" y="196"/>
                </a:cxn>
                <a:cxn ang="0">
                  <a:pos x="1063" y="223"/>
                </a:cxn>
                <a:cxn ang="0">
                  <a:pos x="1072" y="218"/>
                </a:cxn>
                <a:cxn ang="0">
                  <a:pos x="1082" y="170"/>
                </a:cxn>
                <a:cxn ang="0">
                  <a:pos x="1096" y="0"/>
                </a:cxn>
              </a:cxnLst>
              <a:rect l="0" t="0" r="r" b="b"/>
              <a:pathLst>
                <a:path w="1099" h="1280">
                  <a:moveTo>
                    <a:pt x="1096" y="0"/>
                  </a:moveTo>
                  <a:cubicBezTo>
                    <a:pt x="1099" y="14"/>
                    <a:pt x="1099" y="14"/>
                    <a:pt x="1099" y="14"/>
                  </a:cubicBezTo>
                  <a:cubicBezTo>
                    <a:pt x="1098" y="29"/>
                    <a:pt x="1097" y="48"/>
                    <a:pt x="1096" y="68"/>
                  </a:cubicBezTo>
                  <a:cubicBezTo>
                    <a:pt x="1094" y="89"/>
                    <a:pt x="1092" y="112"/>
                    <a:pt x="1091" y="134"/>
                  </a:cubicBezTo>
                  <a:cubicBezTo>
                    <a:pt x="1089" y="156"/>
                    <a:pt x="1087" y="177"/>
                    <a:pt x="1084" y="195"/>
                  </a:cubicBezTo>
                  <a:cubicBezTo>
                    <a:pt x="1082" y="213"/>
                    <a:pt x="1080" y="228"/>
                    <a:pt x="1078" y="235"/>
                  </a:cubicBezTo>
                  <a:cubicBezTo>
                    <a:pt x="1077" y="238"/>
                    <a:pt x="1076" y="240"/>
                    <a:pt x="1075" y="243"/>
                  </a:cubicBezTo>
                  <a:cubicBezTo>
                    <a:pt x="1075" y="245"/>
                    <a:pt x="1074" y="247"/>
                    <a:pt x="1073" y="249"/>
                  </a:cubicBezTo>
                  <a:cubicBezTo>
                    <a:pt x="1072" y="250"/>
                    <a:pt x="1071" y="252"/>
                    <a:pt x="1070" y="253"/>
                  </a:cubicBezTo>
                  <a:cubicBezTo>
                    <a:pt x="1069" y="254"/>
                    <a:pt x="1068" y="255"/>
                    <a:pt x="1067" y="256"/>
                  </a:cubicBezTo>
                  <a:cubicBezTo>
                    <a:pt x="1066" y="257"/>
                    <a:pt x="1064" y="257"/>
                    <a:pt x="1063" y="256"/>
                  </a:cubicBezTo>
                  <a:cubicBezTo>
                    <a:pt x="1061" y="255"/>
                    <a:pt x="1059" y="254"/>
                    <a:pt x="1058" y="252"/>
                  </a:cubicBezTo>
                  <a:cubicBezTo>
                    <a:pt x="1056" y="249"/>
                    <a:pt x="1054" y="246"/>
                    <a:pt x="1053" y="243"/>
                  </a:cubicBezTo>
                  <a:cubicBezTo>
                    <a:pt x="1051" y="239"/>
                    <a:pt x="1049" y="234"/>
                    <a:pt x="1048" y="228"/>
                  </a:cubicBezTo>
                  <a:cubicBezTo>
                    <a:pt x="1047" y="224"/>
                    <a:pt x="1046" y="221"/>
                    <a:pt x="1044" y="218"/>
                  </a:cubicBezTo>
                  <a:cubicBezTo>
                    <a:pt x="1043" y="216"/>
                    <a:pt x="1042" y="214"/>
                    <a:pt x="1041" y="212"/>
                  </a:cubicBezTo>
                  <a:cubicBezTo>
                    <a:pt x="1040" y="210"/>
                    <a:pt x="1039" y="209"/>
                    <a:pt x="1037" y="208"/>
                  </a:cubicBezTo>
                  <a:cubicBezTo>
                    <a:pt x="1036" y="208"/>
                    <a:pt x="1035" y="208"/>
                    <a:pt x="1034" y="208"/>
                  </a:cubicBezTo>
                  <a:cubicBezTo>
                    <a:pt x="1031" y="209"/>
                    <a:pt x="1029" y="211"/>
                    <a:pt x="1027" y="216"/>
                  </a:cubicBezTo>
                  <a:cubicBezTo>
                    <a:pt x="1024" y="220"/>
                    <a:pt x="1022" y="227"/>
                    <a:pt x="1020" y="235"/>
                  </a:cubicBezTo>
                  <a:cubicBezTo>
                    <a:pt x="1018" y="244"/>
                    <a:pt x="1016" y="254"/>
                    <a:pt x="1014" y="266"/>
                  </a:cubicBezTo>
                  <a:cubicBezTo>
                    <a:pt x="1012" y="279"/>
                    <a:pt x="1010" y="293"/>
                    <a:pt x="1009" y="309"/>
                  </a:cubicBezTo>
                  <a:cubicBezTo>
                    <a:pt x="1008" y="323"/>
                    <a:pt x="1006" y="336"/>
                    <a:pt x="1004" y="348"/>
                  </a:cubicBezTo>
                  <a:cubicBezTo>
                    <a:pt x="1003" y="361"/>
                    <a:pt x="1001" y="372"/>
                    <a:pt x="998" y="382"/>
                  </a:cubicBezTo>
                  <a:cubicBezTo>
                    <a:pt x="996" y="392"/>
                    <a:pt x="994" y="401"/>
                    <a:pt x="991" y="409"/>
                  </a:cubicBezTo>
                  <a:cubicBezTo>
                    <a:pt x="988" y="417"/>
                    <a:pt x="985" y="423"/>
                    <a:pt x="982" y="428"/>
                  </a:cubicBezTo>
                  <a:cubicBezTo>
                    <a:pt x="982" y="428"/>
                    <a:pt x="982" y="429"/>
                    <a:pt x="981" y="429"/>
                  </a:cubicBezTo>
                  <a:cubicBezTo>
                    <a:pt x="981" y="430"/>
                    <a:pt x="981" y="430"/>
                    <a:pt x="980" y="431"/>
                  </a:cubicBezTo>
                  <a:cubicBezTo>
                    <a:pt x="980" y="431"/>
                    <a:pt x="980" y="431"/>
                    <a:pt x="979" y="432"/>
                  </a:cubicBezTo>
                  <a:cubicBezTo>
                    <a:pt x="979" y="432"/>
                    <a:pt x="979" y="433"/>
                    <a:pt x="978" y="433"/>
                  </a:cubicBezTo>
                  <a:cubicBezTo>
                    <a:pt x="975" y="436"/>
                    <a:pt x="971" y="438"/>
                    <a:pt x="967" y="436"/>
                  </a:cubicBezTo>
                  <a:cubicBezTo>
                    <a:pt x="963" y="435"/>
                    <a:pt x="960" y="431"/>
                    <a:pt x="956" y="425"/>
                  </a:cubicBezTo>
                  <a:cubicBezTo>
                    <a:pt x="952" y="419"/>
                    <a:pt x="948" y="410"/>
                    <a:pt x="945" y="398"/>
                  </a:cubicBezTo>
                  <a:cubicBezTo>
                    <a:pt x="941" y="387"/>
                    <a:pt x="938" y="373"/>
                    <a:pt x="935" y="356"/>
                  </a:cubicBezTo>
                  <a:cubicBezTo>
                    <a:pt x="933" y="344"/>
                    <a:pt x="930" y="334"/>
                    <a:pt x="927" y="325"/>
                  </a:cubicBezTo>
                  <a:cubicBezTo>
                    <a:pt x="925" y="316"/>
                    <a:pt x="922" y="308"/>
                    <a:pt x="918" y="302"/>
                  </a:cubicBezTo>
                  <a:cubicBezTo>
                    <a:pt x="915" y="296"/>
                    <a:pt x="911" y="292"/>
                    <a:pt x="908" y="289"/>
                  </a:cubicBezTo>
                  <a:cubicBezTo>
                    <a:pt x="904" y="287"/>
                    <a:pt x="900" y="286"/>
                    <a:pt x="896" y="288"/>
                  </a:cubicBezTo>
                  <a:cubicBezTo>
                    <a:pt x="896" y="288"/>
                    <a:pt x="895" y="288"/>
                    <a:pt x="895" y="288"/>
                  </a:cubicBezTo>
                  <a:cubicBezTo>
                    <a:pt x="895" y="288"/>
                    <a:pt x="895" y="288"/>
                    <a:pt x="894" y="289"/>
                  </a:cubicBezTo>
                  <a:cubicBezTo>
                    <a:pt x="894" y="289"/>
                    <a:pt x="894" y="289"/>
                    <a:pt x="893" y="289"/>
                  </a:cubicBezTo>
                  <a:cubicBezTo>
                    <a:pt x="893" y="289"/>
                    <a:pt x="893" y="290"/>
                    <a:pt x="892" y="290"/>
                  </a:cubicBezTo>
                  <a:cubicBezTo>
                    <a:pt x="888" y="293"/>
                    <a:pt x="884" y="299"/>
                    <a:pt x="879" y="307"/>
                  </a:cubicBezTo>
                  <a:cubicBezTo>
                    <a:pt x="875" y="316"/>
                    <a:pt x="871" y="327"/>
                    <a:pt x="867" y="340"/>
                  </a:cubicBezTo>
                  <a:cubicBezTo>
                    <a:pt x="863" y="353"/>
                    <a:pt x="860" y="369"/>
                    <a:pt x="857" y="386"/>
                  </a:cubicBezTo>
                  <a:cubicBezTo>
                    <a:pt x="853" y="403"/>
                    <a:pt x="851" y="423"/>
                    <a:pt x="849" y="444"/>
                  </a:cubicBezTo>
                  <a:cubicBezTo>
                    <a:pt x="846" y="470"/>
                    <a:pt x="843" y="495"/>
                    <a:pt x="839" y="518"/>
                  </a:cubicBezTo>
                  <a:cubicBezTo>
                    <a:pt x="835" y="543"/>
                    <a:pt x="830" y="566"/>
                    <a:pt x="824" y="587"/>
                  </a:cubicBezTo>
                  <a:cubicBezTo>
                    <a:pt x="819" y="609"/>
                    <a:pt x="812" y="629"/>
                    <a:pt x="805" y="647"/>
                  </a:cubicBezTo>
                  <a:cubicBezTo>
                    <a:pt x="798" y="666"/>
                    <a:pt x="790" y="683"/>
                    <a:pt x="781" y="697"/>
                  </a:cubicBezTo>
                  <a:cubicBezTo>
                    <a:pt x="780" y="698"/>
                    <a:pt x="780" y="698"/>
                    <a:pt x="780" y="699"/>
                  </a:cubicBezTo>
                  <a:cubicBezTo>
                    <a:pt x="779" y="699"/>
                    <a:pt x="779" y="700"/>
                    <a:pt x="779" y="701"/>
                  </a:cubicBezTo>
                  <a:cubicBezTo>
                    <a:pt x="778" y="701"/>
                    <a:pt x="778" y="702"/>
                    <a:pt x="777" y="702"/>
                  </a:cubicBezTo>
                  <a:cubicBezTo>
                    <a:pt x="777" y="703"/>
                    <a:pt x="777" y="703"/>
                    <a:pt x="776" y="704"/>
                  </a:cubicBezTo>
                  <a:cubicBezTo>
                    <a:pt x="775" y="705"/>
                    <a:pt x="775" y="706"/>
                    <a:pt x="774" y="708"/>
                  </a:cubicBezTo>
                  <a:cubicBezTo>
                    <a:pt x="773" y="709"/>
                    <a:pt x="772" y="710"/>
                    <a:pt x="771" y="711"/>
                  </a:cubicBezTo>
                  <a:cubicBezTo>
                    <a:pt x="770" y="712"/>
                    <a:pt x="769" y="714"/>
                    <a:pt x="768" y="715"/>
                  </a:cubicBezTo>
                  <a:cubicBezTo>
                    <a:pt x="767" y="716"/>
                    <a:pt x="766" y="717"/>
                    <a:pt x="766" y="718"/>
                  </a:cubicBezTo>
                  <a:cubicBezTo>
                    <a:pt x="757" y="727"/>
                    <a:pt x="749" y="734"/>
                    <a:pt x="740" y="738"/>
                  </a:cubicBezTo>
                  <a:cubicBezTo>
                    <a:pt x="731" y="742"/>
                    <a:pt x="721" y="744"/>
                    <a:pt x="712" y="742"/>
                  </a:cubicBezTo>
                  <a:cubicBezTo>
                    <a:pt x="703" y="740"/>
                    <a:pt x="693" y="734"/>
                    <a:pt x="684" y="726"/>
                  </a:cubicBezTo>
                  <a:cubicBezTo>
                    <a:pt x="674" y="717"/>
                    <a:pt x="665" y="704"/>
                    <a:pt x="656" y="687"/>
                  </a:cubicBezTo>
                  <a:cubicBezTo>
                    <a:pt x="646" y="669"/>
                    <a:pt x="635" y="654"/>
                    <a:pt x="623" y="642"/>
                  </a:cubicBezTo>
                  <a:cubicBezTo>
                    <a:pt x="610" y="630"/>
                    <a:pt x="596" y="621"/>
                    <a:pt x="582" y="615"/>
                  </a:cubicBezTo>
                  <a:cubicBezTo>
                    <a:pt x="566" y="610"/>
                    <a:pt x="549" y="609"/>
                    <a:pt x="531" y="612"/>
                  </a:cubicBezTo>
                  <a:cubicBezTo>
                    <a:pt x="512" y="615"/>
                    <a:pt x="492" y="623"/>
                    <a:pt x="471" y="636"/>
                  </a:cubicBezTo>
                  <a:cubicBezTo>
                    <a:pt x="470" y="636"/>
                    <a:pt x="470" y="637"/>
                    <a:pt x="469" y="637"/>
                  </a:cubicBezTo>
                  <a:cubicBezTo>
                    <a:pt x="468" y="638"/>
                    <a:pt x="467" y="638"/>
                    <a:pt x="467" y="639"/>
                  </a:cubicBezTo>
                  <a:cubicBezTo>
                    <a:pt x="466" y="639"/>
                    <a:pt x="465" y="639"/>
                    <a:pt x="465" y="640"/>
                  </a:cubicBezTo>
                  <a:cubicBezTo>
                    <a:pt x="464" y="640"/>
                    <a:pt x="463" y="641"/>
                    <a:pt x="463" y="641"/>
                  </a:cubicBezTo>
                  <a:cubicBezTo>
                    <a:pt x="439" y="657"/>
                    <a:pt x="414" y="679"/>
                    <a:pt x="390" y="708"/>
                  </a:cubicBezTo>
                  <a:cubicBezTo>
                    <a:pt x="363" y="737"/>
                    <a:pt x="336" y="774"/>
                    <a:pt x="310" y="817"/>
                  </a:cubicBezTo>
                  <a:cubicBezTo>
                    <a:pt x="281" y="862"/>
                    <a:pt x="253" y="914"/>
                    <a:pt x="226" y="973"/>
                  </a:cubicBezTo>
                  <a:cubicBezTo>
                    <a:pt x="201" y="1027"/>
                    <a:pt x="177" y="1087"/>
                    <a:pt x="155" y="1151"/>
                  </a:cubicBezTo>
                  <a:cubicBezTo>
                    <a:pt x="152" y="1159"/>
                    <a:pt x="119" y="1271"/>
                    <a:pt x="116" y="1280"/>
                  </a:cubicBezTo>
                  <a:cubicBezTo>
                    <a:pt x="0" y="1280"/>
                    <a:pt x="0" y="1280"/>
                    <a:pt x="0" y="1280"/>
                  </a:cubicBezTo>
                  <a:cubicBezTo>
                    <a:pt x="2" y="1274"/>
                    <a:pt x="47" y="1140"/>
                    <a:pt x="49" y="1133"/>
                  </a:cubicBezTo>
                  <a:cubicBezTo>
                    <a:pt x="82" y="1047"/>
                    <a:pt x="119" y="966"/>
                    <a:pt x="155" y="895"/>
                  </a:cubicBezTo>
                  <a:cubicBezTo>
                    <a:pt x="191" y="824"/>
                    <a:pt x="228" y="762"/>
                    <a:pt x="265" y="709"/>
                  </a:cubicBezTo>
                  <a:cubicBezTo>
                    <a:pt x="299" y="660"/>
                    <a:pt x="334" y="620"/>
                    <a:pt x="367" y="588"/>
                  </a:cubicBezTo>
                  <a:cubicBezTo>
                    <a:pt x="397" y="558"/>
                    <a:pt x="427" y="535"/>
                    <a:pt x="456" y="520"/>
                  </a:cubicBezTo>
                  <a:cubicBezTo>
                    <a:pt x="457" y="520"/>
                    <a:pt x="458" y="519"/>
                    <a:pt x="459" y="519"/>
                  </a:cubicBezTo>
                  <a:cubicBezTo>
                    <a:pt x="459" y="518"/>
                    <a:pt x="460" y="518"/>
                    <a:pt x="461" y="518"/>
                  </a:cubicBezTo>
                  <a:cubicBezTo>
                    <a:pt x="462" y="517"/>
                    <a:pt x="463" y="517"/>
                    <a:pt x="464" y="516"/>
                  </a:cubicBezTo>
                  <a:cubicBezTo>
                    <a:pt x="464" y="516"/>
                    <a:pt x="465" y="516"/>
                    <a:pt x="466" y="515"/>
                  </a:cubicBezTo>
                  <a:cubicBezTo>
                    <a:pt x="492" y="503"/>
                    <a:pt x="515" y="497"/>
                    <a:pt x="537" y="497"/>
                  </a:cubicBezTo>
                  <a:cubicBezTo>
                    <a:pt x="558" y="497"/>
                    <a:pt x="578" y="501"/>
                    <a:pt x="595" y="510"/>
                  </a:cubicBezTo>
                  <a:cubicBezTo>
                    <a:pt x="612" y="519"/>
                    <a:pt x="628" y="532"/>
                    <a:pt x="642" y="548"/>
                  </a:cubicBezTo>
                  <a:cubicBezTo>
                    <a:pt x="655" y="564"/>
                    <a:pt x="668" y="583"/>
                    <a:pt x="679" y="605"/>
                  </a:cubicBezTo>
                  <a:cubicBezTo>
                    <a:pt x="685" y="619"/>
                    <a:pt x="692" y="630"/>
                    <a:pt x="700" y="638"/>
                  </a:cubicBezTo>
                  <a:cubicBezTo>
                    <a:pt x="707" y="646"/>
                    <a:pt x="714" y="651"/>
                    <a:pt x="721" y="653"/>
                  </a:cubicBezTo>
                  <a:cubicBezTo>
                    <a:pt x="728" y="656"/>
                    <a:pt x="736" y="656"/>
                    <a:pt x="743" y="654"/>
                  </a:cubicBezTo>
                  <a:cubicBezTo>
                    <a:pt x="750" y="652"/>
                    <a:pt x="757" y="647"/>
                    <a:pt x="763" y="641"/>
                  </a:cubicBezTo>
                  <a:cubicBezTo>
                    <a:pt x="764" y="640"/>
                    <a:pt x="765" y="639"/>
                    <a:pt x="767" y="638"/>
                  </a:cubicBezTo>
                  <a:cubicBezTo>
                    <a:pt x="768" y="636"/>
                    <a:pt x="769" y="635"/>
                    <a:pt x="770" y="634"/>
                  </a:cubicBezTo>
                  <a:cubicBezTo>
                    <a:pt x="771" y="633"/>
                    <a:pt x="772" y="632"/>
                    <a:pt x="773" y="630"/>
                  </a:cubicBezTo>
                  <a:cubicBezTo>
                    <a:pt x="774" y="629"/>
                    <a:pt x="775" y="627"/>
                    <a:pt x="776" y="626"/>
                  </a:cubicBezTo>
                  <a:cubicBezTo>
                    <a:pt x="783" y="616"/>
                    <a:pt x="790" y="603"/>
                    <a:pt x="796" y="588"/>
                  </a:cubicBezTo>
                  <a:cubicBezTo>
                    <a:pt x="802" y="574"/>
                    <a:pt x="807" y="558"/>
                    <a:pt x="812" y="541"/>
                  </a:cubicBezTo>
                  <a:cubicBezTo>
                    <a:pt x="816" y="524"/>
                    <a:pt x="821" y="505"/>
                    <a:pt x="824" y="485"/>
                  </a:cubicBezTo>
                  <a:cubicBezTo>
                    <a:pt x="828" y="466"/>
                    <a:pt x="830" y="446"/>
                    <a:pt x="833" y="424"/>
                  </a:cubicBezTo>
                  <a:cubicBezTo>
                    <a:pt x="835" y="397"/>
                    <a:pt x="839" y="372"/>
                    <a:pt x="843" y="349"/>
                  </a:cubicBezTo>
                  <a:cubicBezTo>
                    <a:pt x="847" y="327"/>
                    <a:pt x="852" y="308"/>
                    <a:pt x="857" y="291"/>
                  </a:cubicBezTo>
                  <a:cubicBezTo>
                    <a:pt x="862" y="275"/>
                    <a:pt x="868" y="261"/>
                    <a:pt x="873" y="251"/>
                  </a:cubicBezTo>
                  <a:cubicBezTo>
                    <a:pt x="879" y="241"/>
                    <a:pt x="884" y="235"/>
                    <a:pt x="890" y="231"/>
                  </a:cubicBezTo>
                  <a:cubicBezTo>
                    <a:pt x="890" y="231"/>
                    <a:pt x="891" y="231"/>
                    <a:pt x="891" y="231"/>
                  </a:cubicBezTo>
                  <a:cubicBezTo>
                    <a:pt x="892" y="231"/>
                    <a:pt x="892" y="230"/>
                    <a:pt x="892" y="230"/>
                  </a:cubicBezTo>
                  <a:cubicBezTo>
                    <a:pt x="893" y="230"/>
                    <a:pt x="893" y="230"/>
                    <a:pt x="894" y="230"/>
                  </a:cubicBezTo>
                  <a:cubicBezTo>
                    <a:pt x="894" y="230"/>
                    <a:pt x="894" y="230"/>
                    <a:pt x="895" y="229"/>
                  </a:cubicBezTo>
                  <a:cubicBezTo>
                    <a:pt x="900" y="228"/>
                    <a:pt x="905" y="230"/>
                    <a:pt x="909" y="233"/>
                  </a:cubicBezTo>
                  <a:cubicBezTo>
                    <a:pt x="914" y="237"/>
                    <a:pt x="918" y="243"/>
                    <a:pt x="923" y="251"/>
                  </a:cubicBezTo>
                  <a:cubicBezTo>
                    <a:pt x="927" y="259"/>
                    <a:pt x="930" y="269"/>
                    <a:pt x="934" y="281"/>
                  </a:cubicBezTo>
                  <a:cubicBezTo>
                    <a:pt x="937" y="293"/>
                    <a:pt x="940" y="306"/>
                    <a:pt x="943" y="321"/>
                  </a:cubicBezTo>
                  <a:cubicBezTo>
                    <a:pt x="945" y="335"/>
                    <a:pt x="948" y="346"/>
                    <a:pt x="951" y="356"/>
                  </a:cubicBezTo>
                  <a:cubicBezTo>
                    <a:pt x="953" y="365"/>
                    <a:pt x="956" y="373"/>
                    <a:pt x="959" y="378"/>
                  </a:cubicBezTo>
                  <a:cubicBezTo>
                    <a:pt x="962" y="384"/>
                    <a:pt x="965" y="387"/>
                    <a:pt x="968" y="389"/>
                  </a:cubicBezTo>
                  <a:cubicBezTo>
                    <a:pt x="971" y="390"/>
                    <a:pt x="974" y="390"/>
                    <a:pt x="977" y="387"/>
                  </a:cubicBezTo>
                  <a:cubicBezTo>
                    <a:pt x="980" y="385"/>
                    <a:pt x="983" y="380"/>
                    <a:pt x="986" y="375"/>
                  </a:cubicBezTo>
                  <a:cubicBezTo>
                    <a:pt x="988" y="369"/>
                    <a:pt x="991" y="361"/>
                    <a:pt x="993" y="353"/>
                  </a:cubicBezTo>
                  <a:cubicBezTo>
                    <a:pt x="995" y="344"/>
                    <a:pt x="997" y="334"/>
                    <a:pt x="999" y="324"/>
                  </a:cubicBezTo>
                  <a:cubicBezTo>
                    <a:pt x="1000" y="313"/>
                    <a:pt x="1002" y="301"/>
                    <a:pt x="1003" y="288"/>
                  </a:cubicBezTo>
                  <a:cubicBezTo>
                    <a:pt x="1005" y="269"/>
                    <a:pt x="1007" y="252"/>
                    <a:pt x="1009" y="237"/>
                  </a:cubicBezTo>
                  <a:cubicBezTo>
                    <a:pt x="1011" y="222"/>
                    <a:pt x="1014" y="210"/>
                    <a:pt x="1017" y="200"/>
                  </a:cubicBezTo>
                  <a:cubicBezTo>
                    <a:pt x="1019" y="191"/>
                    <a:pt x="1022" y="183"/>
                    <a:pt x="1025" y="178"/>
                  </a:cubicBezTo>
                  <a:cubicBezTo>
                    <a:pt x="1028" y="173"/>
                    <a:pt x="1030" y="171"/>
                    <a:pt x="1033" y="170"/>
                  </a:cubicBezTo>
                  <a:cubicBezTo>
                    <a:pt x="1035" y="170"/>
                    <a:pt x="1036" y="170"/>
                    <a:pt x="1037" y="171"/>
                  </a:cubicBezTo>
                  <a:cubicBezTo>
                    <a:pt x="1039" y="172"/>
                    <a:pt x="1040" y="174"/>
                    <a:pt x="1042" y="176"/>
                  </a:cubicBezTo>
                  <a:cubicBezTo>
                    <a:pt x="1043" y="178"/>
                    <a:pt x="1044" y="181"/>
                    <a:pt x="1046" y="184"/>
                  </a:cubicBezTo>
                  <a:cubicBezTo>
                    <a:pt x="1047" y="188"/>
                    <a:pt x="1048" y="192"/>
                    <a:pt x="1050" y="196"/>
                  </a:cubicBezTo>
                  <a:cubicBezTo>
                    <a:pt x="1051" y="201"/>
                    <a:pt x="1053" y="206"/>
                    <a:pt x="1054" y="210"/>
                  </a:cubicBezTo>
                  <a:cubicBezTo>
                    <a:pt x="1055" y="213"/>
                    <a:pt x="1057" y="216"/>
                    <a:pt x="1058" y="218"/>
                  </a:cubicBezTo>
                  <a:cubicBezTo>
                    <a:pt x="1060" y="220"/>
                    <a:pt x="1061" y="222"/>
                    <a:pt x="1063" y="223"/>
                  </a:cubicBezTo>
                  <a:cubicBezTo>
                    <a:pt x="1064" y="223"/>
                    <a:pt x="1065" y="224"/>
                    <a:pt x="1067" y="223"/>
                  </a:cubicBezTo>
                  <a:cubicBezTo>
                    <a:pt x="1068" y="223"/>
                    <a:pt x="1068" y="222"/>
                    <a:pt x="1069" y="221"/>
                  </a:cubicBezTo>
                  <a:cubicBezTo>
                    <a:pt x="1070" y="220"/>
                    <a:pt x="1071" y="219"/>
                    <a:pt x="1072" y="218"/>
                  </a:cubicBezTo>
                  <a:cubicBezTo>
                    <a:pt x="1072" y="216"/>
                    <a:pt x="1073" y="214"/>
                    <a:pt x="1074" y="212"/>
                  </a:cubicBezTo>
                  <a:cubicBezTo>
                    <a:pt x="1075" y="211"/>
                    <a:pt x="1076" y="208"/>
                    <a:pt x="1076" y="206"/>
                  </a:cubicBezTo>
                  <a:cubicBezTo>
                    <a:pt x="1078" y="200"/>
                    <a:pt x="1080" y="187"/>
                    <a:pt x="1082" y="170"/>
                  </a:cubicBezTo>
                  <a:cubicBezTo>
                    <a:pt x="1084" y="153"/>
                    <a:pt x="1086" y="133"/>
                    <a:pt x="1088" y="112"/>
                  </a:cubicBezTo>
                  <a:cubicBezTo>
                    <a:pt x="1090" y="91"/>
                    <a:pt x="1091" y="70"/>
                    <a:pt x="1093" y="50"/>
                  </a:cubicBezTo>
                  <a:cubicBezTo>
                    <a:pt x="1094" y="31"/>
                    <a:pt x="1095" y="14"/>
                    <a:pt x="1096" y="0"/>
                  </a:cubicBezTo>
                  <a:close/>
                </a:path>
              </a:pathLst>
            </a:custGeom>
            <a:gradFill flip="none" rotWithShape="1">
              <a:gsLst>
                <a:gs pos="0">
                  <a:srgbClr val="3A3A3A">
                    <a:shade val="30000"/>
                    <a:satMod val="115000"/>
                  </a:srgbClr>
                </a:gs>
                <a:gs pos="50000">
                  <a:srgbClr val="3A3A3A">
                    <a:shade val="67500"/>
                    <a:satMod val="115000"/>
                  </a:srgbClr>
                </a:gs>
                <a:gs pos="100000">
                  <a:srgbClr val="3A3A3A">
                    <a:shade val="100000"/>
                    <a:satMod val="115000"/>
                  </a:srgbClr>
                </a:gs>
              </a:gsLst>
              <a:lin ang="189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90" name="Freeform 70"/>
            <p:cNvSpPr>
              <a:spLocks/>
            </p:cNvSpPr>
            <p:nvPr/>
          </p:nvSpPr>
          <p:spPr bwMode="auto">
            <a:xfrm>
              <a:off x="6172200" y="1747838"/>
              <a:ext cx="715963" cy="344487"/>
            </a:xfrm>
            <a:custGeom>
              <a:avLst/>
              <a:gdLst/>
              <a:ahLst/>
              <a:cxnLst>
                <a:cxn ang="0">
                  <a:pos x="0" y="217"/>
                </a:cxn>
                <a:cxn ang="0">
                  <a:pos x="239" y="0"/>
                </a:cxn>
                <a:cxn ang="0">
                  <a:pos x="451" y="200"/>
                </a:cxn>
                <a:cxn ang="0">
                  <a:pos x="0" y="217"/>
                </a:cxn>
              </a:cxnLst>
              <a:rect l="0" t="0" r="r" b="b"/>
              <a:pathLst>
                <a:path w="451" h="217">
                  <a:moveTo>
                    <a:pt x="0" y="217"/>
                  </a:moveTo>
                  <a:lnTo>
                    <a:pt x="239" y="0"/>
                  </a:lnTo>
                  <a:lnTo>
                    <a:pt x="451" y="200"/>
                  </a:lnTo>
                  <a:lnTo>
                    <a:pt x="0" y="217"/>
                  </a:lnTo>
                  <a:close/>
                </a:path>
              </a:pathLst>
            </a:cu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91" name="Freeform 71"/>
            <p:cNvSpPr>
              <a:spLocks/>
            </p:cNvSpPr>
            <p:nvPr/>
          </p:nvSpPr>
          <p:spPr bwMode="auto">
            <a:xfrm>
              <a:off x="3175" y="5935663"/>
              <a:ext cx="2768600" cy="922337"/>
            </a:xfrm>
            <a:custGeom>
              <a:avLst/>
              <a:gdLst/>
              <a:ahLst/>
              <a:cxnLst>
                <a:cxn ang="0">
                  <a:pos x="570" y="0"/>
                </a:cxn>
                <a:cxn ang="0">
                  <a:pos x="0" y="312"/>
                </a:cxn>
                <a:cxn ang="0">
                  <a:pos x="0" y="581"/>
                </a:cxn>
                <a:cxn ang="0">
                  <a:pos x="1640" y="581"/>
                </a:cxn>
                <a:cxn ang="0">
                  <a:pos x="1744" y="276"/>
                </a:cxn>
                <a:cxn ang="0">
                  <a:pos x="570" y="0"/>
                </a:cxn>
              </a:cxnLst>
              <a:rect l="0" t="0" r="r" b="b"/>
              <a:pathLst>
                <a:path w="1744" h="581">
                  <a:moveTo>
                    <a:pt x="570" y="0"/>
                  </a:moveTo>
                  <a:lnTo>
                    <a:pt x="0" y="312"/>
                  </a:lnTo>
                  <a:lnTo>
                    <a:pt x="0" y="581"/>
                  </a:lnTo>
                  <a:lnTo>
                    <a:pt x="1640" y="581"/>
                  </a:lnTo>
                  <a:lnTo>
                    <a:pt x="1744" y="276"/>
                  </a:lnTo>
                  <a:lnTo>
                    <a:pt x="570" y="0"/>
                  </a:ln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92" name="Freeform 72"/>
            <p:cNvSpPr>
              <a:spLocks/>
            </p:cNvSpPr>
            <p:nvPr/>
          </p:nvSpPr>
          <p:spPr bwMode="auto">
            <a:xfrm>
              <a:off x="2378075" y="6332538"/>
              <a:ext cx="292100" cy="525462"/>
            </a:xfrm>
            <a:custGeom>
              <a:avLst/>
              <a:gdLst/>
              <a:ahLst/>
              <a:cxnLst>
                <a:cxn ang="0">
                  <a:pos x="63" y="331"/>
                </a:cxn>
                <a:cxn ang="0">
                  <a:pos x="184" y="10"/>
                </a:cxn>
                <a:cxn ang="0">
                  <a:pos x="144" y="0"/>
                </a:cxn>
                <a:cxn ang="0">
                  <a:pos x="0" y="331"/>
                </a:cxn>
                <a:cxn ang="0">
                  <a:pos x="63" y="331"/>
                </a:cxn>
              </a:cxnLst>
              <a:rect l="0" t="0" r="r" b="b"/>
              <a:pathLst>
                <a:path w="184" h="331">
                  <a:moveTo>
                    <a:pt x="63" y="331"/>
                  </a:moveTo>
                  <a:lnTo>
                    <a:pt x="184" y="10"/>
                  </a:lnTo>
                  <a:lnTo>
                    <a:pt x="144" y="0"/>
                  </a:lnTo>
                  <a:lnTo>
                    <a:pt x="0" y="331"/>
                  </a:lnTo>
                  <a:lnTo>
                    <a:pt x="63" y="33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93" name="Freeform 73"/>
            <p:cNvSpPr>
              <a:spLocks/>
            </p:cNvSpPr>
            <p:nvPr/>
          </p:nvSpPr>
          <p:spPr bwMode="auto">
            <a:xfrm>
              <a:off x="3175" y="5949950"/>
              <a:ext cx="1028700" cy="676275"/>
            </a:xfrm>
            <a:custGeom>
              <a:avLst/>
              <a:gdLst/>
              <a:ahLst/>
              <a:cxnLst>
                <a:cxn ang="0">
                  <a:pos x="648" y="8"/>
                </a:cxn>
                <a:cxn ang="0">
                  <a:pos x="0" y="426"/>
                </a:cxn>
                <a:cxn ang="0">
                  <a:pos x="0" y="376"/>
                </a:cxn>
                <a:cxn ang="0">
                  <a:pos x="617" y="0"/>
                </a:cxn>
                <a:cxn ang="0">
                  <a:pos x="648" y="8"/>
                </a:cxn>
              </a:cxnLst>
              <a:rect l="0" t="0" r="r" b="b"/>
              <a:pathLst>
                <a:path w="648" h="426">
                  <a:moveTo>
                    <a:pt x="648" y="8"/>
                  </a:moveTo>
                  <a:lnTo>
                    <a:pt x="0" y="426"/>
                  </a:lnTo>
                  <a:lnTo>
                    <a:pt x="0" y="376"/>
                  </a:lnTo>
                  <a:lnTo>
                    <a:pt x="617" y="0"/>
                  </a:lnTo>
                  <a:lnTo>
                    <a:pt x="648" y="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94" name="Freeform 74"/>
            <p:cNvSpPr>
              <a:spLocks/>
            </p:cNvSpPr>
            <p:nvPr/>
          </p:nvSpPr>
          <p:spPr bwMode="auto">
            <a:xfrm>
              <a:off x="990600" y="6546850"/>
              <a:ext cx="430213" cy="311150"/>
            </a:xfrm>
            <a:custGeom>
              <a:avLst/>
              <a:gdLst/>
              <a:ahLst/>
              <a:cxnLst>
                <a:cxn ang="0">
                  <a:pos x="271" y="14"/>
                </a:cxn>
                <a:cxn ang="0">
                  <a:pos x="111" y="196"/>
                </a:cxn>
                <a:cxn ang="0">
                  <a:pos x="0" y="196"/>
                </a:cxn>
                <a:cxn ang="0">
                  <a:pos x="208" y="0"/>
                </a:cxn>
                <a:cxn ang="0">
                  <a:pos x="271" y="14"/>
                </a:cxn>
              </a:cxnLst>
              <a:rect l="0" t="0" r="r" b="b"/>
              <a:pathLst>
                <a:path w="271" h="196">
                  <a:moveTo>
                    <a:pt x="271" y="14"/>
                  </a:moveTo>
                  <a:lnTo>
                    <a:pt x="111" y="196"/>
                  </a:lnTo>
                  <a:lnTo>
                    <a:pt x="0" y="196"/>
                  </a:lnTo>
                  <a:lnTo>
                    <a:pt x="208" y="0"/>
                  </a:lnTo>
                  <a:lnTo>
                    <a:pt x="271" y="14"/>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3512267016"/>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Rectangle 67"/>
          <p:cNvSpPr/>
          <p:nvPr/>
        </p:nvSpPr>
        <p:spPr>
          <a:xfrm>
            <a:off x="0" y="1752601"/>
            <a:ext cx="5943600" cy="685800"/>
          </a:xfrm>
          <a:prstGeom prst="rect">
            <a:avLst/>
          </a:prstGeom>
          <a:gradFill flip="none" rotWithShape="1">
            <a:gsLst>
              <a:gs pos="0">
                <a:srgbClr val="4D4D4D"/>
              </a:gs>
              <a:gs pos="100000">
                <a:srgbClr val="4D4D4D">
                  <a:shade val="100000"/>
                  <a:satMod val="115000"/>
                  <a:alpha val="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7" name="AutoShape 64"/>
          <p:cNvSpPr>
            <a:spLocks noChangeArrowheads="1"/>
          </p:cNvSpPr>
          <p:nvPr/>
        </p:nvSpPr>
        <p:spPr bwMode="gray">
          <a:xfrm>
            <a:off x="457200" y="228600"/>
            <a:ext cx="5638800" cy="609600"/>
          </a:xfrm>
          <a:prstGeom prst="roundRect">
            <a:avLst>
              <a:gd name="adj" fmla="val 0"/>
            </a:avLst>
          </a:prstGeom>
          <a:noFill/>
          <a:ln w="38100">
            <a:noFill/>
            <a:round/>
            <a:headEnd/>
            <a:tailEnd/>
          </a:ln>
          <a:effectLst/>
        </p:spPr>
        <p:txBody>
          <a:bodyPr wrap="none" anchor="ctr"/>
          <a:lstStyle/>
          <a:p>
            <a:pPr fontAlgn="auto">
              <a:spcBef>
                <a:spcPts val="0"/>
              </a:spcBef>
              <a:spcAft>
                <a:spcPts val="0"/>
              </a:spcAft>
              <a:defRPr/>
            </a:pPr>
            <a:r>
              <a:rPr lang="en-US" sz="2800" b="1" dirty="0" smtClean="0">
                <a:solidFill>
                  <a:schemeClr val="bg1"/>
                </a:solidFill>
              </a:rPr>
              <a:t>VISIONARY LEADERSHIP </a:t>
            </a:r>
            <a:endParaRPr lang="en-US" sz="2800" kern="0" dirty="0" smtClean="0">
              <a:solidFill>
                <a:schemeClr val="bg1"/>
              </a:solidFill>
              <a:latin typeface="+mn-lt"/>
              <a:ea typeface="굴림" charset="-127"/>
              <a:cs typeface="Arial" pitchFamily="34" charset="0"/>
            </a:endParaRPr>
          </a:p>
        </p:txBody>
      </p:sp>
      <p:grpSp>
        <p:nvGrpSpPr>
          <p:cNvPr id="11" name="Group 10"/>
          <p:cNvGrpSpPr/>
          <p:nvPr/>
        </p:nvGrpSpPr>
        <p:grpSpPr>
          <a:xfrm>
            <a:off x="-117546" y="3276600"/>
            <a:ext cx="9490146" cy="3581400"/>
            <a:chOff x="384175" y="3352800"/>
            <a:chExt cx="8131175" cy="2279650"/>
          </a:xfrm>
        </p:grpSpPr>
        <p:sp>
          <p:nvSpPr>
            <p:cNvPr id="6150" name="Freeform 6"/>
            <p:cNvSpPr>
              <a:spLocks/>
            </p:cNvSpPr>
            <p:nvPr/>
          </p:nvSpPr>
          <p:spPr bwMode="auto">
            <a:xfrm>
              <a:off x="384175" y="3352800"/>
              <a:ext cx="8131175" cy="2279650"/>
            </a:xfrm>
            <a:custGeom>
              <a:avLst/>
              <a:gdLst/>
              <a:ahLst/>
              <a:cxnLst>
                <a:cxn ang="0">
                  <a:pos x="1183" y="0"/>
                </a:cxn>
                <a:cxn ang="0">
                  <a:pos x="1230" y="0"/>
                </a:cxn>
                <a:cxn ang="0">
                  <a:pos x="1278" y="0"/>
                </a:cxn>
                <a:cxn ang="0">
                  <a:pos x="1325" y="1"/>
                </a:cxn>
                <a:cxn ang="0">
                  <a:pos x="1348" y="1"/>
                </a:cxn>
                <a:cxn ang="0">
                  <a:pos x="1372" y="1"/>
                </a:cxn>
                <a:cxn ang="0">
                  <a:pos x="1400" y="18"/>
                </a:cxn>
                <a:cxn ang="0">
                  <a:pos x="1452" y="50"/>
                </a:cxn>
                <a:cxn ang="0">
                  <a:pos x="1584" y="130"/>
                </a:cxn>
                <a:cxn ang="0">
                  <a:pos x="1822" y="274"/>
                </a:cxn>
                <a:cxn ang="0">
                  <a:pos x="2089" y="436"/>
                </a:cxn>
                <a:cxn ang="0">
                  <a:pos x="2290" y="556"/>
                </a:cxn>
                <a:cxn ang="0">
                  <a:pos x="2555" y="716"/>
                </a:cxn>
                <a:cxn ang="0">
                  <a:pos x="2233" y="716"/>
                </a:cxn>
                <a:cxn ang="0">
                  <a:pos x="1918" y="717"/>
                </a:cxn>
                <a:cxn ang="0">
                  <a:pos x="1595" y="718"/>
                </a:cxn>
                <a:cxn ang="0">
                  <a:pos x="1276" y="718"/>
                </a:cxn>
                <a:cxn ang="0">
                  <a:pos x="949" y="718"/>
                </a:cxn>
                <a:cxn ang="0">
                  <a:pos x="629" y="718"/>
                </a:cxn>
                <a:cxn ang="0">
                  <a:pos x="0" y="718"/>
                </a:cxn>
                <a:cxn ang="0">
                  <a:pos x="0" y="712"/>
                </a:cxn>
                <a:cxn ang="0">
                  <a:pos x="246" y="563"/>
                </a:cxn>
                <a:cxn ang="0">
                  <a:pos x="447" y="443"/>
                </a:cxn>
                <a:cxn ang="0">
                  <a:pos x="719" y="279"/>
                </a:cxn>
                <a:cxn ang="0">
                  <a:pos x="964" y="131"/>
                </a:cxn>
                <a:cxn ang="0">
                  <a:pos x="1101" y="49"/>
                </a:cxn>
                <a:cxn ang="0">
                  <a:pos x="1154" y="17"/>
                </a:cxn>
                <a:cxn ang="0">
                  <a:pos x="1183" y="0"/>
                </a:cxn>
              </a:cxnLst>
              <a:rect l="0" t="0" r="r" b="b"/>
              <a:pathLst>
                <a:path w="2555" h="718">
                  <a:moveTo>
                    <a:pt x="1183" y="0"/>
                  </a:moveTo>
                  <a:cubicBezTo>
                    <a:pt x="1199" y="0"/>
                    <a:pt x="1215" y="0"/>
                    <a:pt x="1230" y="0"/>
                  </a:cubicBezTo>
                  <a:cubicBezTo>
                    <a:pt x="1246" y="0"/>
                    <a:pt x="1262" y="0"/>
                    <a:pt x="1278" y="0"/>
                  </a:cubicBezTo>
                  <a:cubicBezTo>
                    <a:pt x="1294" y="0"/>
                    <a:pt x="1309" y="0"/>
                    <a:pt x="1325" y="1"/>
                  </a:cubicBezTo>
                  <a:cubicBezTo>
                    <a:pt x="1333" y="1"/>
                    <a:pt x="1340" y="1"/>
                    <a:pt x="1348" y="1"/>
                  </a:cubicBezTo>
                  <a:cubicBezTo>
                    <a:pt x="1356" y="1"/>
                    <a:pt x="1364" y="1"/>
                    <a:pt x="1372" y="1"/>
                  </a:cubicBezTo>
                  <a:cubicBezTo>
                    <a:pt x="1380" y="6"/>
                    <a:pt x="1389" y="11"/>
                    <a:pt x="1400" y="18"/>
                  </a:cubicBezTo>
                  <a:cubicBezTo>
                    <a:pt x="1414" y="27"/>
                    <a:pt x="1431" y="37"/>
                    <a:pt x="1452" y="50"/>
                  </a:cubicBezTo>
                  <a:cubicBezTo>
                    <a:pt x="1482" y="68"/>
                    <a:pt x="1523" y="92"/>
                    <a:pt x="1584" y="130"/>
                  </a:cubicBezTo>
                  <a:cubicBezTo>
                    <a:pt x="1634" y="160"/>
                    <a:pt x="1706" y="204"/>
                    <a:pt x="1822" y="274"/>
                  </a:cubicBezTo>
                  <a:cubicBezTo>
                    <a:pt x="1890" y="315"/>
                    <a:pt x="1975" y="367"/>
                    <a:pt x="2089" y="436"/>
                  </a:cubicBezTo>
                  <a:cubicBezTo>
                    <a:pt x="2148" y="471"/>
                    <a:pt x="2214" y="511"/>
                    <a:pt x="2290" y="556"/>
                  </a:cubicBezTo>
                  <a:cubicBezTo>
                    <a:pt x="2367" y="603"/>
                    <a:pt x="2454" y="655"/>
                    <a:pt x="2555" y="716"/>
                  </a:cubicBezTo>
                  <a:cubicBezTo>
                    <a:pt x="2444" y="716"/>
                    <a:pt x="2339" y="716"/>
                    <a:pt x="2233" y="716"/>
                  </a:cubicBezTo>
                  <a:cubicBezTo>
                    <a:pt x="2127" y="716"/>
                    <a:pt x="2023" y="717"/>
                    <a:pt x="1918" y="717"/>
                  </a:cubicBezTo>
                  <a:cubicBezTo>
                    <a:pt x="1809" y="717"/>
                    <a:pt x="1701" y="718"/>
                    <a:pt x="1595" y="718"/>
                  </a:cubicBezTo>
                  <a:cubicBezTo>
                    <a:pt x="1487" y="718"/>
                    <a:pt x="1380" y="718"/>
                    <a:pt x="1276" y="718"/>
                  </a:cubicBezTo>
                  <a:cubicBezTo>
                    <a:pt x="1166" y="718"/>
                    <a:pt x="1057" y="718"/>
                    <a:pt x="949" y="718"/>
                  </a:cubicBezTo>
                  <a:cubicBezTo>
                    <a:pt x="841" y="718"/>
                    <a:pt x="735" y="718"/>
                    <a:pt x="629" y="718"/>
                  </a:cubicBezTo>
                  <a:cubicBezTo>
                    <a:pt x="0" y="718"/>
                    <a:pt x="0" y="718"/>
                    <a:pt x="0" y="718"/>
                  </a:cubicBezTo>
                  <a:cubicBezTo>
                    <a:pt x="0" y="712"/>
                    <a:pt x="0" y="712"/>
                    <a:pt x="0" y="712"/>
                  </a:cubicBezTo>
                  <a:cubicBezTo>
                    <a:pt x="90" y="657"/>
                    <a:pt x="173" y="608"/>
                    <a:pt x="246" y="563"/>
                  </a:cubicBezTo>
                  <a:cubicBezTo>
                    <a:pt x="321" y="518"/>
                    <a:pt x="388" y="478"/>
                    <a:pt x="447" y="443"/>
                  </a:cubicBezTo>
                  <a:cubicBezTo>
                    <a:pt x="562" y="373"/>
                    <a:pt x="650" y="321"/>
                    <a:pt x="719" y="279"/>
                  </a:cubicBezTo>
                  <a:cubicBezTo>
                    <a:pt x="836" y="208"/>
                    <a:pt x="912" y="162"/>
                    <a:pt x="964" y="131"/>
                  </a:cubicBezTo>
                  <a:cubicBezTo>
                    <a:pt x="1028" y="93"/>
                    <a:pt x="1070" y="67"/>
                    <a:pt x="1101" y="49"/>
                  </a:cubicBezTo>
                  <a:cubicBezTo>
                    <a:pt x="1123" y="36"/>
                    <a:pt x="1141" y="25"/>
                    <a:pt x="1154" y="17"/>
                  </a:cubicBezTo>
                  <a:cubicBezTo>
                    <a:pt x="1166" y="10"/>
                    <a:pt x="1175" y="5"/>
                    <a:pt x="1183" y="0"/>
                  </a:cubicBez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151" name="Freeform 7"/>
            <p:cNvSpPr>
              <a:spLocks/>
            </p:cNvSpPr>
            <p:nvPr/>
          </p:nvSpPr>
          <p:spPr bwMode="auto">
            <a:xfrm>
              <a:off x="836613" y="3352800"/>
              <a:ext cx="3360738" cy="2279650"/>
            </a:xfrm>
            <a:custGeom>
              <a:avLst/>
              <a:gdLst/>
              <a:ahLst/>
              <a:cxnLst>
                <a:cxn ang="0">
                  <a:pos x="1053" y="0"/>
                </a:cxn>
                <a:cxn ang="0">
                  <a:pos x="1056" y="0"/>
                </a:cxn>
                <a:cxn ang="0">
                  <a:pos x="1032" y="17"/>
                </a:cxn>
                <a:cxn ang="0">
                  <a:pos x="986" y="49"/>
                </a:cxn>
                <a:cxn ang="0">
                  <a:pos x="871" y="131"/>
                </a:cxn>
                <a:cxn ang="0">
                  <a:pos x="663" y="279"/>
                </a:cxn>
                <a:cxn ang="0">
                  <a:pos x="434" y="442"/>
                </a:cxn>
                <a:cxn ang="0">
                  <a:pos x="264" y="563"/>
                </a:cxn>
                <a:cxn ang="0">
                  <a:pos x="43" y="718"/>
                </a:cxn>
                <a:cxn ang="0">
                  <a:pos x="0" y="718"/>
                </a:cxn>
                <a:cxn ang="0">
                  <a:pos x="229" y="563"/>
                </a:cxn>
                <a:cxn ang="0">
                  <a:pos x="406" y="442"/>
                </a:cxn>
                <a:cxn ang="0">
                  <a:pos x="644" y="279"/>
                </a:cxn>
                <a:cxn ang="0">
                  <a:pos x="860" y="131"/>
                </a:cxn>
                <a:cxn ang="0">
                  <a:pos x="980" y="49"/>
                </a:cxn>
                <a:cxn ang="0">
                  <a:pos x="1027" y="17"/>
                </a:cxn>
                <a:cxn ang="0">
                  <a:pos x="1053" y="0"/>
                </a:cxn>
              </a:cxnLst>
              <a:rect l="0" t="0" r="r" b="b"/>
              <a:pathLst>
                <a:path w="1056" h="718">
                  <a:moveTo>
                    <a:pt x="1053" y="0"/>
                  </a:moveTo>
                  <a:cubicBezTo>
                    <a:pt x="1054" y="0"/>
                    <a:pt x="1055" y="0"/>
                    <a:pt x="1056" y="0"/>
                  </a:cubicBezTo>
                  <a:cubicBezTo>
                    <a:pt x="1049" y="5"/>
                    <a:pt x="1041" y="10"/>
                    <a:pt x="1032" y="17"/>
                  </a:cubicBezTo>
                  <a:cubicBezTo>
                    <a:pt x="1020" y="26"/>
                    <a:pt x="1005" y="36"/>
                    <a:pt x="986" y="49"/>
                  </a:cubicBezTo>
                  <a:cubicBezTo>
                    <a:pt x="961" y="67"/>
                    <a:pt x="925" y="93"/>
                    <a:pt x="871" y="131"/>
                  </a:cubicBezTo>
                  <a:cubicBezTo>
                    <a:pt x="826" y="163"/>
                    <a:pt x="763" y="208"/>
                    <a:pt x="663" y="279"/>
                  </a:cubicBezTo>
                  <a:cubicBezTo>
                    <a:pt x="606" y="320"/>
                    <a:pt x="532" y="373"/>
                    <a:pt x="434" y="442"/>
                  </a:cubicBezTo>
                  <a:cubicBezTo>
                    <a:pt x="384" y="477"/>
                    <a:pt x="327" y="518"/>
                    <a:pt x="264" y="563"/>
                  </a:cubicBezTo>
                  <a:cubicBezTo>
                    <a:pt x="199" y="609"/>
                    <a:pt x="125" y="660"/>
                    <a:pt x="43" y="718"/>
                  </a:cubicBezTo>
                  <a:cubicBezTo>
                    <a:pt x="28" y="718"/>
                    <a:pt x="14" y="718"/>
                    <a:pt x="0" y="718"/>
                  </a:cubicBezTo>
                  <a:cubicBezTo>
                    <a:pt x="86" y="660"/>
                    <a:pt x="162" y="609"/>
                    <a:pt x="229" y="563"/>
                  </a:cubicBezTo>
                  <a:cubicBezTo>
                    <a:pt x="295" y="518"/>
                    <a:pt x="354" y="477"/>
                    <a:pt x="406" y="442"/>
                  </a:cubicBezTo>
                  <a:cubicBezTo>
                    <a:pt x="507" y="373"/>
                    <a:pt x="584" y="320"/>
                    <a:pt x="644" y="279"/>
                  </a:cubicBezTo>
                  <a:cubicBezTo>
                    <a:pt x="748" y="208"/>
                    <a:pt x="814" y="162"/>
                    <a:pt x="860" y="131"/>
                  </a:cubicBezTo>
                  <a:cubicBezTo>
                    <a:pt x="916" y="93"/>
                    <a:pt x="954" y="68"/>
                    <a:pt x="980" y="49"/>
                  </a:cubicBezTo>
                  <a:cubicBezTo>
                    <a:pt x="1000" y="36"/>
                    <a:pt x="1015" y="26"/>
                    <a:pt x="1027" y="17"/>
                  </a:cubicBezTo>
                  <a:cubicBezTo>
                    <a:pt x="1037" y="10"/>
                    <a:pt x="1045" y="5"/>
                    <a:pt x="1053" y="0"/>
                  </a:cubicBezTo>
                  <a:close/>
                </a:path>
              </a:pathLst>
            </a:custGeom>
            <a:solidFill>
              <a:srgbClr val="E7E8E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152" name="Freeform 8"/>
            <p:cNvSpPr>
              <a:spLocks/>
            </p:cNvSpPr>
            <p:nvPr/>
          </p:nvSpPr>
          <p:spPr bwMode="auto">
            <a:xfrm>
              <a:off x="4702175" y="3355975"/>
              <a:ext cx="3290888" cy="2270125"/>
            </a:xfrm>
            <a:custGeom>
              <a:avLst/>
              <a:gdLst/>
              <a:ahLst/>
              <a:cxnLst>
                <a:cxn ang="0">
                  <a:pos x="0" y="0"/>
                </a:cxn>
                <a:cxn ang="0">
                  <a:pos x="3" y="0"/>
                </a:cxn>
                <a:cxn ang="0">
                  <a:pos x="27" y="17"/>
                </a:cxn>
                <a:cxn ang="0">
                  <a:pos x="73" y="49"/>
                </a:cxn>
                <a:cxn ang="0">
                  <a:pos x="188" y="129"/>
                </a:cxn>
                <a:cxn ang="0">
                  <a:pos x="396" y="273"/>
                </a:cxn>
                <a:cxn ang="0">
                  <a:pos x="630" y="435"/>
                </a:cxn>
                <a:cxn ang="0">
                  <a:pos x="805" y="555"/>
                </a:cxn>
                <a:cxn ang="0">
                  <a:pos x="1034" y="715"/>
                </a:cxn>
                <a:cxn ang="0">
                  <a:pos x="991" y="715"/>
                </a:cxn>
                <a:cxn ang="0">
                  <a:pos x="770" y="555"/>
                </a:cxn>
                <a:cxn ang="0">
                  <a:pos x="603" y="435"/>
                </a:cxn>
                <a:cxn ang="0">
                  <a:pos x="378" y="274"/>
                </a:cxn>
                <a:cxn ang="0">
                  <a:pos x="177" y="129"/>
                </a:cxn>
                <a:cxn ang="0">
                  <a:pos x="67" y="49"/>
                </a:cxn>
                <a:cxn ang="0">
                  <a:pos x="23" y="17"/>
                </a:cxn>
                <a:cxn ang="0">
                  <a:pos x="0" y="0"/>
                </a:cxn>
              </a:cxnLst>
              <a:rect l="0" t="0" r="r" b="b"/>
              <a:pathLst>
                <a:path w="1034" h="715">
                  <a:moveTo>
                    <a:pt x="0" y="0"/>
                  </a:moveTo>
                  <a:cubicBezTo>
                    <a:pt x="1" y="0"/>
                    <a:pt x="2" y="0"/>
                    <a:pt x="3" y="0"/>
                  </a:cubicBezTo>
                  <a:cubicBezTo>
                    <a:pt x="10" y="5"/>
                    <a:pt x="18" y="10"/>
                    <a:pt x="27" y="17"/>
                  </a:cubicBezTo>
                  <a:cubicBezTo>
                    <a:pt x="39" y="26"/>
                    <a:pt x="54" y="36"/>
                    <a:pt x="73" y="49"/>
                  </a:cubicBezTo>
                  <a:cubicBezTo>
                    <a:pt x="99" y="67"/>
                    <a:pt x="134" y="92"/>
                    <a:pt x="188" y="129"/>
                  </a:cubicBezTo>
                  <a:cubicBezTo>
                    <a:pt x="232" y="159"/>
                    <a:pt x="295" y="203"/>
                    <a:pt x="396" y="273"/>
                  </a:cubicBezTo>
                  <a:cubicBezTo>
                    <a:pt x="455" y="314"/>
                    <a:pt x="531" y="366"/>
                    <a:pt x="630" y="435"/>
                  </a:cubicBezTo>
                  <a:cubicBezTo>
                    <a:pt x="681" y="470"/>
                    <a:pt x="739" y="510"/>
                    <a:pt x="805" y="555"/>
                  </a:cubicBezTo>
                  <a:cubicBezTo>
                    <a:pt x="872" y="602"/>
                    <a:pt x="947" y="654"/>
                    <a:pt x="1034" y="715"/>
                  </a:cubicBezTo>
                  <a:cubicBezTo>
                    <a:pt x="1019" y="715"/>
                    <a:pt x="1005" y="715"/>
                    <a:pt x="991" y="715"/>
                  </a:cubicBezTo>
                  <a:cubicBezTo>
                    <a:pt x="908" y="655"/>
                    <a:pt x="835" y="602"/>
                    <a:pt x="770" y="555"/>
                  </a:cubicBezTo>
                  <a:cubicBezTo>
                    <a:pt x="708" y="510"/>
                    <a:pt x="652" y="470"/>
                    <a:pt x="603" y="435"/>
                  </a:cubicBezTo>
                  <a:cubicBezTo>
                    <a:pt x="508" y="366"/>
                    <a:pt x="435" y="314"/>
                    <a:pt x="378" y="274"/>
                  </a:cubicBezTo>
                  <a:cubicBezTo>
                    <a:pt x="280" y="204"/>
                    <a:pt x="220" y="159"/>
                    <a:pt x="177" y="129"/>
                  </a:cubicBezTo>
                  <a:cubicBezTo>
                    <a:pt x="126" y="92"/>
                    <a:pt x="92" y="67"/>
                    <a:pt x="67" y="49"/>
                  </a:cubicBezTo>
                  <a:cubicBezTo>
                    <a:pt x="49" y="36"/>
                    <a:pt x="35" y="26"/>
                    <a:pt x="23" y="17"/>
                  </a:cubicBezTo>
                  <a:cubicBezTo>
                    <a:pt x="14" y="10"/>
                    <a:pt x="6" y="5"/>
                    <a:pt x="0" y="0"/>
                  </a:cubicBezTo>
                  <a:close/>
                </a:path>
              </a:pathLst>
            </a:custGeom>
            <a:solidFill>
              <a:srgbClr val="E7E8E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153" name="Freeform 9"/>
            <p:cNvSpPr>
              <a:spLocks/>
            </p:cNvSpPr>
            <p:nvPr/>
          </p:nvSpPr>
          <p:spPr bwMode="auto">
            <a:xfrm>
              <a:off x="4441825" y="3419475"/>
              <a:ext cx="19050" cy="136525"/>
            </a:xfrm>
            <a:custGeom>
              <a:avLst/>
              <a:gdLst/>
              <a:ahLst/>
              <a:cxnLst>
                <a:cxn ang="0">
                  <a:pos x="1" y="0"/>
                </a:cxn>
                <a:cxn ang="0">
                  <a:pos x="5" y="0"/>
                </a:cxn>
                <a:cxn ang="0">
                  <a:pos x="6" y="17"/>
                </a:cxn>
                <a:cxn ang="0">
                  <a:pos x="6" y="43"/>
                </a:cxn>
                <a:cxn ang="0">
                  <a:pos x="0" y="43"/>
                </a:cxn>
                <a:cxn ang="0">
                  <a:pos x="0" y="17"/>
                </a:cxn>
                <a:cxn ang="0">
                  <a:pos x="1" y="0"/>
                </a:cxn>
              </a:cxnLst>
              <a:rect l="0" t="0" r="r" b="b"/>
              <a:pathLst>
                <a:path w="6" h="43">
                  <a:moveTo>
                    <a:pt x="1" y="0"/>
                  </a:moveTo>
                  <a:cubicBezTo>
                    <a:pt x="2" y="0"/>
                    <a:pt x="4" y="0"/>
                    <a:pt x="5" y="0"/>
                  </a:cubicBezTo>
                  <a:cubicBezTo>
                    <a:pt x="5" y="5"/>
                    <a:pt x="6" y="10"/>
                    <a:pt x="6" y="17"/>
                  </a:cubicBezTo>
                  <a:cubicBezTo>
                    <a:pt x="6" y="24"/>
                    <a:pt x="6" y="33"/>
                    <a:pt x="6" y="43"/>
                  </a:cubicBezTo>
                  <a:cubicBezTo>
                    <a:pt x="4" y="43"/>
                    <a:pt x="2" y="43"/>
                    <a:pt x="0" y="43"/>
                  </a:cubicBezTo>
                  <a:cubicBezTo>
                    <a:pt x="0" y="33"/>
                    <a:pt x="0" y="24"/>
                    <a:pt x="0" y="17"/>
                  </a:cubicBezTo>
                  <a:cubicBezTo>
                    <a:pt x="1" y="10"/>
                    <a:pt x="1" y="5"/>
                    <a:pt x="1" y="0"/>
                  </a:cubicBezTo>
                  <a:close/>
                </a:path>
              </a:pathLst>
            </a:custGeom>
            <a:solidFill>
              <a:srgbClr val="E7E8E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154" name="Freeform 10"/>
            <p:cNvSpPr>
              <a:spLocks/>
            </p:cNvSpPr>
            <p:nvPr/>
          </p:nvSpPr>
          <p:spPr bwMode="auto">
            <a:xfrm>
              <a:off x="4394200" y="3914775"/>
              <a:ext cx="111125" cy="1263650"/>
            </a:xfrm>
            <a:custGeom>
              <a:avLst/>
              <a:gdLst/>
              <a:ahLst/>
              <a:cxnLst>
                <a:cxn ang="0">
                  <a:pos x="12" y="0"/>
                </a:cxn>
                <a:cxn ang="0">
                  <a:pos x="25" y="0"/>
                </a:cxn>
                <a:cxn ang="0">
                  <a:pos x="28" y="124"/>
                </a:cxn>
                <a:cxn ang="0">
                  <a:pos x="31" y="235"/>
                </a:cxn>
                <a:cxn ang="0">
                  <a:pos x="35" y="398"/>
                </a:cxn>
                <a:cxn ang="0">
                  <a:pos x="0" y="398"/>
                </a:cxn>
                <a:cxn ang="0">
                  <a:pos x="5" y="235"/>
                </a:cxn>
                <a:cxn ang="0">
                  <a:pos x="8" y="124"/>
                </a:cxn>
                <a:cxn ang="0">
                  <a:pos x="12" y="0"/>
                </a:cxn>
              </a:cxnLst>
              <a:rect l="0" t="0" r="r" b="b"/>
              <a:pathLst>
                <a:path w="35" h="398">
                  <a:moveTo>
                    <a:pt x="12" y="0"/>
                  </a:moveTo>
                  <a:cubicBezTo>
                    <a:pt x="16" y="0"/>
                    <a:pt x="20" y="0"/>
                    <a:pt x="25" y="0"/>
                  </a:cubicBezTo>
                  <a:cubicBezTo>
                    <a:pt x="26" y="30"/>
                    <a:pt x="27" y="70"/>
                    <a:pt x="28" y="124"/>
                  </a:cubicBezTo>
                  <a:cubicBezTo>
                    <a:pt x="29" y="155"/>
                    <a:pt x="30" y="191"/>
                    <a:pt x="31" y="235"/>
                  </a:cubicBezTo>
                  <a:cubicBezTo>
                    <a:pt x="32" y="280"/>
                    <a:pt x="33" y="334"/>
                    <a:pt x="35" y="398"/>
                  </a:cubicBezTo>
                  <a:cubicBezTo>
                    <a:pt x="23" y="398"/>
                    <a:pt x="12" y="398"/>
                    <a:pt x="0" y="398"/>
                  </a:cubicBezTo>
                  <a:cubicBezTo>
                    <a:pt x="2" y="334"/>
                    <a:pt x="4" y="281"/>
                    <a:pt x="5" y="235"/>
                  </a:cubicBezTo>
                  <a:cubicBezTo>
                    <a:pt x="6" y="191"/>
                    <a:pt x="7" y="155"/>
                    <a:pt x="8" y="124"/>
                  </a:cubicBezTo>
                  <a:cubicBezTo>
                    <a:pt x="10" y="70"/>
                    <a:pt x="11" y="30"/>
                    <a:pt x="12" y="0"/>
                  </a:cubicBezTo>
                  <a:close/>
                </a:path>
              </a:pathLst>
            </a:custGeom>
            <a:solidFill>
              <a:srgbClr val="E7E8E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46" name="Group 45"/>
          <p:cNvGrpSpPr/>
          <p:nvPr/>
        </p:nvGrpSpPr>
        <p:grpSpPr>
          <a:xfrm>
            <a:off x="2743200" y="3886200"/>
            <a:ext cx="3907472" cy="2468348"/>
            <a:chOff x="4479925" y="2846388"/>
            <a:chExt cx="3465513" cy="2189162"/>
          </a:xfrm>
        </p:grpSpPr>
        <p:sp>
          <p:nvSpPr>
            <p:cNvPr id="47" name="Rectangle 67"/>
            <p:cNvSpPr>
              <a:spLocks noChangeArrowheads="1"/>
            </p:cNvSpPr>
            <p:nvPr/>
          </p:nvSpPr>
          <p:spPr bwMode="auto">
            <a:xfrm>
              <a:off x="4799013" y="3006725"/>
              <a:ext cx="123825" cy="2028825"/>
            </a:xfrm>
            <a:prstGeom prst="rect">
              <a:avLst/>
            </a:prstGeom>
            <a:gradFill flip="none" rotWithShape="1">
              <a:gsLst>
                <a:gs pos="0">
                  <a:srgbClr val="666666">
                    <a:shade val="30000"/>
                    <a:satMod val="115000"/>
                  </a:srgbClr>
                </a:gs>
                <a:gs pos="50000">
                  <a:srgbClr val="666666">
                    <a:shade val="67500"/>
                    <a:satMod val="115000"/>
                  </a:srgbClr>
                </a:gs>
                <a:gs pos="100000">
                  <a:srgbClr val="000000"/>
                </a:gs>
              </a:gsLst>
              <a:lin ang="10800000" scaled="1"/>
              <a:tileRect/>
            </a:gra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Rectangle 68"/>
            <p:cNvSpPr>
              <a:spLocks noChangeArrowheads="1"/>
            </p:cNvSpPr>
            <p:nvPr/>
          </p:nvSpPr>
          <p:spPr bwMode="auto">
            <a:xfrm>
              <a:off x="7502525" y="3006725"/>
              <a:ext cx="123825" cy="2028825"/>
            </a:xfrm>
            <a:prstGeom prst="rect">
              <a:avLst/>
            </a:prstGeom>
            <a:gradFill flip="none" rotWithShape="1">
              <a:gsLst>
                <a:gs pos="0">
                  <a:srgbClr val="666666">
                    <a:shade val="30000"/>
                    <a:satMod val="115000"/>
                  </a:srgbClr>
                </a:gs>
                <a:gs pos="50000">
                  <a:srgbClr val="666666">
                    <a:shade val="67500"/>
                    <a:satMod val="115000"/>
                  </a:srgbClr>
                </a:gs>
                <a:gs pos="100000">
                  <a:srgbClr val="000000"/>
                </a:gs>
              </a:gsLst>
              <a:lin ang="10800000" scaled="1"/>
              <a:tileRect/>
            </a:gra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49" name="Rectangle 69"/>
            <p:cNvSpPr>
              <a:spLocks noChangeArrowheads="1"/>
            </p:cNvSpPr>
            <p:nvPr/>
          </p:nvSpPr>
          <p:spPr bwMode="auto">
            <a:xfrm>
              <a:off x="4479925" y="2846388"/>
              <a:ext cx="3465513" cy="355600"/>
            </a:xfrm>
            <a:prstGeom prst="rect">
              <a:avLst/>
            </a:prstGeom>
            <a:solidFill>
              <a:srgbClr val="F1C916"/>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50" name="Freeform 70"/>
            <p:cNvSpPr>
              <a:spLocks/>
            </p:cNvSpPr>
            <p:nvPr/>
          </p:nvSpPr>
          <p:spPr bwMode="auto">
            <a:xfrm>
              <a:off x="7923213" y="3105150"/>
              <a:ext cx="22225" cy="33338"/>
            </a:xfrm>
            <a:custGeom>
              <a:avLst/>
              <a:gdLst/>
              <a:ahLst/>
              <a:cxnLst>
                <a:cxn ang="0">
                  <a:pos x="14" y="21"/>
                </a:cxn>
                <a:cxn ang="0">
                  <a:pos x="14" y="0"/>
                </a:cxn>
                <a:cxn ang="0">
                  <a:pos x="0" y="21"/>
                </a:cxn>
                <a:cxn ang="0">
                  <a:pos x="14" y="21"/>
                </a:cxn>
              </a:cxnLst>
              <a:rect l="0" t="0" r="r" b="b"/>
              <a:pathLst>
                <a:path w="14" h="21">
                  <a:moveTo>
                    <a:pt x="14" y="21"/>
                  </a:moveTo>
                  <a:lnTo>
                    <a:pt x="14" y="0"/>
                  </a:lnTo>
                  <a:lnTo>
                    <a:pt x="0" y="21"/>
                  </a:lnTo>
                  <a:lnTo>
                    <a:pt x="14" y="21"/>
                  </a:ln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 name="Rectangle 71"/>
            <p:cNvSpPr>
              <a:spLocks noChangeArrowheads="1"/>
            </p:cNvSpPr>
            <p:nvPr/>
          </p:nvSpPr>
          <p:spPr bwMode="auto">
            <a:xfrm>
              <a:off x="4716463" y="4387850"/>
              <a:ext cx="2989263" cy="306388"/>
            </a:xfrm>
            <a:prstGeom prst="rect">
              <a:avLst/>
            </a:prstGeom>
            <a:solidFill>
              <a:srgbClr val="F1C916"/>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52" name="Freeform 73"/>
            <p:cNvSpPr>
              <a:spLocks noEditPoints="1"/>
            </p:cNvSpPr>
            <p:nvPr/>
          </p:nvSpPr>
          <p:spPr bwMode="auto">
            <a:xfrm>
              <a:off x="4716463" y="4413250"/>
              <a:ext cx="2989263" cy="255588"/>
            </a:xfrm>
            <a:custGeom>
              <a:avLst/>
              <a:gdLst/>
              <a:ahLst/>
              <a:cxnLst>
                <a:cxn ang="0">
                  <a:pos x="414" y="161"/>
                </a:cxn>
                <a:cxn ang="0">
                  <a:pos x="603" y="0"/>
                </a:cxn>
                <a:cxn ang="0">
                  <a:pos x="442" y="0"/>
                </a:cxn>
                <a:cxn ang="0">
                  <a:pos x="253" y="161"/>
                </a:cxn>
                <a:cxn ang="0">
                  <a:pos x="442" y="0"/>
                </a:cxn>
                <a:cxn ang="0">
                  <a:pos x="688" y="0"/>
                </a:cxn>
                <a:cxn ang="0">
                  <a:pos x="650" y="161"/>
                </a:cxn>
                <a:cxn ang="0">
                  <a:pos x="281" y="0"/>
                </a:cxn>
                <a:cxn ang="0">
                  <a:pos x="95" y="161"/>
                </a:cxn>
                <a:cxn ang="0">
                  <a:pos x="281" y="0"/>
                </a:cxn>
                <a:cxn ang="0">
                  <a:pos x="0" y="64"/>
                </a:cxn>
                <a:cxn ang="0">
                  <a:pos x="10" y="161"/>
                </a:cxn>
                <a:cxn ang="0">
                  <a:pos x="45" y="0"/>
                </a:cxn>
                <a:cxn ang="0">
                  <a:pos x="848" y="0"/>
                </a:cxn>
                <a:cxn ang="0">
                  <a:pos x="810" y="161"/>
                </a:cxn>
                <a:cxn ang="0">
                  <a:pos x="1564" y="0"/>
                </a:cxn>
                <a:cxn ang="0">
                  <a:pos x="1377" y="161"/>
                </a:cxn>
                <a:cxn ang="0">
                  <a:pos x="1564" y="0"/>
                </a:cxn>
                <a:cxn ang="0">
                  <a:pos x="1859" y="161"/>
                </a:cxn>
                <a:cxn ang="0">
                  <a:pos x="1883" y="125"/>
                </a:cxn>
                <a:cxn ang="0">
                  <a:pos x="1649" y="0"/>
                </a:cxn>
                <a:cxn ang="0">
                  <a:pos x="1614" y="161"/>
                </a:cxn>
                <a:cxn ang="0">
                  <a:pos x="1883" y="5"/>
                </a:cxn>
                <a:cxn ang="0">
                  <a:pos x="1810" y="0"/>
                </a:cxn>
                <a:cxn ang="0">
                  <a:pos x="1774" y="161"/>
                </a:cxn>
                <a:cxn ang="0">
                  <a:pos x="1245" y="0"/>
                </a:cxn>
                <a:cxn ang="0">
                  <a:pos x="1056" y="161"/>
                </a:cxn>
                <a:cxn ang="0">
                  <a:pos x="1245" y="0"/>
                </a:cxn>
                <a:cxn ang="0">
                  <a:pos x="1330" y="0"/>
                </a:cxn>
                <a:cxn ang="0">
                  <a:pos x="1292" y="161"/>
                </a:cxn>
                <a:cxn ang="0">
                  <a:pos x="1084" y="0"/>
                </a:cxn>
                <a:cxn ang="0">
                  <a:pos x="896" y="161"/>
                </a:cxn>
                <a:cxn ang="0">
                  <a:pos x="1084" y="0"/>
                </a:cxn>
              </a:cxnLst>
              <a:rect l="0" t="0" r="r" b="b"/>
              <a:pathLst>
                <a:path w="1883" h="161">
                  <a:moveTo>
                    <a:pt x="489" y="161"/>
                  </a:moveTo>
                  <a:lnTo>
                    <a:pt x="414" y="161"/>
                  </a:lnTo>
                  <a:lnTo>
                    <a:pt x="527" y="0"/>
                  </a:lnTo>
                  <a:lnTo>
                    <a:pt x="603" y="0"/>
                  </a:lnTo>
                  <a:lnTo>
                    <a:pt x="489" y="161"/>
                  </a:lnTo>
                  <a:close/>
                  <a:moveTo>
                    <a:pt x="442" y="0"/>
                  </a:moveTo>
                  <a:lnTo>
                    <a:pt x="366" y="0"/>
                  </a:lnTo>
                  <a:lnTo>
                    <a:pt x="253" y="161"/>
                  </a:lnTo>
                  <a:lnTo>
                    <a:pt x="329" y="161"/>
                  </a:lnTo>
                  <a:lnTo>
                    <a:pt x="442" y="0"/>
                  </a:lnTo>
                  <a:close/>
                  <a:moveTo>
                    <a:pt x="763" y="0"/>
                  </a:moveTo>
                  <a:lnTo>
                    <a:pt x="688" y="0"/>
                  </a:lnTo>
                  <a:lnTo>
                    <a:pt x="574" y="161"/>
                  </a:lnTo>
                  <a:lnTo>
                    <a:pt x="650" y="161"/>
                  </a:lnTo>
                  <a:lnTo>
                    <a:pt x="763" y="0"/>
                  </a:lnTo>
                  <a:close/>
                  <a:moveTo>
                    <a:pt x="281" y="0"/>
                  </a:moveTo>
                  <a:lnTo>
                    <a:pt x="206" y="0"/>
                  </a:lnTo>
                  <a:lnTo>
                    <a:pt x="95" y="161"/>
                  </a:lnTo>
                  <a:lnTo>
                    <a:pt x="168" y="161"/>
                  </a:lnTo>
                  <a:lnTo>
                    <a:pt x="281" y="0"/>
                  </a:lnTo>
                  <a:close/>
                  <a:moveTo>
                    <a:pt x="45" y="0"/>
                  </a:moveTo>
                  <a:lnTo>
                    <a:pt x="0" y="64"/>
                  </a:lnTo>
                  <a:lnTo>
                    <a:pt x="0" y="161"/>
                  </a:lnTo>
                  <a:lnTo>
                    <a:pt x="10" y="161"/>
                  </a:lnTo>
                  <a:lnTo>
                    <a:pt x="121" y="0"/>
                  </a:lnTo>
                  <a:lnTo>
                    <a:pt x="45" y="0"/>
                  </a:lnTo>
                  <a:close/>
                  <a:moveTo>
                    <a:pt x="924" y="0"/>
                  </a:moveTo>
                  <a:lnTo>
                    <a:pt x="848" y="0"/>
                  </a:lnTo>
                  <a:lnTo>
                    <a:pt x="735" y="161"/>
                  </a:lnTo>
                  <a:lnTo>
                    <a:pt x="810" y="161"/>
                  </a:lnTo>
                  <a:lnTo>
                    <a:pt x="924" y="0"/>
                  </a:lnTo>
                  <a:close/>
                  <a:moveTo>
                    <a:pt x="1564" y="0"/>
                  </a:moveTo>
                  <a:lnTo>
                    <a:pt x="1491" y="0"/>
                  </a:lnTo>
                  <a:lnTo>
                    <a:pt x="1377" y="161"/>
                  </a:lnTo>
                  <a:lnTo>
                    <a:pt x="1453" y="161"/>
                  </a:lnTo>
                  <a:lnTo>
                    <a:pt x="1564" y="0"/>
                  </a:lnTo>
                  <a:close/>
                  <a:moveTo>
                    <a:pt x="1883" y="125"/>
                  </a:moveTo>
                  <a:lnTo>
                    <a:pt x="1859" y="161"/>
                  </a:lnTo>
                  <a:lnTo>
                    <a:pt x="1883" y="161"/>
                  </a:lnTo>
                  <a:lnTo>
                    <a:pt x="1883" y="125"/>
                  </a:lnTo>
                  <a:close/>
                  <a:moveTo>
                    <a:pt x="1725" y="0"/>
                  </a:moveTo>
                  <a:lnTo>
                    <a:pt x="1649" y="0"/>
                  </a:lnTo>
                  <a:lnTo>
                    <a:pt x="1538" y="161"/>
                  </a:lnTo>
                  <a:lnTo>
                    <a:pt x="1614" y="161"/>
                  </a:lnTo>
                  <a:lnTo>
                    <a:pt x="1725" y="0"/>
                  </a:lnTo>
                  <a:close/>
                  <a:moveTo>
                    <a:pt x="1883" y="5"/>
                  </a:moveTo>
                  <a:lnTo>
                    <a:pt x="1883" y="0"/>
                  </a:lnTo>
                  <a:lnTo>
                    <a:pt x="1810" y="0"/>
                  </a:lnTo>
                  <a:lnTo>
                    <a:pt x="1699" y="161"/>
                  </a:lnTo>
                  <a:lnTo>
                    <a:pt x="1774" y="161"/>
                  </a:lnTo>
                  <a:lnTo>
                    <a:pt x="1883" y="5"/>
                  </a:lnTo>
                  <a:close/>
                  <a:moveTo>
                    <a:pt x="1245" y="0"/>
                  </a:moveTo>
                  <a:lnTo>
                    <a:pt x="1170" y="0"/>
                  </a:lnTo>
                  <a:lnTo>
                    <a:pt x="1056" y="161"/>
                  </a:lnTo>
                  <a:lnTo>
                    <a:pt x="1132" y="161"/>
                  </a:lnTo>
                  <a:lnTo>
                    <a:pt x="1245" y="0"/>
                  </a:lnTo>
                  <a:close/>
                  <a:moveTo>
                    <a:pt x="1406" y="0"/>
                  </a:moveTo>
                  <a:lnTo>
                    <a:pt x="1330" y="0"/>
                  </a:lnTo>
                  <a:lnTo>
                    <a:pt x="1217" y="161"/>
                  </a:lnTo>
                  <a:lnTo>
                    <a:pt x="1292" y="161"/>
                  </a:lnTo>
                  <a:lnTo>
                    <a:pt x="1406" y="0"/>
                  </a:lnTo>
                  <a:close/>
                  <a:moveTo>
                    <a:pt x="1084" y="0"/>
                  </a:moveTo>
                  <a:lnTo>
                    <a:pt x="1009" y="0"/>
                  </a:lnTo>
                  <a:lnTo>
                    <a:pt x="896" y="161"/>
                  </a:lnTo>
                  <a:lnTo>
                    <a:pt x="971" y="161"/>
                  </a:lnTo>
                  <a:lnTo>
                    <a:pt x="1084" y="0"/>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3" name="Freeform 74"/>
            <p:cNvSpPr>
              <a:spLocks/>
            </p:cNvSpPr>
            <p:nvPr/>
          </p:nvSpPr>
          <p:spPr bwMode="auto">
            <a:xfrm>
              <a:off x="4487863" y="3317875"/>
              <a:ext cx="3449638" cy="927100"/>
            </a:xfrm>
            <a:custGeom>
              <a:avLst/>
              <a:gdLst/>
              <a:ahLst/>
              <a:cxnLst>
                <a:cxn ang="0">
                  <a:pos x="881" y="2"/>
                </a:cxn>
                <a:cxn ang="0">
                  <a:pos x="908" y="23"/>
                </a:cxn>
                <a:cxn ang="0">
                  <a:pos x="918" y="98"/>
                </a:cxn>
                <a:cxn ang="0">
                  <a:pos x="898" y="125"/>
                </a:cxn>
                <a:cxn ang="0">
                  <a:pos x="39" y="246"/>
                </a:cxn>
                <a:cxn ang="0">
                  <a:pos x="12" y="225"/>
                </a:cxn>
                <a:cxn ang="0">
                  <a:pos x="2" y="150"/>
                </a:cxn>
                <a:cxn ang="0">
                  <a:pos x="22" y="123"/>
                </a:cxn>
                <a:cxn ang="0">
                  <a:pos x="881" y="2"/>
                </a:cxn>
              </a:cxnLst>
              <a:rect l="0" t="0" r="r" b="b"/>
              <a:pathLst>
                <a:path w="920" h="247">
                  <a:moveTo>
                    <a:pt x="881" y="2"/>
                  </a:moveTo>
                  <a:cubicBezTo>
                    <a:pt x="894" y="0"/>
                    <a:pt x="906" y="9"/>
                    <a:pt x="908" y="23"/>
                  </a:cubicBezTo>
                  <a:cubicBezTo>
                    <a:pt x="918" y="98"/>
                    <a:pt x="918" y="98"/>
                    <a:pt x="918" y="98"/>
                  </a:cubicBezTo>
                  <a:cubicBezTo>
                    <a:pt x="920" y="111"/>
                    <a:pt x="911" y="123"/>
                    <a:pt x="898" y="125"/>
                  </a:cubicBezTo>
                  <a:cubicBezTo>
                    <a:pt x="39" y="246"/>
                    <a:pt x="39" y="246"/>
                    <a:pt x="39" y="246"/>
                  </a:cubicBezTo>
                  <a:cubicBezTo>
                    <a:pt x="26" y="247"/>
                    <a:pt x="14" y="238"/>
                    <a:pt x="12" y="225"/>
                  </a:cubicBezTo>
                  <a:cubicBezTo>
                    <a:pt x="2" y="150"/>
                    <a:pt x="2" y="150"/>
                    <a:pt x="2" y="150"/>
                  </a:cubicBezTo>
                  <a:cubicBezTo>
                    <a:pt x="0" y="137"/>
                    <a:pt x="9" y="124"/>
                    <a:pt x="22" y="123"/>
                  </a:cubicBezTo>
                  <a:lnTo>
                    <a:pt x="881" y="2"/>
                  </a:lnTo>
                  <a:close/>
                </a:path>
              </a:pathLst>
            </a:custGeom>
            <a:gradFill flip="none" rotWithShape="1">
              <a:gsLst>
                <a:gs pos="0">
                  <a:srgbClr val="4D4D4D">
                    <a:shade val="30000"/>
                    <a:satMod val="115000"/>
                  </a:srgbClr>
                </a:gs>
                <a:gs pos="50000">
                  <a:srgbClr val="4D4D4D">
                    <a:shade val="67500"/>
                    <a:satMod val="115000"/>
                  </a:srgbClr>
                </a:gs>
                <a:gs pos="100000">
                  <a:srgbClr val="4D4D4D">
                    <a:shade val="100000"/>
                    <a:satMod val="115000"/>
                  </a:srgbClr>
                </a:gs>
              </a:gsLst>
              <a:lin ang="135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4" name="Freeform 75"/>
            <p:cNvSpPr>
              <a:spLocks/>
            </p:cNvSpPr>
            <p:nvPr/>
          </p:nvSpPr>
          <p:spPr bwMode="auto">
            <a:xfrm>
              <a:off x="4529138" y="3363913"/>
              <a:ext cx="3367088" cy="839788"/>
            </a:xfrm>
            <a:custGeom>
              <a:avLst/>
              <a:gdLst/>
              <a:ahLst/>
              <a:cxnLst>
                <a:cxn ang="0">
                  <a:pos x="862" y="2"/>
                </a:cxn>
                <a:cxn ang="0">
                  <a:pos x="888" y="21"/>
                </a:cxn>
                <a:cxn ang="0">
                  <a:pos x="896" y="79"/>
                </a:cxn>
                <a:cxn ang="0">
                  <a:pos x="877" y="104"/>
                </a:cxn>
                <a:cxn ang="0">
                  <a:pos x="36" y="222"/>
                </a:cxn>
                <a:cxn ang="0">
                  <a:pos x="10" y="203"/>
                </a:cxn>
                <a:cxn ang="0">
                  <a:pos x="2" y="145"/>
                </a:cxn>
                <a:cxn ang="0">
                  <a:pos x="21" y="120"/>
                </a:cxn>
                <a:cxn ang="0">
                  <a:pos x="862" y="2"/>
                </a:cxn>
              </a:cxnLst>
              <a:rect l="0" t="0" r="r" b="b"/>
              <a:pathLst>
                <a:path w="898" h="224">
                  <a:moveTo>
                    <a:pt x="862" y="2"/>
                  </a:moveTo>
                  <a:cubicBezTo>
                    <a:pt x="875" y="0"/>
                    <a:pt x="886" y="9"/>
                    <a:pt x="888" y="21"/>
                  </a:cubicBezTo>
                  <a:cubicBezTo>
                    <a:pt x="896" y="79"/>
                    <a:pt x="896" y="79"/>
                    <a:pt x="896" y="79"/>
                  </a:cubicBezTo>
                  <a:cubicBezTo>
                    <a:pt x="898" y="91"/>
                    <a:pt x="889" y="102"/>
                    <a:pt x="877" y="104"/>
                  </a:cubicBezTo>
                  <a:cubicBezTo>
                    <a:pt x="36" y="222"/>
                    <a:pt x="36" y="222"/>
                    <a:pt x="36" y="222"/>
                  </a:cubicBezTo>
                  <a:cubicBezTo>
                    <a:pt x="23" y="224"/>
                    <a:pt x="12" y="215"/>
                    <a:pt x="10" y="203"/>
                  </a:cubicBezTo>
                  <a:cubicBezTo>
                    <a:pt x="2" y="145"/>
                    <a:pt x="2" y="145"/>
                    <a:pt x="2" y="145"/>
                  </a:cubicBezTo>
                  <a:cubicBezTo>
                    <a:pt x="0" y="133"/>
                    <a:pt x="9" y="121"/>
                    <a:pt x="21" y="120"/>
                  </a:cubicBezTo>
                  <a:lnTo>
                    <a:pt x="862" y="2"/>
                  </a:lnTo>
                  <a:close/>
                </a:path>
              </a:pathLst>
            </a:custGeom>
            <a:solidFill>
              <a:srgbClr val="FFF2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5" name="Freeform 76"/>
            <p:cNvSpPr>
              <a:spLocks/>
            </p:cNvSpPr>
            <p:nvPr/>
          </p:nvSpPr>
          <p:spPr bwMode="auto">
            <a:xfrm>
              <a:off x="4540250" y="3375025"/>
              <a:ext cx="3344863" cy="817563"/>
            </a:xfrm>
            <a:custGeom>
              <a:avLst/>
              <a:gdLst/>
              <a:ahLst/>
              <a:cxnLst>
                <a:cxn ang="0">
                  <a:pos x="857" y="2"/>
                </a:cxn>
                <a:cxn ang="0">
                  <a:pos x="882" y="21"/>
                </a:cxn>
                <a:cxn ang="0">
                  <a:pos x="890" y="74"/>
                </a:cxn>
                <a:cxn ang="0">
                  <a:pos x="871" y="99"/>
                </a:cxn>
                <a:cxn ang="0">
                  <a:pos x="35" y="216"/>
                </a:cxn>
                <a:cxn ang="0">
                  <a:pos x="9" y="197"/>
                </a:cxn>
                <a:cxn ang="0">
                  <a:pos x="2" y="144"/>
                </a:cxn>
                <a:cxn ang="0">
                  <a:pos x="21" y="119"/>
                </a:cxn>
                <a:cxn ang="0">
                  <a:pos x="857" y="2"/>
                </a:cxn>
              </a:cxnLst>
              <a:rect l="0" t="0" r="r" b="b"/>
              <a:pathLst>
                <a:path w="892" h="218">
                  <a:moveTo>
                    <a:pt x="857" y="2"/>
                  </a:moveTo>
                  <a:cubicBezTo>
                    <a:pt x="869" y="0"/>
                    <a:pt x="881" y="8"/>
                    <a:pt x="882" y="21"/>
                  </a:cubicBezTo>
                  <a:cubicBezTo>
                    <a:pt x="890" y="74"/>
                    <a:pt x="890" y="74"/>
                    <a:pt x="890" y="74"/>
                  </a:cubicBezTo>
                  <a:cubicBezTo>
                    <a:pt x="892" y="86"/>
                    <a:pt x="883" y="97"/>
                    <a:pt x="871" y="99"/>
                  </a:cubicBezTo>
                  <a:cubicBezTo>
                    <a:pt x="35" y="216"/>
                    <a:pt x="35" y="216"/>
                    <a:pt x="35" y="216"/>
                  </a:cubicBezTo>
                  <a:cubicBezTo>
                    <a:pt x="22" y="218"/>
                    <a:pt x="11" y="209"/>
                    <a:pt x="9" y="197"/>
                  </a:cubicBezTo>
                  <a:cubicBezTo>
                    <a:pt x="2" y="144"/>
                    <a:pt x="2" y="144"/>
                    <a:pt x="2" y="144"/>
                  </a:cubicBezTo>
                  <a:cubicBezTo>
                    <a:pt x="0" y="132"/>
                    <a:pt x="9" y="121"/>
                    <a:pt x="21" y="119"/>
                  </a:cubicBezTo>
                  <a:lnTo>
                    <a:pt x="857" y="2"/>
                  </a:lnTo>
                  <a:close/>
                </a:path>
              </a:pathLst>
            </a:custGeom>
            <a:solidFill>
              <a:srgbClr val="F1C91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6" name="Freeform 94"/>
            <p:cNvSpPr>
              <a:spLocks/>
            </p:cNvSpPr>
            <p:nvPr/>
          </p:nvSpPr>
          <p:spPr bwMode="auto">
            <a:xfrm>
              <a:off x="4743450" y="3765550"/>
              <a:ext cx="269875" cy="407988"/>
            </a:xfrm>
            <a:custGeom>
              <a:avLst/>
              <a:gdLst/>
              <a:ahLst/>
              <a:cxnLst>
                <a:cxn ang="0">
                  <a:pos x="0" y="257"/>
                </a:cxn>
                <a:cxn ang="0">
                  <a:pos x="85" y="245"/>
                </a:cxn>
                <a:cxn ang="0">
                  <a:pos x="170" y="0"/>
                </a:cxn>
                <a:cxn ang="0">
                  <a:pos x="85" y="11"/>
                </a:cxn>
                <a:cxn ang="0">
                  <a:pos x="0" y="257"/>
                </a:cxn>
              </a:cxnLst>
              <a:rect l="0" t="0" r="r" b="b"/>
              <a:pathLst>
                <a:path w="170" h="257">
                  <a:moveTo>
                    <a:pt x="0" y="257"/>
                  </a:moveTo>
                  <a:lnTo>
                    <a:pt x="85" y="245"/>
                  </a:lnTo>
                  <a:lnTo>
                    <a:pt x="170" y="0"/>
                  </a:lnTo>
                  <a:lnTo>
                    <a:pt x="85" y="11"/>
                  </a:lnTo>
                  <a:lnTo>
                    <a:pt x="0" y="257"/>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7" name="Freeform 95"/>
            <p:cNvSpPr>
              <a:spLocks/>
            </p:cNvSpPr>
            <p:nvPr/>
          </p:nvSpPr>
          <p:spPr bwMode="auto">
            <a:xfrm>
              <a:off x="7581900" y="3375025"/>
              <a:ext cx="250825" cy="401638"/>
            </a:xfrm>
            <a:custGeom>
              <a:avLst/>
              <a:gdLst/>
              <a:ahLst/>
              <a:cxnLst>
                <a:cxn ang="0">
                  <a:pos x="46" y="2"/>
                </a:cxn>
                <a:cxn ang="0">
                  <a:pos x="36" y="3"/>
                </a:cxn>
                <a:cxn ang="0">
                  <a:pos x="0" y="107"/>
                </a:cxn>
                <a:cxn ang="0">
                  <a:pos x="35" y="102"/>
                </a:cxn>
                <a:cxn ang="0">
                  <a:pos x="67" y="10"/>
                </a:cxn>
                <a:cxn ang="0">
                  <a:pos x="46" y="2"/>
                </a:cxn>
              </a:cxnLst>
              <a:rect l="0" t="0" r="r" b="b"/>
              <a:pathLst>
                <a:path w="67" h="107">
                  <a:moveTo>
                    <a:pt x="46" y="2"/>
                  </a:moveTo>
                  <a:cubicBezTo>
                    <a:pt x="36" y="3"/>
                    <a:pt x="36" y="3"/>
                    <a:pt x="36" y="3"/>
                  </a:cubicBezTo>
                  <a:cubicBezTo>
                    <a:pt x="0" y="107"/>
                    <a:pt x="0" y="107"/>
                    <a:pt x="0" y="107"/>
                  </a:cubicBezTo>
                  <a:cubicBezTo>
                    <a:pt x="35" y="102"/>
                    <a:pt x="35" y="102"/>
                    <a:pt x="35" y="102"/>
                  </a:cubicBezTo>
                  <a:cubicBezTo>
                    <a:pt x="67" y="10"/>
                    <a:pt x="67" y="10"/>
                    <a:pt x="67" y="10"/>
                  </a:cubicBezTo>
                  <a:cubicBezTo>
                    <a:pt x="62" y="4"/>
                    <a:pt x="55" y="0"/>
                    <a:pt x="46" y="2"/>
                  </a:cubicBez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8" name="Freeform 96"/>
            <p:cNvSpPr>
              <a:spLocks/>
            </p:cNvSpPr>
            <p:nvPr/>
          </p:nvSpPr>
          <p:spPr bwMode="auto">
            <a:xfrm>
              <a:off x="4551363" y="3806825"/>
              <a:ext cx="176213" cy="358775"/>
            </a:xfrm>
            <a:custGeom>
              <a:avLst/>
              <a:gdLst/>
              <a:ahLst/>
              <a:cxnLst>
                <a:cxn ang="0">
                  <a:pos x="18" y="4"/>
                </a:cxn>
                <a:cxn ang="0">
                  <a:pos x="11" y="6"/>
                </a:cxn>
                <a:cxn ang="0">
                  <a:pos x="0" y="37"/>
                </a:cxn>
                <a:cxn ang="0">
                  <a:pos x="6" y="82"/>
                </a:cxn>
                <a:cxn ang="0">
                  <a:pos x="14" y="96"/>
                </a:cxn>
                <a:cxn ang="0">
                  <a:pos x="47" y="0"/>
                </a:cxn>
                <a:cxn ang="0">
                  <a:pos x="18" y="4"/>
                </a:cxn>
              </a:cxnLst>
              <a:rect l="0" t="0" r="r" b="b"/>
              <a:pathLst>
                <a:path w="47" h="96">
                  <a:moveTo>
                    <a:pt x="18" y="4"/>
                  </a:moveTo>
                  <a:cubicBezTo>
                    <a:pt x="15" y="4"/>
                    <a:pt x="13" y="5"/>
                    <a:pt x="11" y="6"/>
                  </a:cubicBezTo>
                  <a:cubicBezTo>
                    <a:pt x="0" y="37"/>
                    <a:pt x="0" y="37"/>
                    <a:pt x="0" y="37"/>
                  </a:cubicBezTo>
                  <a:cubicBezTo>
                    <a:pt x="6" y="82"/>
                    <a:pt x="6" y="82"/>
                    <a:pt x="6" y="82"/>
                  </a:cubicBezTo>
                  <a:cubicBezTo>
                    <a:pt x="7" y="88"/>
                    <a:pt x="10" y="92"/>
                    <a:pt x="14" y="96"/>
                  </a:cubicBezTo>
                  <a:cubicBezTo>
                    <a:pt x="47" y="0"/>
                    <a:pt x="47" y="0"/>
                    <a:pt x="47" y="0"/>
                  </a:cubicBezTo>
                  <a:lnTo>
                    <a:pt x="18" y="4"/>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9" name="Freeform 97"/>
            <p:cNvSpPr>
              <a:spLocks/>
            </p:cNvSpPr>
            <p:nvPr/>
          </p:nvSpPr>
          <p:spPr bwMode="auto">
            <a:xfrm>
              <a:off x="7296150" y="3408363"/>
              <a:ext cx="269875" cy="409575"/>
            </a:xfrm>
            <a:custGeom>
              <a:avLst/>
              <a:gdLst/>
              <a:ahLst/>
              <a:cxnLst>
                <a:cxn ang="0">
                  <a:pos x="170" y="0"/>
                </a:cxn>
                <a:cxn ang="0">
                  <a:pos x="85" y="12"/>
                </a:cxn>
                <a:cxn ang="0">
                  <a:pos x="0" y="258"/>
                </a:cxn>
                <a:cxn ang="0">
                  <a:pos x="85" y="246"/>
                </a:cxn>
                <a:cxn ang="0">
                  <a:pos x="170" y="0"/>
                </a:cxn>
              </a:cxnLst>
              <a:rect l="0" t="0" r="r" b="b"/>
              <a:pathLst>
                <a:path w="170" h="258">
                  <a:moveTo>
                    <a:pt x="170" y="0"/>
                  </a:moveTo>
                  <a:lnTo>
                    <a:pt x="85" y="12"/>
                  </a:lnTo>
                  <a:lnTo>
                    <a:pt x="0" y="258"/>
                  </a:lnTo>
                  <a:lnTo>
                    <a:pt x="85" y="246"/>
                  </a:lnTo>
                  <a:lnTo>
                    <a:pt x="170" y="0"/>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0" name="Freeform 99"/>
            <p:cNvSpPr>
              <a:spLocks noEditPoints="1"/>
            </p:cNvSpPr>
            <p:nvPr/>
          </p:nvSpPr>
          <p:spPr bwMode="auto">
            <a:xfrm>
              <a:off x="4479925" y="2876550"/>
              <a:ext cx="3465513" cy="295275"/>
            </a:xfrm>
            <a:custGeom>
              <a:avLst/>
              <a:gdLst/>
              <a:ahLst/>
              <a:cxnLst>
                <a:cxn ang="0">
                  <a:pos x="480" y="186"/>
                </a:cxn>
                <a:cxn ang="0">
                  <a:pos x="697" y="0"/>
                </a:cxn>
                <a:cxn ang="0">
                  <a:pos x="511" y="0"/>
                </a:cxn>
                <a:cxn ang="0">
                  <a:pos x="293" y="186"/>
                </a:cxn>
                <a:cxn ang="0">
                  <a:pos x="511" y="0"/>
                </a:cxn>
                <a:cxn ang="0">
                  <a:pos x="797" y="0"/>
                </a:cxn>
                <a:cxn ang="0">
                  <a:pos x="752" y="186"/>
                </a:cxn>
                <a:cxn ang="0">
                  <a:pos x="324" y="0"/>
                </a:cxn>
                <a:cxn ang="0">
                  <a:pos x="107" y="186"/>
                </a:cxn>
                <a:cxn ang="0">
                  <a:pos x="324" y="0"/>
                </a:cxn>
                <a:cxn ang="0">
                  <a:pos x="0" y="73"/>
                </a:cxn>
                <a:cxn ang="0">
                  <a:pos x="8" y="186"/>
                </a:cxn>
                <a:cxn ang="0">
                  <a:pos x="52" y="0"/>
                </a:cxn>
                <a:cxn ang="0">
                  <a:pos x="981" y="0"/>
                </a:cxn>
                <a:cxn ang="0">
                  <a:pos x="938" y="186"/>
                </a:cxn>
                <a:cxn ang="0">
                  <a:pos x="1815" y="0"/>
                </a:cxn>
                <a:cxn ang="0">
                  <a:pos x="1595" y="186"/>
                </a:cxn>
                <a:cxn ang="0">
                  <a:pos x="1815" y="0"/>
                </a:cxn>
                <a:cxn ang="0">
                  <a:pos x="2152" y="186"/>
                </a:cxn>
                <a:cxn ang="0">
                  <a:pos x="2183" y="144"/>
                </a:cxn>
                <a:cxn ang="0">
                  <a:pos x="1911" y="0"/>
                </a:cxn>
                <a:cxn ang="0">
                  <a:pos x="1869" y="186"/>
                </a:cxn>
                <a:cxn ang="0">
                  <a:pos x="2183" y="4"/>
                </a:cxn>
                <a:cxn ang="0">
                  <a:pos x="2098" y="0"/>
                </a:cxn>
                <a:cxn ang="0">
                  <a:pos x="2055" y="186"/>
                </a:cxn>
                <a:cxn ang="0">
                  <a:pos x="1441" y="0"/>
                </a:cxn>
                <a:cxn ang="0">
                  <a:pos x="1224" y="186"/>
                </a:cxn>
                <a:cxn ang="0">
                  <a:pos x="1441" y="0"/>
                </a:cxn>
                <a:cxn ang="0">
                  <a:pos x="1541" y="0"/>
                </a:cxn>
                <a:cxn ang="0">
                  <a:pos x="1496" y="186"/>
                </a:cxn>
                <a:cxn ang="0">
                  <a:pos x="1255" y="0"/>
                </a:cxn>
                <a:cxn ang="0">
                  <a:pos x="1037" y="186"/>
                </a:cxn>
                <a:cxn ang="0">
                  <a:pos x="1255" y="0"/>
                </a:cxn>
              </a:cxnLst>
              <a:rect l="0" t="0" r="r" b="b"/>
              <a:pathLst>
                <a:path w="2183" h="186">
                  <a:moveTo>
                    <a:pt x="567" y="186"/>
                  </a:moveTo>
                  <a:lnTo>
                    <a:pt x="480" y="186"/>
                  </a:lnTo>
                  <a:lnTo>
                    <a:pt x="610" y="0"/>
                  </a:lnTo>
                  <a:lnTo>
                    <a:pt x="697" y="0"/>
                  </a:lnTo>
                  <a:lnTo>
                    <a:pt x="567" y="186"/>
                  </a:lnTo>
                  <a:close/>
                  <a:moveTo>
                    <a:pt x="511" y="0"/>
                  </a:moveTo>
                  <a:lnTo>
                    <a:pt x="423" y="0"/>
                  </a:lnTo>
                  <a:lnTo>
                    <a:pt x="293" y="186"/>
                  </a:lnTo>
                  <a:lnTo>
                    <a:pt x="381" y="186"/>
                  </a:lnTo>
                  <a:lnTo>
                    <a:pt x="511" y="0"/>
                  </a:lnTo>
                  <a:close/>
                  <a:moveTo>
                    <a:pt x="884" y="0"/>
                  </a:moveTo>
                  <a:lnTo>
                    <a:pt x="797" y="0"/>
                  </a:lnTo>
                  <a:lnTo>
                    <a:pt x="664" y="186"/>
                  </a:lnTo>
                  <a:lnTo>
                    <a:pt x="752" y="186"/>
                  </a:lnTo>
                  <a:lnTo>
                    <a:pt x="884" y="0"/>
                  </a:lnTo>
                  <a:close/>
                  <a:moveTo>
                    <a:pt x="324" y="0"/>
                  </a:moveTo>
                  <a:lnTo>
                    <a:pt x="237" y="0"/>
                  </a:lnTo>
                  <a:lnTo>
                    <a:pt x="107" y="186"/>
                  </a:lnTo>
                  <a:lnTo>
                    <a:pt x="194" y="186"/>
                  </a:lnTo>
                  <a:lnTo>
                    <a:pt x="324" y="0"/>
                  </a:lnTo>
                  <a:close/>
                  <a:moveTo>
                    <a:pt x="52" y="0"/>
                  </a:moveTo>
                  <a:lnTo>
                    <a:pt x="0" y="73"/>
                  </a:lnTo>
                  <a:lnTo>
                    <a:pt x="0" y="186"/>
                  </a:lnTo>
                  <a:lnTo>
                    <a:pt x="8" y="186"/>
                  </a:lnTo>
                  <a:lnTo>
                    <a:pt x="140" y="0"/>
                  </a:lnTo>
                  <a:lnTo>
                    <a:pt x="52" y="0"/>
                  </a:lnTo>
                  <a:close/>
                  <a:moveTo>
                    <a:pt x="1071" y="0"/>
                  </a:moveTo>
                  <a:lnTo>
                    <a:pt x="981" y="0"/>
                  </a:lnTo>
                  <a:lnTo>
                    <a:pt x="851" y="186"/>
                  </a:lnTo>
                  <a:lnTo>
                    <a:pt x="938" y="186"/>
                  </a:lnTo>
                  <a:lnTo>
                    <a:pt x="1071" y="0"/>
                  </a:lnTo>
                  <a:close/>
                  <a:moveTo>
                    <a:pt x="1815" y="0"/>
                  </a:moveTo>
                  <a:lnTo>
                    <a:pt x="1727" y="0"/>
                  </a:lnTo>
                  <a:lnTo>
                    <a:pt x="1595" y="186"/>
                  </a:lnTo>
                  <a:lnTo>
                    <a:pt x="1682" y="186"/>
                  </a:lnTo>
                  <a:lnTo>
                    <a:pt x="1815" y="0"/>
                  </a:lnTo>
                  <a:close/>
                  <a:moveTo>
                    <a:pt x="2183" y="144"/>
                  </a:moveTo>
                  <a:lnTo>
                    <a:pt x="2152" y="186"/>
                  </a:lnTo>
                  <a:lnTo>
                    <a:pt x="2183" y="186"/>
                  </a:lnTo>
                  <a:lnTo>
                    <a:pt x="2183" y="144"/>
                  </a:lnTo>
                  <a:close/>
                  <a:moveTo>
                    <a:pt x="1999" y="0"/>
                  </a:moveTo>
                  <a:lnTo>
                    <a:pt x="1911" y="0"/>
                  </a:lnTo>
                  <a:lnTo>
                    <a:pt x="1781" y="186"/>
                  </a:lnTo>
                  <a:lnTo>
                    <a:pt x="1869" y="186"/>
                  </a:lnTo>
                  <a:lnTo>
                    <a:pt x="1999" y="0"/>
                  </a:lnTo>
                  <a:close/>
                  <a:moveTo>
                    <a:pt x="2183" y="4"/>
                  </a:moveTo>
                  <a:lnTo>
                    <a:pt x="2183" y="0"/>
                  </a:lnTo>
                  <a:lnTo>
                    <a:pt x="2098" y="0"/>
                  </a:lnTo>
                  <a:lnTo>
                    <a:pt x="1968" y="186"/>
                  </a:lnTo>
                  <a:lnTo>
                    <a:pt x="2055" y="186"/>
                  </a:lnTo>
                  <a:lnTo>
                    <a:pt x="2183" y="4"/>
                  </a:lnTo>
                  <a:close/>
                  <a:moveTo>
                    <a:pt x="1441" y="0"/>
                  </a:moveTo>
                  <a:lnTo>
                    <a:pt x="1354" y="0"/>
                  </a:lnTo>
                  <a:lnTo>
                    <a:pt x="1224" y="186"/>
                  </a:lnTo>
                  <a:lnTo>
                    <a:pt x="1311" y="186"/>
                  </a:lnTo>
                  <a:lnTo>
                    <a:pt x="1441" y="0"/>
                  </a:lnTo>
                  <a:close/>
                  <a:moveTo>
                    <a:pt x="1628" y="0"/>
                  </a:moveTo>
                  <a:lnTo>
                    <a:pt x="1541" y="0"/>
                  </a:lnTo>
                  <a:lnTo>
                    <a:pt x="1408" y="186"/>
                  </a:lnTo>
                  <a:lnTo>
                    <a:pt x="1496" y="186"/>
                  </a:lnTo>
                  <a:lnTo>
                    <a:pt x="1628" y="0"/>
                  </a:lnTo>
                  <a:close/>
                  <a:moveTo>
                    <a:pt x="1255" y="0"/>
                  </a:moveTo>
                  <a:lnTo>
                    <a:pt x="1167" y="0"/>
                  </a:lnTo>
                  <a:lnTo>
                    <a:pt x="1037" y="186"/>
                  </a:lnTo>
                  <a:lnTo>
                    <a:pt x="1125" y="186"/>
                  </a:lnTo>
                  <a:lnTo>
                    <a:pt x="1255" y="0"/>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1" name="Rectangle 98"/>
            <p:cNvSpPr>
              <a:spLocks noChangeArrowheads="1"/>
            </p:cNvSpPr>
            <p:nvPr/>
          </p:nvSpPr>
          <p:spPr bwMode="auto">
            <a:xfrm>
              <a:off x="4479925" y="2909888"/>
              <a:ext cx="3465513" cy="228600"/>
            </a:xfrm>
            <a:prstGeom prst="rect">
              <a:avLst/>
            </a:prstGeom>
            <a:gradFill flip="none" rotWithShape="1">
              <a:gsLst>
                <a:gs pos="0">
                  <a:schemeClr val="bg1">
                    <a:shade val="30000"/>
                    <a:satMod val="115000"/>
                    <a:alpha val="0"/>
                  </a:schemeClr>
                </a:gs>
                <a:gs pos="100000">
                  <a:schemeClr val="bg1">
                    <a:shade val="100000"/>
                    <a:satMod val="115000"/>
                    <a:alpha val="67000"/>
                  </a:schemeClr>
                </a:gs>
              </a:gsLst>
              <a:lin ang="16200000" scaled="1"/>
              <a:tileRect/>
            </a:gra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62" name="Rectangle 72"/>
            <p:cNvSpPr>
              <a:spLocks noChangeArrowheads="1"/>
            </p:cNvSpPr>
            <p:nvPr/>
          </p:nvSpPr>
          <p:spPr bwMode="auto">
            <a:xfrm>
              <a:off x="4716463" y="4443413"/>
              <a:ext cx="2989263" cy="195263"/>
            </a:xfrm>
            <a:prstGeom prst="rect">
              <a:avLst/>
            </a:prstGeom>
            <a:gradFill flip="none" rotWithShape="1">
              <a:gsLst>
                <a:gs pos="0">
                  <a:schemeClr val="bg1">
                    <a:shade val="30000"/>
                    <a:satMod val="115000"/>
                    <a:alpha val="0"/>
                  </a:schemeClr>
                </a:gs>
                <a:gs pos="100000">
                  <a:schemeClr val="bg1">
                    <a:shade val="100000"/>
                    <a:satMod val="115000"/>
                    <a:alpha val="67000"/>
                  </a:schemeClr>
                </a:gs>
              </a:gsLst>
              <a:lin ang="16200000" scaled="1"/>
              <a:tileRect/>
            </a:gra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63" name="Rectangle 62"/>
            <p:cNvSpPr/>
            <p:nvPr/>
          </p:nvSpPr>
          <p:spPr>
            <a:xfrm rot="21112287">
              <a:off x="4918777" y="3534341"/>
              <a:ext cx="2493224" cy="518634"/>
            </a:xfrm>
            <a:prstGeom prst="rect">
              <a:avLst/>
            </a:prstGeom>
          </p:spPr>
          <p:txBody>
            <a:bodyPr wrap="none">
              <a:spAutoFit/>
            </a:bodyPr>
            <a:lstStyle/>
            <a:p>
              <a:r>
                <a:rPr lang="en-US" sz="3200" b="1" kern="0" dirty="0" smtClean="0">
                  <a:solidFill>
                    <a:schemeClr val="tx1">
                      <a:lumMod val="50000"/>
                    </a:schemeClr>
                  </a:solidFill>
                  <a:latin typeface="+mn-lt"/>
                  <a:ea typeface="굴림" charset="-127"/>
                  <a:cs typeface="Arial" pitchFamily="34" charset="0"/>
                </a:rPr>
                <a:t>FOCUS   VISION</a:t>
              </a:r>
              <a:endParaRPr lang="en-US" sz="3200" b="1" dirty="0">
                <a:solidFill>
                  <a:schemeClr val="tx1">
                    <a:lumMod val="50000"/>
                  </a:schemeClr>
                </a:solidFill>
                <a:latin typeface="+mn-lt"/>
              </a:endParaRPr>
            </a:p>
          </p:txBody>
        </p:sp>
      </p:grpSp>
      <p:sp>
        <p:nvSpPr>
          <p:cNvPr id="66" name="Rectangle 65"/>
          <p:cNvSpPr/>
          <p:nvPr/>
        </p:nvSpPr>
        <p:spPr>
          <a:xfrm>
            <a:off x="304800" y="1066800"/>
            <a:ext cx="7162800" cy="1064702"/>
          </a:xfrm>
          <a:prstGeom prst="rect">
            <a:avLst/>
          </a:prstGeom>
        </p:spPr>
        <p:txBody>
          <a:bodyPr wrap="square">
            <a:spAutoFit/>
          </a:bodyPr>
          <a:lstStyle/>
          <a:p>
            <a:pPr eaLnBrk="1" hangingPunct="1">
              <a:lnSpc>
                <a:spcPct val="114000"/>
              </a:lnSpc>
              <a:spcBef>
                <a:spcPts val="1200"/>
              </a:spcBef>
              <a:buClr>
                <a:srgbClr val="000000"/>
              </a:buClr>
              <a:buSzPct val="132000"/>
              <a:defRPr/>
            </a:pPr>
            <a:r>
              <a:rPr lang="x-none" sz="2800" dirty="0">
                <a:solidFill>
                  <a:srgbClr val="FFFFFF"/>
                </a:solidFill>
                <a:sym typeface="Arial"/>
              </a:rPr>
              <a:t>Clear vision of college and career readiness for all students</a:t>
            </a:r>
            <a:r>
              <a:rPr lang="en-US" sz="2800" dirty="0">
                <a:solidFill>
                  <a:srgbClr val="FFFFFF"/>
                </a:solidFill>
                <a:sym typeface="Arial"/>
              </a:rPr>
              <a:t>.</a:t>
            </a:r>
            <a:endParaRPr lang="x-none" sz="2800" dirty="0">
              <a:solidFill>
                <a:srgbClr val="FFFFFF"/>
              </a:solidFill>
              <a:sym typeface="Arial"/>
            </a:endParaRPr>
          </a:p>
        </p:txBody>
      </p:sp>
      <p:sp>
        <p:nvSpPr>
          <p:cNvPr id="69" name="Rectangle 68"/>
          <p:cNvSpPr/>
          <p:nvPr/>
        </p:nvSpPr>
        <p:spPr>
          <a:xfrm flipH="1">
            <a:off x="304800" y="2209800"/>
            <a:ext cx="6705600" cy="1123384"/>
          </a:xfrm>
          <a:prstGeom prst="rect">
            <a:avLst/>
          </a:prstGeom>
        </p:spPr>
        <p:txBody>
          <a:bodyPr wrap="square">
            <a:spAutoFit/>
          </a:bodyPr>
          <a:lstStyle/>
          <a:p>
            <a:pPr algn="just" fontAlgn="auto">
              <a:spcBef>
                <a:spcPts val="0"/>
              </a:spcBef>
              <a:spcAft>
                <a:spcPts val="0"/>
              </a:spcAft>
              <a:defRPr/>
            </a:pPr>
            <a:r>
              <a:rPr lang="x-none" sz="2800" dirty="0">
                <a:solidFill>
                  <a:srgbClr val="FFFFFF"/>
                </a:solidFill>
                <a:sym typeface="Arial"/>
              </a:rPr>
              <a:t>Cannot be viewed as </a:t>
            </a:r>
            <a:r>
              <a:rPr lang="x-none" sz="2800" i="1" dirty="0">
                <a:solidFill>
                  <a:srgbClr val="FFFFFF"/>
                </a:solidFill>
                <a:sym typeface="Arial"/>
              </a:rPr>
              <a:t>one more</a:t>
            </a:r>
            <a:r>
              <a:rPr lang="x-none" sz="2800" dirty="0">
                <a:solidFill>
                  <a:srgbClr val="FFFFFF"/>
                </a:solidFill>
                <a:sym typeface="Arial"/>
              </a:rPr>
              <a:t> thing </a:t>
            </a:r>
            <a:r>
              <a:rPr lang="x-none" sz="2800" dirty="0">
                <a:solidFill>
                  <a:schemeClr val="tx1">
                    <a:lumMod val="95000"/>
                    <a:lumOff val="5000"/>
                  </a:schemeClr>
                </a:solidFill>
                <a:sym typeface="Arial"/>
              </a:rPr>
              <a:t>to do</a:t>
            </a:r>
            <a:r>
              <a:rPr lang="en-US" sz="2800" dirty="0">
                <a:solidFill>
                  <a:schemeClr val="tx1">
                    <a:lumMod val="95000"/>
                    <a:lumOff val="5000"/>
                  </a:schemeClr>
                </a:solidFill>
                <a:sym typeface="Arial"/>
              </a:rPr>
              <a:t>.</a:t>
            </a:r>
            <a:endParaRPr lang="x-none" sz="2800" dirty="0">
              <a:solidFill>
                <a:schemeClr val="tx1">
                  <a:lumMod val="95000"/>
                  <a:lumOff val="5000"/>
                </a:schemeClr>
              </a:solidFill>
              <a:sym typeface="Arial"/>
            </a:endParaRPr>
          </a:p>
          <a:p>
            <a:pPr algn="just" fontAlgn="auto">
              <a:spcBef>
                <a:spcPts val="0"/>
              </a:spcBef>
              <a:spcAft>
                <a:spcPts val="0"/>
              </a:spcAft>
              <a:defRPr/>
            </a:pPr>
            <a:endParaRPr lang="en-US" altLang="ko-KR" sz="1100" kern="0" dirty="0" smtClean="0">
              <a:solidFill>
                <a:schemeClr val="bg1"/>
              </a:solidFill>
              <a:latin typeface="+mn-lt"/>
              <a:ea typeface="굴림" charset="-127"/>
              <a:cs typeface="Arial" pitchFamily="34" charset="0"/>
            </a:endParaRPr>
          </a:p>
        </p:txBody>
      </p:sp>
      <p:sp>
        <p:nvSpPr>
          <p:cNvPr id="70" name="Rectangle 69"/>
          <p:cNvSpPr/>
          <p:nvPr/>
        </p:nvSpPr>
        <p:spPr>
          <a:xfrm flipH="1">
            <a:off x="304800" y="2819400"/>
            <a:ext cx="7467600" cy="1064702"/>
          </a:xfrm>
          <a:prstGeom prst="rect">
            <a:avLst/>
          </a:prstGeom>
        </p:spPr>
        <p:txBody>
          <a:bodyPr wrap="square">
            <a:spAutoFit/>
          </a:bodyPr>
          <a:lstStyle/>
          <a:p>
            <a:pPr eaLnBrk="1" hangingPunct="1">
              <a:lnSpc>
                <a:spcPct val="114000"/>
              </a:lnSpc>
              <a:spcBef>
                <a:spcPts val="1200"/>
              </a:spcBef>
              <a:buClr>
                <a:srgbClr val="000000"/>
              </a:buClr>
              <a:buSzPct val="132000"/>
              <a:defRPr/>
            </a:pPr>
            <a:r>
              <a:rPr lang="x-none" sz="2800" dirty="0">
                <a:solidFill>
                  <a:srgbClr val="FFFFFF"/>
                </a:solidFill>
                <a:sym typeface="Arial"/>
              </a:rPr>
              <a:t>Leadership decisions are filtered through the shifts</a:t>
            </a:r>
            <a:r>
              <a:rPr lang="en-US" sz="2800" dirty="0">
                <a:solidFill>
                  <a:srgbClr val="FFFFFF"/>
                </a:solidFill>
                <a:sym typeface="Arial"/>
              </a:rPr>
              <a:t>.</a:t>
            </a:r>
            <a:endParaRPr lang="x-none" sz="2800" dirty="0">
              <a:solidFill>
                <a:srgbClr val="FFFFFF"/>
              </a:solidFill>
              <a:sym typeface="Arial"/>
            </a:endParaRP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 name="AutoShape 64"/>
          <p:cNvSpPr>
            <a:spLocks noChangeArrowheads="1"/>
          </p:cNvSpPr>
          <p:nvPr/>
        </p:nvSpPr>
        <p:spPr bwMode="gray">
          <a:xfrm>
            <a:off x="457200" y="228600"/>
            <a:ext cx="5638800" cy="609600"/>
          </a:xfrm>
          <a:prstGeom prst="roundRect">
            <a:avLst>
              <a:gd name="adj" fmla="val 0"/>
            </a:avLst>
          </a:prstGeom>
          <a:noFill/>
          <a:ln w="38100">
            <a:noFill/>
            <a:round/>
            <a:headEnd/>
            <a:tailEnd/>
          </a:ln>
          <a:effectLst/>
        </p:spPr>
        <p:txBody>
          <a:bodyPr wrap="none" anchor="ctr"/>
          <a:lstStyle/>
          <a:p>
            <a:pPr fontAlgn="auto">
              <a:spcBef>
                <a:spcPts val="0"/>
              </a:spcBef>
              <a:spcAft>
                <a:spcPts val="0"/>
              </a:spcAft>
              <a:defRPr/>
            </a:pPr>
            <a:r>
              <a:rPr lang="en-US" sz="2800" b="1" dirty="0" smtClean="0">
                <a:solidFill>
                  <a:schemeClr val="bg1"/>
                </a:solidFill>
              </a:rPr>
              <a:t>KEY QUESTIONS TO ASK:  </a:t>
            </a:r>
            <a:endParaRPr lang="en-US" sz="2800" kern="0" dirty="0" smtClean="0">
              <a:solidFill>
                <a:schemeClr val="bg1"/>
              </a:solidFill>
              <a:latin typeface="+mn-lt"/>
              <a:ea typeface="굴림" charset="-127"/>
              <a:cs typeface="Arial" pitchFamily="34" charset="0"/>
            </a:endParaRPr>
          </a:p>
        </p:txBody>
      </p:sp>
      <p:grpSp>
        <p:nvGrpSpPr>
          <p:cNvPr id="13" name="Group 12"/>
          <p:cNvGrpSpPr/>
          <p:nvPr/>
        </p:nvGrpSpPr>
        <p:grpSpPr>
          <a:xfrm>
            <a:off x="5562600" y="1083969"/>
            <a:ext cx="2152650" cy="5316831"/>
            <a:chOff x="3657600" y="1295400"/>
            <a:chExt cx="2152650" cy="5316831"/>
          </a:xfrm>
        </p:grpSpPr>
        <p:sp>
          <p:nvSpPr>
            <p:cNvPr id="12" name="Rectangle 39"/>
            <p:cNvSpPr>
              <a:spLocks noChangeArrowheads="1"/>
            </p:cNvSpPr>
            <p:nvPr/>
          </p:nvSpPr>
          <p:spPr bwMode="auto">
            <a:xfrm>
              <a:off x="4664156" y="3048000"/>
              <a:ext cx="136444" cy="3564231"/>
            </a:xfrm>
            <a:prstGeom prst="rect">
              <a:avLst/>
            </a:prstGeom>
            <a:gradFill flip="none" rotWithShape="1">
              <a:gsLst>
                <a:gs pos="0">
                  <a:srgbClr val="000000"/>
                </a:gs>
                <a:gs pos="65000">
                  <a:schemeClr val="bg1">
                    <a:lumMod val="65000"/>
                  </a:schemeClr>
                </a:gs>
                <a:gs pos="100000">
                  <a:schemeClr val="bg1">
                    <a:lumMod val="50000"/>
                  </a:schemeClr>
                </a:gs>
              </a:gsLst>
              <a:lin ang="10800000" scaled="1"/>
              <a:tileRect/>
            </a:gra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grpSp>
          <p:nvGrpSpPr>
            <p:cNvPr id="11" name="Group 10"/>
            <p:cNvGrpSpPr/>
            <p:nvPr/>
          </p:nvGrpSpPr>
          <p:grpSpPr>
            <a:xfrm>
              <a:off x="3657600" y="1295400"/>
              <a:ext cx="2152650" cy="2152650"/>
              <a:chOff x="3322637" y="3776663"/>
              <a:chExt cx="2152650" cy="2152650"/>
            </a:xfrm>
          </p:grpSpPr>
          <p:sp>
            <p:nvSpPr>
              <p:cNvPr id="4" name="Freeform 23"/>
              <p:cNvSpPr>
                <a:spLocks/>
              </p:cNvSpPr>
              <p:nvPr/>
            </p:nvSpPr>
            <p:spPr bwMode="auto">
              <a:xfrm>
                <a:off x="3322637" y="3776663"/>
                <a:ext cx="2152650" cy="2152650"/>
              </a:xfrm>
              <a:custGeom>
                <a:avLst/>
                <a:gdLst/>
                <a:ahLst/>
                <a:cxnLst>
                  <a:cxn ang="0">
                    <a:pos x="397" y="1356"/>
                  </a:cxn>
                  <a:cxn ang="0">
                    <a:pos x="0" y="960"/>
                  </a:cxn>
                  <a:cxn ang="0">
                    <a:pos x="0" y="397"/>
                  </a:cxn>
                  <a:cxn ang="0">
                    <a:pos x="397" y="0"/>
                  </a:cxn>
                  <a:cxn ang="0">
                    <a:pos x="959" y="0"/>
                  </a:cxn>
                  <a:cxn ang="0">
                    <a:pos x="1356" y="397"/>
                  </a:cxn>
                  <a:cxn ang="0">
                    <a:pos x="1356" y="960"/>
                  </a:cxn>
                  <a:cxn ang="0">
                    <a:pos x="959" y="1356"/>
                  </a:cxn>
                  <a:cxn ang="0">
                    <a:pos x="397" y="1356"/>
                  </a:cxn>
                </a:cxnLst>
                <a:rect l="0" t="0" r="r" b="b"/>
                <a:pathLst>
                  <a:path w="1356" h="1356">
                    <a:moveTo>
                      <a:pt x="397" y="1356"/>
                    </a:moveTo>
                    <a:lnTo>
                      <a:pt x="0" y="960"/>
                    </a:lnTo>
                    <a:lnTo>
                      <a:pt x="0" y="397"/>
                    </a:lnTo>
                    <a:lnTo>
                      <a:pt x="397" y="0"/>
                    </a:lnTo>
                    <a:lnTo>
                      <a:pt x="959" y="0"/>
                    </a:lnTo>
                    <a:lnTo>
                      <a:pt x="1356" y="397"/>
                    </a:lnTo>
                    <a:lnTo>
                      <a:pt x="1356" y="960"/>
                    </a:lnTo>
                    <a:lnTo>
                      <a:pt x="959" y="1356"/>
                    </a:lnTo>
                    <a:lnTo>
                      <a:pt x="397" y="1356"/>
                    </a:lnTo>
                    <a:close/>
                  </a:path>
                </a:pathLst>
              </a:custGeom>
              <a:solidFill>
                <a:srgbClr val="FFFFFF"/>
              </a:solidFill>
              <a:ln w="28575" cap="flat">
                <a:solidFill>
                  <a:srgbClr val="808285"/>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5" name="Freeform 24"/>
              <p:cNvSpPr>
                <a:spLocks/>
              </p:cNvSpPr>
              <p:nvPr/>
            </p:nvSpPr>
            <p:spPr bwMode="auto">
              <a:xfrm>
                <a:off x="3352800" y="3810000"/>
                <a:ext cx="2089150" cy="2085975"/>
              </a:xfrm>
              <a:custGeom>
                <a:avLst/>
                <a:gdLst/>
                <a:ahLst/>
                <a:cxnLst>
                  <a:cxn ang="0">
                    <a:pos x="387" y="1314"/>
                  </a:cxn>
                  <a:cxn ang="0">
                    <a:pos x="0" y="929"/>
                  </a:cxn>
                  <a:cxn ang="0">
                    <a:pos x="0" y="386"/>
                  </a:cxn>
                  <a:cxn ang="0">
                    <a:pos x="387" y="0"/>
                  </a:cxn>
                  <a:cxn ang="0">
                    <a:pos x="931" y="0"/>
                  </a:cxn>
                  <a:cxn ang="0">
                    <a:pos x="1316" y="386"/>
                  </a:cxn>
                  <a:cxn ang="0">
                    <a:pos x="1316" y="929"/>
                  </a:cxn>
                  <a:cxn ang="0">
                    <a:pos x="931" y="1314"/>
                  </a:cxn>
                  <a:cxn ang="0">
                    <a:pos x="387" y="1314"/>
                  </a:cxn>
                </a:cxnLst>
                <a:rect l="0" t="0" r="r" b="b"/>
                <a:pathLst>
                  <a:path w="1316" h="1314">
                    <a:moveTo>
                      <a:pt x="387" y="1314"/>
                    </a:moveTo>
                    <a:lnTo>
                      <a:pt x="0" y="929"/>
                    </a:lnTo>
                    <a:lnTo>
                      <a:pt x="0" y="386"/>
                    </a:lnTo>
                    <a:lnTo>
                      <a:pt x="387" y="0"/>
                    </a:lnTo>
                    <a:lnTo>
                      <a:pt x="931" y="0"/>
                    </a:lnTo>
                    <a:lnTo>
                      <a:pt x="1316" y="386"/>
                    </a:lnTo>
                    <a:lnTo>
                      <a:pt x="1316" y="929"/>
                    </a:lnTo>
                    <a:lnTo>
                      <a:pt x="931" y="1314"/>
                    </a:lnTo>
                    <a:lnTo>
                      <a:pt x="387" y="1314"/>
                    </a:lnTo>
                    <a:close/>
                  </a:path>
                </a:pathLst>
              </a:custGeom>
              <a:gradFill flip="none" rotWithShape="1">
                <a:gsLst>
                  <a:gs pos="0">
                    <a:srgbClr val="ED1C24">
                      <a:shade val="30000"/>
                      <a:satMod val="115000"/>
                    </a:srgbClr>
                  </a:gs>
                  <a:gs pos="50000">
                    <a:srgbClr val="ED1C24">
                      <a:shade val="67500"/>
                      <a:satMod val="115000"/>
                    </a:srgbClr>
                  </a:gs>
                  <a:gs pos="100000">
                    <a:srgbClr val="ED1C24">
                      <a:shade val="100000"/>
                      <a:satMod val="115000"/>
                    </a:srgbClr>
                  </a:gs>
                </a:gsLst>
                <a:lin ang="135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Freeform 26"/>
              <p:cNvSpPr>
                <a:spLocks/>
              </p:cNvSpPr>
              <p:nvPr/>
            </p:nvSpPr>
            <p:spPr bwMode="auto">
              <a:xfrm>
                <a:off x="3513137" y="4489450"/>
                <a:ext cx="327025" cy="712788"/>
              </a:xfrm>
              <a:custGeom>
                <a:avLst/>
                <a:gdLst/>
                <a:ahLst/>
                <a:cxnLst>
                  <a:cxn ang="0">
                    <a:pos x="86" y="48"/>
                  </a:cxn>
                  <a:cxn ang="0">
                    <a:pos x="66" y="48"/>
                  </a:cxn>
                  <a:cxn ang="0">
                    <a:pos x="60" y="31"/>
                  </a:cxn>
                  <a:cxn ang="0">
                    <a:pos x="45" y="25"/>
                  </a:cxn>
                  <a:cxn ang="0">
                    <a:pos x="30" y="32"/>
                  </a:cxn>
                  <a:cxn ang="0">
                    <a:pos x="24" y="49"/>
                  </a:cxn>
                  <a:cxn ang="0">
                    <a:pos x="38" y="73"/>
                  </a:cxn>
                  <a:cxn ang="0">
                    <a:pos x="54" y="84"/>
                  </a:cxn>
                  <a:cxn ang="0">
                    <a:pos x="80" y="108"/>
                  </a:cxn>
                  <a:cxn ang="0">
                    <a:pos x="87" y="139"/>
                  </a:cxn>
                  <a:cxn ang="0">
                    <a:pos x="75" y="176"/>
                  </a:cxn>
                  <a:cxn ang="0">
                    <a:pos x="44" y="190"/>
                  </a:cxn>
                  <a:cxn ang="0">
                    <a:pos x="13" y="177"/>
                  </a:cxn>
                  <a:cxn ang="0">
                    <a:pos x="0" y="143"/>
                  </a:cxn>
                  <a:cxn ang="0">
                    <a:pos x="0" y="137"/>
                  </a:cxn>
                  <a:cxn ang="0">
                    <a:pos x="20" y="137"/>
                  </a:cxn>
                  <a:cxn ang="0">
                    <a:pos x="27" y="158"/>
                  </a:cxn>
                  <a:cxn ang="0">
                    <a:pos x="43" y="166"/>
                  </a:cxn>
                  <a:cxn ang="0">
                    <a:pos x="60" y="158"/>
                  </a:cxn>
                  <a:cxn ang="0">
                    <a:pos x="67" y="139"/>
                  </a:cxn>
                  <a:cxn ang="0">
                    <a:pos x="60" y="120"/>
                  </a:cxn>
                  <a:cxn ang="0">
                    <a:pos x="36" y="101"/>
                  </a:cxn>
                  <a:cxn ang="0">
                    <a:pos x="11" y="79"/>
                  </a:cxn>
                  <a:cxn ang="0">
                    <a:pos x="4" y="51"/>
                  </a:cxn>
                  <a:cxn ang="0">
                    <a:pos x="16" y="15"/>
                  </a:cxn>
                  <a:cxn ang="0">
                    <a:pos x="46" y="0"/>
                  </a:cxn>
                  <a:cxn ang="0">
                    <a:pos x="74" y="13"/>
                  </a:cxn>
                  <a:cxn ang="0">
                    <a:pos x="86" y="44"/>
                  </a:cxn>
                  <a:cxn ang="0">
                    <a:pos x="86" y="48"/>
                  </a:cxn>
                </a:cxnLst>
                <a:rect l="0" t="0" r="r" b="b"/>
                <a:pathLst>
                  <a:path w="87" h="190">
                    <a:moveTo>
                      <a:pt x="86" y="48"/>
                    </a:moveTo>
                    <a:cubicBezTo>
                      <a:pt x="66" y="48"/>
                      <a:pt x="66" y="48"/>
                      <a:pt x="66" y="48"/>
                    </a:cubicBezTo>
                    <a:cubicBezTo>
                      <a:pt x="66" y="41"/>
                      <a:pt x="64" y="35"/>
                      <a:pt x="60" y="31"/>
                    </a:cubicBezTo>
                    <a:cubicBezTo>
                      <a:pt x="57" y="27"/>
                      <a:pt x="51" y="25"/>
                      <a:pt x="45" y="25"/>
                    </a:cubicBezTo>
                    <a:cubicBezTo>
                      <a:pt x="39" y="25"/>
                      <a:pt x="34" y="27"/>
                      <a:pt x="30" y="32"/>
                    </a:cubicBezTo>
                    <a:cubicBezTo>
                      <a:pt x="26" y="36"/>
                      <a:pt x="24" y="42"/>
                      <a:pt x="24" y="49"/>
                    </a:cubicBezTo>
                    <a:cubicBezTo>
                      <a:pt x="24" y="59"/>
                      <a:pt x="28" y="67"/>
                      <a:pt x="38" y="73"/>
                    </a:cubicBezTo>
                    <a:cubicBezTo>
                      <a:pt x="54" y="84"/>
                      <a:pt x="54" y="84"/>
                      <a:pt x="54" y="84"/>
                    </a:cubicBezTo>
                    <a:cubicBezTo>
                      <a:pt x="66" y="91"/>
                      <a:pt x="75" y="99"/>
                      <a:pt x="80" y="108"/>
                    </a:cubicBezTo>
                    <a:cubicBezTo>
                      <a:pt x="85" y="116"/>
                      <a:pt x="87" y="127"/>
                      <a:pt x="87" y="139"/>
                    </a:cubicBezTo>
                    <a:cubicBezTo>
                      <a:pt x="87" y="154"/>
                      <a:pt x="83" y="166"/>
                      <a:pt x="75" y="176"/>
                    </a:cubicBezTo>
                    <a:cubicBezTo>
                      <a:pt x="67" y="186"/>
                      <a:pt x="56" y="190"/>
                      <a:pt x="44" y="190"/>
                    </a:cubicBezTo>
                    <a:cubicBezTo>
                      <a:pt x="31" y="190"/>
                      <a:pt x="21" y="186"/>
                      <a:pt x="13" y="177"/>
                    </a:cubicBezTo>
                    <a:cubicBezTo>
                      <a:pt x="4" y="167"/>
                      <a:pt x="0" y="156"/>
                      <a:pt x="0" y="143"/>
                    </a:cubicBezTo>
                    <a:cubicBezTo>
                      <a:pt x="0" y="142"/>
                      <a:pt x="0" y="140"/>
                      <a:pt x="0" y="137"/>
                    </a:cubicBezTo>
                    <a:cubicBezTo>
                      <a:pt x="20" y="137"/>
                      <a:pt x="20" y="137"/>
                      <a:pt x="20" y="137"/>
                    </a:cubicBezTo>
                    <a:cubicBezTo>
                      <a:pt x="21" y="146"/>
                      <a:pt x="23" y="153"/>
                      <a:pt x="27" y="158"/>
                    </a:cubicBezTo>
                    <a:cubicBezTo>
                      <a:pt x="31" y="163"/>
                      <a:pt x="37" y="166"/>
                      <a:pt x="43" y="166"/>
                    </a:cubicBezTo>
                    <a:cubicBezTo>
                      <a:pt x="50" y="166"/>
                      <a:pt x="56" y="163"/>
                      <a:pt x="60" y="158"/>
                    </a:cubicBezTo>
                    <a:cubicBezTo>
                      <a:pt x="65" y="153"/>
                      <a:pt x="67" y="146"/>
                      <a:pt x="67" y="139"/>
                    </a:cubicBezTo>
                    <a:cubicBezTo>
                      <a:pt x="67" y="131"/>
                      <a:pt x="65" y="125"/>
                      <a:pt x="60" y="120"/>
                    </a:cubicBezTo>
                    <a:cubicBezTo>
                      <a:pt x="56" y="114"/>
                      <a:pt x="48" y="108"/>
                      <a:pt x="36" y="101"/>
                    </a:cubicBezTo>
                    <a:cubicBezTo>
                      <a:pt x="24" y="94"/>
                      <a:pt x="16" y="86"/>
                      <a:pt x="11" y="79"/>
                    </a:cubicBezTo>
                    <a:cubicBezTo>
                      <a:pt x="6" y="72"/>
                      <a:pt x="4" y="62"/>
                      <a:pt x="4" y="51"/>
                    </a:cubicBezTo>
                    <a:cubicBezTo>
                      <a:pt x="4" y="36"/>
                      <a:pt x="8" y="24"/>
                      <a:pt x="16" y="15"/>
                    </a:cubicBezTo>
                    <a:cubicBezTo>
                      <a:pt x="24" y="5"/>
                      <a:pt x="34" y="0"/>
                      <a:pt x="46" y="0"/>
                    </a:cubicBezTo>
                    <a:cubicBezTo>
                      <a:pt x="57" y="0"/>
                      <a:pt x="66" y="5"/>
                      <a:pt x="74" y="13"/>
                    </a:cubicBezTo>
                    <a:cubicBezTo>
                      <a:pt x="82" y="22"/>
                      <a:pt x="86" y="32"/>
                      <a:pt x="86" y="44"/>
                    </a:cubicBezTo>
                    <a:lnTo>
                      <a:pt x="86" y="48"/>
                    </a:lnTo>
                    <a:close/>
                  </a:path>
                </a:pathLst>
              </a:custGeom>
              <a:solidFill>
                <a:srgbClr val="FFFFFF"/>
              </a:solidFill>
              <a:ln w="28575"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27"/>
              <p:cNvSpPr>
                <a:spLocks/>
              </p:cNvSpPr>
              <p:nvPr/>
            </p:nvSpPr>
            <p:spPr bwMode="auto">
              <a:xfrm>
                <a:off x="3983037" y="4500563"/>
                <a:ext cx="355600" cy="693738"/>
              </a:xfrm>
              <a:custGeom>
                <a:avLst/>
                <a:gdLst/>
                <a:ahLst/>
                <a:cxnLst>
                  <a:cxn ang="0">
                    <a:pos x="134" y="57"/>
                  </a:cxn>
                  <a:cxn ang="0">
                    <a:pos x="134" y="437"/>
                  </a:cxn>
                  <a:cxn ang="0">
                    <a:pos x="87" y="437"/>
                  </a:cxn>
                  <a:cxn ang="0">
                    <a:pos x="87" y="57"/>
                  </a:cxn>
                  <a:cxn ang="0">
                    <a:pos x="0" y="57"/>
                  </a:cxn>
                  <a:cxn ang="0">
                    <a:pos x="0" y="0"/>
                  </a:cxn>
                  <a:cxn ang="0">
                    <a:pos x="224" y="0"/>
                  </a:cxn>
                  <a:cxn ang="0">
                    <a:pos x="224" y="57"/>
                  </a:cxn>
                  <a:cxn ang="0">
                    <a:pos x="134" y="57"/>
                  </a:cxn>
                </a:cxnLst>
                <a:rect l="0" t="0" r="r" b="b"/>
                <a:pathLst>
                  <a:path w="224" h="437">
                    <a:moveTo>
                      <a:pt x="134" y="57"/>
                    </a:moveTo>
                    <a:lnTo>
                      <a:pt x="134" y="437"/>
                    </a:lnTo>
                    <a:lnTo>
                      <a:pt x="87" y="437"/>
                    </a:lnTo>
                    <a:lnTo>
                      <a:pt x="87" y="57"/>
                    </a:lnTo>
                    <a:lnTo>
                      <a:pt x="0" y="57"/>
                    </a:lnTo>
                    <a:lnTo>
                      <a:pt x="0" y="0"/>
                    </a:lnTo>
                    <a:lnTo>
                      <a:pt x="224" y="0"/>
                    </a:lnTo>
                    <a:lnTo>
                      <a:pt x="224" y="57"/>
                    </a:lnTo>
                    <a:lnTo>
                      <a:pt x="134" y="57"/>
                    </a:lnTo>
                    <a:close/>
                  </a:path>
                </a:pathLst>
              </a:custGeom>
              <a:solidFill>
                <a:srgbClr val="FFFFFF"/>
              </a:solidFill>
              <a:ln w="28575"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8"/>
              <p:cNvSpPr>
                <a:spLocks noEditPoints="1"/>
              </p:cNvSpPr>
              <p:nvPr/>
            </p:nvSpPr>
            <p:spPr bwMode="auto">
              <a:xfrm>
                <a:off x="4462462" y="4489450"/>
                <a:ext cx="363538" cy="712788"/>
              </a:xfrm>
              <a:custGeom>
                <a:avLst/>
                <a:gdLst/>
                <a:ahLst/>
                <a:cxnLst>
                  <a:cxn ang="0">
                    <a:pos x="48" y="0"/>
                  </a:cxn>
                  <a:cxn ang="0">
                    <a:pos x="83" y="28"/>
                  </a:cxn>
                  <a:cxn ang="0">
                    <a:pos x="97" y="95"/>
                  </a:cxn>
                  <a:cxn ang="0">
                    <a:pos x="83" y="164"/>
                  </a:cxn>
                  <a:cxn ang="0">
                    <a:pos x="48" y="190"/>
                  </a:cxn>
                  <a:cxn ang="0">
                    <a:pos x="13" y="164"/>
                  </a:cxn>
                  <a:cxn ang="0">
                    <a:pos x="0" y="97"/>
                  </a:cxn>
                  <a:cxn ang="0">
                    <a:pos x="13" y="28"/>
                  </a:cxn>
                  <a:cxn ang="0">
                    <a:pos x="48" y="0"/>
                  </a:cxn>
                  <a:cxn ang="0">
                    <a:pos x="48" y="25"/>
                  </a:cxn>
                  <a:cxn ang="0">
                    <a:pos x="28" y="41"/>
                  </a:cxn>
                  <a:cxn ang="0">
                    <a:pos x="20" y="97"/>
                  </a:cxn>
                  <a:cxn ang="0">
                    <a:pos x="27" y="147"/>
                  </a:cxn>
                  <a:cxn ang="0">
                    <a:pos x="48" y="166"/>
                  </a:cxn>
                  <a:cxn ang="0">
                    <a:pos x="69" y="147"/>
                  </a:cxn>
                  <a:cxn ang="0">
                    <a:pos x="77" y="95"/>
                  </a:cxn>
                  <a:cxn ang="0">
                    <a:pos x="69" y="44"/>
                  </a:cxn>
                  <a:cxn ang="0">
                    <a:pos x="48" y="25"/>
                  </a:cxn>
                </a:cxnLst>
                <a:rect l="0" t="0" r="r" b="b"/>
                <a:pathLst>
                  <a:path w="97" h="190">
                    <a:moveTo>
                      <a:pt x="48" y="0"/>
                    </a:moveTo>
                    <a:cubicBezTo>
                      <a:pt x="62" y="0"/>
                      <a:pt x="74" y="9"/>
                      <a:pt x="83" y="28"/>
                    </a:cubicBezTo>
                    <a:cubicBezTo>
                      <a:pt x="92" y="46"/>
                      <a:pt x="97" y="68"/>
                      <a:pt x="97" y="95"/>
                    </a:cubicBezTo>
                    <a:cubicBezTo>
                      <a:pt x="97" y="123"/>
                      <a:pt x="92" y="146"/>
                      <a:pt x="83" y="164"/>
                    </a:cubicBezTo>
                    <a:cubicBezTo>
                      <a:pt x="74" y="182"/>
                      <a:pt x="62" y="190"/>
                      <a:pt x="48" y="190"/>
                    </a:cubicBezTo>
                    <a:cubicBezTo>
                      <a:pt x="34" y="190"/>
                      <a:pt x="22" y="182"/>
                      <a:pt x="13" y="164"/>
                    </a:cubicBezTo>
                    <a:cubicBezTo>
                      <a:pt x="4" y="146"/>
                      <a:pt x="0" y="124"/>
                      <a:pt x="0" y="97"/>
                    </a:cubicBezTo>
                    <a:cubicBezTo>
                      <a:pt x="0" y="69"/>
                      <a:pt x="4" y="46"/>
                      <a:pt x="13" y="28"/>
                    </a:cubicBezTo>
                    <a:cubicBezTo>
                      <a:pt x="23" y="9"/>
                      <a:pt x="34" y="0"/>
                      <a:pt x="48" y="0"/>
                    </a:cubicBezTo>
                    <a:close/>
                    <a:moveTo>
                      <a:pt x="48" y="25"/>
                    </a:moveTo>
                    <a:cubicBezTo>
                      <a:pt x="39" y="25"/>
                      <a:pt x="33" y="30"/>
                      <a:pt x="28" y="41"/>
                    </a:cubicBezTo>
                    <a:cubicBezTo>
                      <a:pt x="23" y="54"/>
                      <a:pt x="20" y="73"/>
                      <a:pt x="20" y="97"/>
                    </a:cubicBezTo>
                    <a:cubicBezTo>
                      <a:pt x="20" y="118"/>
                      <a:pt x="22" y="135"/>
                      <a:pt x="27" y="147"/>
                    </a:cubicBezTo>
                    <a:cubicBezTo>
                      <a:pt x="32" y="160"/>
                      <a:pt x="39" y="166"/>
                      <a:pt x="48" y="166"/>
                    </a:cubicBezTo>
                    <a:cubicBezTo>
                      <a:pt x="57" y="166"/>
                      <a:pt x="64" y="159"/>
                      <a:pt x="69" y="147"/>
                    </a:cubicBezTo>
                    <a:cubicBezTo>
                      <a:pt x="74" y="134"/>
                      <a:pt x="77" y="117"/>
                      <a:pt x="77" y="95"/>
                    </a:cubicBezTo>
                    <a:cubicBezTo>
                      <a:pt x="77" y="74"/>
                      <a:pt x="74" y="57"/>
                      <a:pt x="69" y="44"/>
                    </a:cubicBezTo>
                    <a:cubicBezTo>
                      <a:pt x="64" y="31"/>
                      <a:pt x="57" y="25"/>
                      <a:pt x="48" y="25"/>
                    </a:cubicBezTo>
                    <a:close/>
                  </a:path>
                </a:pathLst>
              </a:custGeom>
              <a:solidFill>
                <a:srgbClr val="FFFFFF"/>
              </a:solidFill>
              <a:ln w="28575"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9"/>
              <p:cNvSpPr>
                <a:spLocks noEditPoints="1"/>
              </p:cNvSpPr>
              <p:nvPr/>
            </p:nvSpPr>
            <p:spPr bwMode="auto">
              <a:xfrm>
                <a:off x="4972050" y="4500563"/>
                <a:ext cx="349250" cy="693738"/>
              </a:xfrm>
              <a:custGeom>
                <a:avLst/>
                <a:gdLst/>
                <a:ahLst/>
                <a:cxnLst>
                  <a:cxn ang="0">
                    <a:pos x="20" y="108"/>
                  </a:cxn>
                  <a:cxn ang="0">
                    <a:pos x="20" y="185"/>
                  </a:cxn>
                  <a:cxn ang="0">
                    <a:pos x="0" y="185"/>
                  </a:cxn>
                  <a:cxn ang="0">
                    <a:pos x="0" y="0"/>
                  </a:cxn>
                  <a:cxn ang="0">
                    <a:pos x="48" y="0"/>
                  </a:cxn>
                  <a:cxn ang="0">
                    <a:pos x="68" y="3"/>
                  </a:cxn>
                  <a:cxn ang="0">
                    <a:pos x="82" y="15"/>
                  </a:cxn>
                  <a:cxn ang="0">
                    <a:pos x="93" y="55"/>
                  </a:cxn>
                  <a:cxn ang="0">
                    <a:pos x="80" y="94"/>
                  </a:cxn>
                  <a:cxn ang="0">
                    <a:pos x="47" y="108"/>
                  </a:cxn>
                  <a:cxn ang="0">
                    <a:pos x="20" y="108"/>
                  </a:cxn>
                  <a:cxn ang="0">
                    <a:pos x="20" y="83"/>
                  </a:cxn>
                  <a:cxn ang="0">
                    <a:pos x="47" y="83"/>
                  </a:cxn>
                  <a:cxn ang="0">
                    <a:pos x="66" y="76"/>
                  </a:cxn>
                  <a:cxn ang="0">
                    <a:pos x="73" y="54"/>
                  </a:cxn>
                  <a:cxn ang="0">
                    <a:pos x="48" y="24"/>
                  </a:cxn>
                  <a:cxn ang="0">
                    <a:pos x="20" y="24"/>
                  </a:cxn>
                  <a:cxn ang="0">
                    <a:pos x="20" y="83"/>
                  </a:cxn>
                </a:cxnLst>
                <a:rect l="0" t="0" r="r" b="b"/>
                <a:pathLst>
                  <a:path w="93" h="185">
                    <a:moveTo>
                      <a:pt x="20" y="108"/>
                    </a:moveTo>
                    <a:cubicBezTo>
                      <a:pt x="20" y="185"/>
                      <a:pt x="20" y="185"/>
                      <a:pt x="20" y="185"/>
                    </a:cubicBezTo>
                    <a:cubicBezTo>
                      <a:pt x="0" y="185"/>
                      <a:pt x="0" y="185"/>
                      <a:pt x="0" y="185"/>
                    </a:cubicBezTo>
                    <a:cubicBezTo>
                      <a:pt x="0" y="0"/>
                      <a:pt x="0" y="0"/>
                      <a:pt x="0" y="0"/>
                    </a:cubicBezTo>
                    <a:cubicBezTo>
                      <a:pt x="48" y="0"/>
                      <a:pt x="48" y="0"/>
                      <a:pt x="48" y="0"/>
                    </a:cubicBezTo>
                    <a:cubicBezTo>
                      <a:pt x="56" y="0"/>
                      <a:pt x="63" y="1"/>
                      <a:pt x="68" y="3"/>
                    </a:cubicBezTo>
                    <a:cubicBezTo>
                      <a:pt x="72" y="5"/>
                      <a:pt x="77" y="9"/>
                      <a:pt x="82" y="15"/>
                    </a:cubicBezTo>
                    <a:cubicBezTo>
                      <a:pt x="89" y="25"/>
                      <a:pt x="93" y="38"/>
                      <a:pt x="93" y="55"/>
                    </a:cubicBezTo>
                    <a:cubicBezTo>
                      <a:pt x="93" y="70"/>
                      <a:pt x="89" y="84"/>
                      <a:pt x="80" y="94"/>
                    </a:cubicBezTo>
                    <a:cubicBezTo>
                      <a:pt x="72" y="104"/>
                      <a:pt x="61" y="108"/>
                      <a:pt x="47" y="108"/>
                    </a:cubicBezTo>
                    <a:lnTo>
                      <a:pt x="20" y="108"/>
                    </a:lnTo>
                    <a:close/>
                    <a:moveTo>
                      <a:pt x="20" y="83"/>
                    </a:moveTo>
                    <a:cubicBezTo>
                      <a:pt x="47" y="83"/>
                      <a:pt x="47" y="83"/>
                      <a:pt x="47" y="83"/>
                    </a:cubicBezTo>
                    <a:cubicBezTo>
                      <a:pt x="55" y="83"/>
                      <a:pt x="62" y="81"/>
                      <a:pt x="66" y="76"/>
                    </a:cubicBezTo>
                    <a:cubicBezTo>
                      <a:pt x="71" y="71"/>
                      <a:pt x="73" y="63"/>
                      <a:pt x="73" y="54"/>
                    </a:cubicBezTo>
                    <a:cubicBezTo>
                      <a:pt x="73" y="34"/>
                      <a:pt x="64" y="24"/>
                      <a:pt x="48" y="24"/>
                    </a:cubicBezTo>
                    <a:cubicBezTo>
                      <a:pt x="20" y="24"/>
                      <a:pt x="20" y="24"/>
                      <a:pt x="20" y="24"/>
                    </a:cubicBezTo>
                    <a:lnTo>
                      <a:pt x="20" y="83"/>
                    </a:lnTo>
                    <a:close/>
                  </a:path>
                </a:pathLst>
              </a:custGeom>
              <a:solidFill>
                <a:srgbClr val="FFFFFF"/>
              </a:solidFill>
              <a:ln w="28575"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6" name="Freeform 25"/>
              <p:cNvSpPr>
                <a:spLocks/>
              </p:cNvSpPr>
              <p:nvPr/>
            </p:nvSpPr>
            <p:spPr bwMode="auto">
              <a:xfrm>
                <a:off x="3389312" y="3856038"/>
                <a:ext cx="2017713" cy="1200150"/>
              </a:xfrm>
              <a:custGeom>
                <a:avLst/>
                <a:gdLst/>
                <a:ahLst/>
                <a:cxnLst>
                  <a:cxn ang="0">
                    <a:pos x="275" y="309"/>
                  </a:cxn>
                  <a:cxn ang="0">
                    <a:pos x="538" y="264"/>
                  </a:cxn>
                  <a:cxn ang="0">
                    <a:pos x="538" y="157"/>
                  </a:cxn>
                  <a:cxn ang="0">
                    <a:pos x="380" y="0"/>
                  </a:cxn>
                  <a:cxn ang="0">
                    <a:pos x="158" y="0"/>
                  </a:cxn>
                  <a:cxn ang="0">
                    <a:pos x="0" y="157"/>
                  </a:cxn>
                  <a:cxn ang="0">
                    <a:pos x="2" y="286"/>
                  </a:cxn>
                  <a:cxn ang="0">
                    <a:pos x="275" y="309"/>
                  </a:cxn>
                </a:cxnLst>
                <a:rect l="0" t="0" r="r" b="b"/>
                <a:pathLst>
                  <a:path w="538" h="320">
                    <a:moveTo>
                      <a:pt x="275" y="309"/>
                    </a:moveTo>
                    <a:cubicBezTo>
                      <a:pt x="415" y="313"/>
                      <a:pt x="489" y="294"/>
                      <a:pt x="538" y="264"/>
                    </a:cubicBezTo>
                    <a:cubicBezTo>
                      <a:pt x="538" y="227"/>
                      <a:pt x="538" y="160"/>
                      <a:pt x="538" y="157"/>
                    </a:cubicBezTo>
                    <a:cubicBezTo>
                      <a:pt x="533" y="153"/>
                      <a:pt x="385" y="5"/>
                      <a:pt x="380" y="0"/>
                    </a:cubicBezTo>
                    <a:cubicBezTo>
                      <a:pt x="374" y="0"/>
                      <a:pt x="164" y="0"/>
                      <a:pt x="158" y="0"/>
                    </a:cubicBezTo>
                    <a:cubicBezTo>
                      <a:pt x="153" y="5"/>
                      <a:pt x="5" y="153"/>
                      <a:pt x="0" y="157"/>
                    </a:cubicBezTo>
                    <a:cubicBezTo>
                      <a:pt x="0" y="162"/>
                      <a:pt x="2" y="222"/>
                      <a:pt x="2" y="286"/>
                    </a:cubicBezTo>
                    <a:cubicBezTo>
                      <a:pt x="71" y="320"/>
                      <a:pt x="210" y="307"/>
                      <a:pt x="275" y="309"/>
                    </a:cubicBezTo>
                    <a:close/>
                  </a:path>
                </a:pathLst>
              </a:custGeom>
              <a:gradFill flip="none" rotWithShape="1">
                <a:gsLst>
                  <a:gs pos="0">
                    <a:schemeClr val="bg1">
                      <a:alpha val="37000"/>
                    </a:schemeClr>
                  </a:gs>
                  <a:gs pos="100000">
                    <a:schemeClr val="bg1">
                      <a:shade val="100000"/>
                      <a:satMod val="115000"/>
                      <a:alpha val="8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sp>
        <p:nvSpPr>
          <p:cNvPr id="14" name="Rectangle 13"/>
          <p:cNvSpPr/>
          <p:nvPr/>
        </p:nvSpPr>
        <p:spPr>
          <a:xfrm flipH="1">
            <a:off x="762000" y="1524000"/>
            <a:ext cx="2895600" cy="4419600"/>
          </a:xfrm>
          <a:prstGeom prst="rect">
            <a:avLst/>
          </a:prstGeom>
          <a:gradFill>
            <a:gsLst>
              <a:gs pos="56000">
                <a:schemeClr val="bg1"/>
              </a:gs>
              <a:gs pos="0">
                <a:schemeClr val="tx1">
                  <a:lumMod val="75000"/>
                </a:schemeClr>
              </a:gs>
            </a:gsLst>
            <a:lin ang="5400000" scaled="0"/>
          </a:gradFill>
          <a:ln>
            <a:noFill/>
          </a:ln>
          <a:effectLst>
            <a:outerShdw blurRad="50800" dist="38100" dir="5400000" algn="t" rotWithShape="0">
              <a:prstClr val="black">
                <a:alpha val="4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flipH="1">
            <a:off x="533400" y="3505200"/>
            <a:ext cx="3124200" cy="707886"/>
          </a:xfrm>
          <a:prstGeom prst="rect">
            <a:avLst/>
          </a:prstGeom>
          <a:gradFill flip="none" rotWithShape="1">
            <a:gsLst>
              <a:gs pos="0">
                <a:schemeClr val="accent5">
                  <a:shade val="30000"/>
                  <a:satMod val="115000"/>
                </a:schemeClr>
              </a:gs>
              <a:gs pos="50000">
                <a:schemeClr val="accent5">
                  <a:shade val="67500"/>
                  <a:satMod val="115000"/>
                </a:schemeClr>
              </a:gs>
              <a:gs pos="100000">
                <a:schemeClr val="accent5">
                  <a:shade val="100000"/>
                  <a:satMod val="115000"/>
                </a:schemeClr>
              </a:gs>
            </a:gsLst>
            <a:lin ang="16200000" scaled="1"/>
            <a:tileRect/>
          </a:gradFill>
          <a:ln>
            <a:solidFill>
              <a:schemeClr val="bg1"/>
            </a:solidFill>
          </a:ln>
          <a:effectLst>
            <a:outerShdw blurRad="50800" dist="38100" dir="5400000" algn="t" rotWithShape="0">
              <a:prstClr val="black">
                <a:alpha val="40000"/>
              </a:prstClr>
            </a:outerShdw>
          </a:effectLst>
        </p:spPr>
        <p:txBody>
          <a:bodyPr wrap="square">
            <a:spAutoFit/>
          </a:bodyPr>
          <a:lstStyle/>
          <a:p>
            <a:pPr marL="225425" lvl="1" eaLnBrk="1" fontAlgn="auto" hangingPunct="1">
              <a:spcBef>
                <a:spcPts val="560"/>
              </a:spcBef>
              <a:spcAft>
                <a:spcPts val="0"/>
              </a:spcAft>
              <a:buClr>
                <a:schemeClr val="dk1"/>
              </a:buClr>
              <a:buSzPct val="118055"/>
              <a:defRPr/>
            </a:pPr>
            <a:r>
              <a:rPr lang="x-none" sz="2000" dirty="0">
                <a:solidFill>
                  <a:srgbClr val="FFFFFF"/>
                </a:solidFill>
                <a:cs typeface="Calibri" pitchFamily="34" charset="0"/>
                <a:sym typeface="Arial"/>
              </a:rPr>
              <a:t>What do you look for in teacher observations?</a:t>
            </a:r>
            <a:endParaRPr lang="en-US" sz="2000" dirty="0">
              <a:solidFill>
                <a:srgbClr val="FFFFFF"/>
              </a:solidFill>
              <a:cs typeface="Calibri" pitchFamily="34" charset="0"/>
              <a:sym typeface="Arial"/>
            </a:endParaRPr>
          </a:p>
        </p:txBody>
      </p:sp>
      <p:sp>
        <p:nvSpPr>
          <p:cNvPr id="17" name="Rectangle 16"/>
          <p:cNvSpPr/>
          <p:nvPr/>
        </p:nvSpPr>
        <p:spPr>
          <a:xfrm flipH="1">
            <a:off x="685800" y="4191000"/>
            <a:ext cx="3429000" cy="1538883"/>
          </a:xfrm>
          <a:prstGeom prst="rect">
            <a:avLst/>
          </a:prstGeom>
        </p:spPr>
        <p:txBody>
          <a:bodyPr wrap="square">
            <a:spAutoFit/>
          </a:bodyPr>
          <a:lstStyle/>
          <a:p>
            <a:pPr marL="225425" lvl="1" eaLnBrk="1" fontAlgn="auto" hangingPunct="1">
              <a:spcBef>
                <a:spcPts val="560"/>
              </a:spcBef>
              <a:spcAft>
                <a:spcPts val="0"/>
              </a:spcAft>
              <a:buClr>
                <a:schemeClr val="dk1"/>
              </a:buClr>
              <a:buSzPct val="118055"/>
              <a:defRPr/>
            </a:pPr>
            <a:r>
              <a:rPr lang="x-none" sz="2000" dirty="0">
                <a:solidFill>
                  <a:schemeClr val="dk1"/>
                </a:solidFill>
                <a:cs typeface="Calibri" pitchFamily="34" charset="0"/>
                <a:sym typeface="Arial"/>
              </a:rPr>
              <a:t>How are you </a:t>
            </a:r>
            <a:r>
              <a:rPr lang="x-none" sz="2000" dirty="0" smtClean="0">
                <a:solidFill>
                  <a:schemeClr val="dk1"/>
                </a:solidFill>
                <a:cs typeface="Calibri" pitchFamily="34" charset="0"/>
                <a:sym typeface="Arial"/>
              </a:rPr>
              <a:t>spending:</a:t>
            </a:r>
            <a:r>
              <a:rPr lang="en-US" sz="2000" dirty="0" smtClean="0">
                <a:solidFill>
                  <a:schemeClr val="dk1"/>
                </a:solidFill>
                <a:cs typeface="Calibri" pitchFamily="34" charset="0"/>
                <a:sym typeface="Arial"/>
              </a:rPr>
              <a:t> </a:t>
            </a:r>
          </a:p>
          <a:p>
            <a:pPr marL="225425" lvl="1" eaLnBrk="1" fontAlgn="auto" hangingPunct="1">
              <a:spcBef>
                <a:spcPts val="560"/>
              </a:spcBef>
              <a:spcAft>
                <a:spcPts val="0"/>
              </a:spcAft>
              <a:buClr>
                <a:schemeClr val="dk1"/>
              </a:buClr>
              <a:buSzPct val="118055"/>
              <a:defRPr/>
            </a:pPr>
            <a:r>
              <a:rPr lang="x-none" sz="2000" dirty="0" smtClean="0">
                <a:solidFill>
                  <a:schemeClr val="dk1"/>
                </a:solidFill>
                <a:cs typeface="Calibri" pitchFamily="34" charset="0"/>
                <a:sym typeface="Arial"/>
              </a:rPr>
              <a:t>Money?</a:t>
            </a:r>
            <a:endParaRPr lang="en-US" sz="2000" dirty="0" smtClean="0">
              <a:solidFill>
                <a:schemeClr val="dk1"/>
              </a:solidFill>
              <a:cs typeface="Calibri" pitchFamily="34" charset="0"/>
              <a:sym typeface="Arial"/>
            </a:endParaRPr>
          </a:p>
          <a:p>
            <a:pPr marL="225425" lvl="1" eaLnBrk="1" fontAlgn="auto" hangingPunct="1">
              <a:spcBef>
                <a:spcPts val="560"/>
              </a:spcBef>
              <a:spcAft>
                <a:spcPts val="0"/>
              </a:spcAft>
              <a:buClr>
                <a:schemeClr val="dk1"/>
              </a:buClr>
              <a:buSzPct val="118055"/>
              <a:defRPr/>
            </a:pPr>
            <a:r>
              <a:rPr lang="x-none" sz="2000" dirty="0" smtClean="0">
                <a:solidFill>
                  <a:schemeClr val="dk1"/>
                </a:solidFill>
                <a:cs typeface="Calibri" pitchFamily="34" charset="0"/>
                <a:sym typeface="Arial"/>
              </a:rPr>
              <a:t>Time?</a:t>
            </a:r>
            <a:endParaRPr lang="en-US" sz="2000" dirty="0" smtClean="0">
              <a:solidFill>
                <a:schemeClr val="dk1"/>
              </a:solidFill>
              <a:cs typeface="Calibri" pitchFamily="34" charset="0"/>
              <a:sym typeface="Arial"/>
            </a:endParaRPr>
          </a:p>
          <a:p>
            <a:pPr marL="225425" lvl="1" eaLnBrk="1" fontAlgn="auto" hangingPunct="1">
              <a:spcBef>
                <a:spcPts val="560"/>
              </a:spcBef>
              <a:spcAft>
                <a:spcPts val="0"/>
              </a:spcAft>
              <a:buClr>
                <a:schemeClr val="dk1"/>
              </a:buClr>
              <a:buSzPct val="118055"/>
              <a:defRPr/>
            </a:pPr>
            <a:r>
              <a:rPr lang="x-none" sz="2000" dirty="0" smtClean="0">
                <a:solidFill>
                  <a:schemeClr val="dk1"/>
                </a:solidFill>
                <a:cs typeface="Calibri" pitchFamily="34" charset="0"/>
                <a:sym typeface="Arial"/>
              </a:rPr>
              <a:t>Energy</a:t>
            </a:r>
            <a:r>
              <a:rPr lang="x-none" sz="2000" dirty="0">
                <a:solidFill>
                  <a:schemeClr val="dk1"/>
                </a:solidFill>
                <a:cs typeface="Calibri" pitchFamily="34" charset="0"/>
                <a:sym typeface="Arial"/>
              </a:rPr>
              <a:t>?</a:t>
            </a:r>
          </a:p>
        </p:txBody>
      </p:sp>
      <p:sp>
        <p:nvSpPr>
          <p:cNvPr id="22" name="Rectangle 21"/>
          <p:cNvSpPr/>
          <p:nvPr/>
        </p:nvSpPr>
        <p:spPr>
          <a:xfrm flipH="1">
            <a:off x="838200" y="990600"/>
            <a:ext cx="3124200" cy="1015663"/>
          </a:xfrm>
          <a:prstGeom prst="rect">
            <a:avLst/>
          </a:prstGeom>
          <a:gradFill>
            <a:gsLst>
              <a:gs pos="0">
                <a:schemeClr val="bg1">
                  <a:lumMod val="75000"/>
                </a:schemeClr>
              </a:gs>
              <a:gs pos="100000">
                <a:schemeClr val="bg1">
                  <a:lumMod val="65000"/>
                </a:schemeClr>
              </a:gs>
            </a:gsLst>
            <a:lin ang="5400000" scaled="0"/>
          </a:gradFill>
          <a:ln>
            <a:solidFill>
              <a:schemeClr val="bg1"/>
            </a:solidFill>
          </a:ln>
          <a:effectLst>
            <a:outerShdw blurRad="50800" dist="38100" dir="5400000" algn="t" rotWithShape="0">
              <a:prstClr val="black">
                <a:alpha val="40000"/>
              </a:prstClr>
            </a:outerShdw>
          </a:effectLst>
        </p:spPr>
        <p:txBody>
          <a:bodyPr wrap="square">
            <a:spAutoFit/>
          </a:bodyPr>
          <a:lstStyle/>
          <a:p>
            <a:pPr algn="ctr"/>
            <a:r>
              <a:rPr lang="en-US" sz="2000" kern="0" dirty="0" smtClean="0">
                <a:solidFill>
                  <a:schemeClr val="tx1">
                    <a:lumMod val="75000"/>
                  </a:schemeClr>
                </a:solidFill>
                <a:effectLst>
                  <a:outerShdw blurRad="38100" dist="38100" dir="2700000" algn="tl">
                    <a:srgbClr val="000000">
                      <a:alpha val="43137"/>
                    </a:srgbClr>
                  </a:outerShdw>
                </a:effectLst>
                <a:ea typeface="굴림" charset="-127"/>
                <a:cs typeface="Arial" pitchFamily="34" charset="0"/>
              </a:rPr>
              <a:t> </a:t>
            </a:r>
            <a:r>
              <a:rPr lang="x-none" sz="2000" dirty="0">
                <a:cs typeface="Calibri" pitchFamily="34" charset="0"/>
                <a:sym typeface="Arial"/>
              </a:rPr>
              <a:t>What are you including as q</a:t>
            </a:r>
            <a:r>
              <a:rPr lang="x-none" sz="2000" dirty="0">
                <a:solidFill>
                  <a:schemeClr val="dk1"/>
                </a:solidFill>
                <a:cs typeface="Calibri" pitchFamily="34" charset="0"/>
                <a:sym typeface="Arial"/>
              </a:rPr>
              <a:t>uestions on local assessments?</a:t>
            </a:r>
            <a:endParaRPr lang="en-US" sz="2000" dirty="0">
              <a:solidFill>
                <a:schemeClr val="tx1">
                  <a:lumMod val="75000"/>
                </a:schemeClr>
              </a:solidFill>
              <a:effectLst>
                <a:outerShdw blurRad="38100" dist="38100" dir="2700000" algn="tl">
                  <a:srgbClr val="000000">
                    <a:alpha val="43137"/>
                  </a:srgbClr>
                </a:outerShdw>
              </a:effectLst>
            </a:endParaRPr>
          </a:p>
        </p:txBody>
      </p:sp>
      <p:sp>
        <p:nvSpPr>
          <p:cNvPr id="23" name="Rectangle 22"/>
          <p:cNvSpPr/>
          <p:nvPr/>
        </p:nvSpPr>
        <p:spPr>
          <a:xfrm flipH="1">
            <a:off x="533400" y="2362200"/>
            <a:ext cx="2971800" cy="830997"/>
          </a:xfrm>
          <a:prstGeom prst="rect">
            <a:avLst/>
          </a:prstGeom>
          <a:solidFill>
            <a:schemeClr val="tx1">
              <a:lumMod val="50000"/>
            </a:schemeClr>
          </a:solidFill>
          <a:ln>
            <a:solidFill>
              <a:schemeClr val="bg1"/>
            </a:solidFill>
          </a:ln>
          <a:effectLst>
            <a:outerShdw blurRad="50800" dist="38100" dir="5400000" algn="t" rotWithShape="0">
              <a:prstClr val="black">
                <a:alpha val="40000"/>
              </a:prstClr>
            </a:outerShdw>
          </a:effectLst>
        </p:spPr>
        <p:txBody>
          <a:bodyPr wrap="square">
            <a:spAutoFit/>
          </a:bodyPr>
          <a:lstStyle/>
          <a:p>
            <a:pPr marL="463550" lvl="1" indent="-238125" eaLnBrk="1" fontAlgn="auto" hangingPunct="1">
              <a:spcBef>
                <a:spcPts val="560"/>
              </a:spcBef>
              <a:spcAft>
                <a:spcPts val="0"/>
              </a:spcAft>
              <a:buClr>
                <a:schemeClr val="dk1"/>
              </a:buClr>
              <a:buSzPct val="118055"/>
              <a:buFont typeface="Arial"/>
              <a:buChar char="•"/>
              <a:defRPr/>
            </a:pPr>
            <a:r>
              <a:rPr lang="x-none" sz="2400" dirty="0">
                <a:solidFill>
                  <a:srgbClr val="FFFFFF"/>
                </a:solidFill>
                <a:cs typeface="Calibri" pitchFamily="34" charset="0"/>
                <a:sym typeface="Arial"/>
              </a:rPr>
              <a:t>What do you value in PD?</a:t>
            </a:r>
          </a:p>
        </p:txBody>
      </p:sp>
      <p:sp>
        <p:nvSpPr>
          <p:cNvPr id="24" name="Rectangle 23"/>
          <p:cNvSpPr/>
          <p:nvPr/>
        </p:nvSpPr>
        <p:spPr>
          <a:xfrm flipH="1">
            <a:off x="685800" y="5842337"/>
            <a:ext cx="3276600" cy="1015663"/>
          </a:xfrm>
          <a:prstGeom prst="rect">
            <a:avLst/>
          </a:prstGeom>
          <a:solidFill>
            <a:schemeClr val="tx1">
              <a:lumMod val="50000"/>
            </a:schemeClr>
          </a:solidFill>
          <a:ln>
            <a:solidFill>
              <a:schemeClr val="bg1"/>
            </a:solidFill>
          </a:ln>
          <a:effectLst>
            <a:outerShdw blurRad="50800" dist="38100" dir="5400000" algn="t" rotWithShape="0">
              <a:prstClr val="black">
                <a:alpha val="40000"/>
              </a:prstClr>
            </a:outerShdw>
          </a:effectLst>
        </p:spPr>
        <p:txBody>
          <a:bodyPr wrap="square">
            <a:spAutoFit/>
          </a:bodyPr>
          <a:lstStyle/>
          <a:p>
            <a:pPr marL="225425" lvl="1" eaLnBrk="1" fontAlgn="auto" hangingPunct="1">
              <a:spcBef>
                <a:spcPts val="560"/>
              </a:spcBef>
              <a:spcAft>
                <a:spcPts val="0"/>
              </a:spcAft>
              <a:buClr>
                <a:schemeClr val="dk1"/>
              </a:buClr>
              <a:buSzPct val="118055"/>
              <a:defRPr/>
            </a:pPr>
            <a:r>
              <a:rPr lang="en-US" sz="2000" dirty="0" smtClean="0">
                <a:solidFill>
                  <a:srgbClr val="FFFFFF"/>
                </a:solidFill>
                <a:cs typeface="Calibri" pitchFamily="34" charset="0"/>
                <a:sym typeface="Arial"/>
              </a:rPr>
              <a:t>How are you revising or revisiting policies and procedures?  </a:t>
            </a:r>
            <a:endParaRPr lang="x-none" sz="2000" dirty="0">
              <a:solidFill>
                <a:srgbClr val="FFFFFF"/>
              </a:solidFill>
              <a:cs typeface="Calibri" pitchFamily="34" charset="0"/>
              <a:sym typeface="Arial"/>
            </a:endParaRP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 name="AutoShape 64"/>
          <p:cNvSpPr>
            <a:spLocks noChangeArrowheads="1"/>
          </p:cNvSpPr>
          <p:nvPr/>
        </p:nvSpPr>
        <p:spPr bwMode="gray">
          <a:xfrm>
            <a:off x="457200" y="228600"/>
            <a:ext cx="5181600" cy="609600"/>
          </a:xfrm>
          <a:prstGeom prst="roundRect">
            <a:avLst>
              <a:gd name="adj" fmla="val 0"/>
            </a:avLst>
          </a:prstGeom>
          <a:noFill/>
          <a:ln w="38100">
            <a:noFill/>
            <a:round/>
            <a:headEnd/>
            <a:tailEnd/>
          </a:ln>
          <a:effectLst/>
        </p:spPr>
        <p:txBody>
          <a:bodyPr wrap="none" anchor="ctr"/>
          <a:lstStyle/>
          <a:p>
            <a:pPr fontAlgn="auto">
              <a:spcBef>
                <a:spcPts val="0"/>
              </a:spcBef>
              <a:spcAft>
                <a:spcPts val="0"/>
              </a:spcAft>
              <a:defRPr/>
            </a:pPr>
            <a:r>
              <a:rPr lang="en-US" sz="2800" b="1" dirty="0" smtClean="0">
                <a:solidFill>
                  <a:schemeClr val="bg1"/>
                </a:solidFill>
              </a:rPr>
              <a:t> </a:t>
            </a:r>
            <a:endParaRPr lang="en-US" sz="2800" kern="0" dirty="0" smtClean="0">
              <a:solidFill>
                <a:schemeClr val="bg1"/>
              </a:solidFill>
              <a:latin typeface="+mn-lt"/>
              <a:ea typeface="굴림" charset="-127"/>
              <a:cs typeface="Arial" pitchFamily="34" charset="0"/>
            </a:endParaRPr>
          </a:p>
        </p:txBody>
      </p:sp>
      <p:sp>
        <p:nvSpPr>
          <p:cNvPr id="12" name="Freeform 30"/>
          <p:cNvSpPr>
            <a:spLocks/>
          </p:cNvSpPr>
          <p:nvPr/>
        </p:nvSpPr>
        <p:spPr bwMode="auto">
          <a:xfrm>
            <a:off x="5029200" y="4648200"/>
            <a:ext cx="2302829" cy="1768194"/>
          </a:xfrm>
          <a:custGeom>
            <a:avLst/>
            <a:gdLst/>
            <a:ahLst/>
            <a:cxnLst>
              <a:cxn ang="0">
                <a:pos x="238" y="2"/>
              </a:cxn>
              <a:cxn ang="0">
                <a:pos x="213" y="2"/>
              </a:cxn>
              <a:cxn ang="0">
                <a:pos x="13" y="60"/>
              </a:cxn>
              <a:cxn ang="0">
                <a:pos x="5" y="70"/>
              </a:cxn>
              <a:cxn ang="0">
                <a:pos x="113" y="128"/>
              </a:cxn>
              <a:cxn ang="0">
                <a:pos x="114" y="128"/>
              </a:cxn>
              <a:cxn ang="0">
                <a:pos x="1" y="269"/>
              </a:cxn>
              <a:cxn ang="0">
                <a:pos x="22" y="269"/>
              </a:cxn>
              <a:cxn ang="0">
                <a:pos x="135" y="128"/>
              </a:cxn>
              <a:cxn ang="0">
                <a:pos x="137" y="128"/>
              </a:cxn>
              <a:cxn ang="0">
                <a:pos x="338" y="70"/>
              </a:cxn>
              <a:cxn ang="0">
                <a:pos x="345" y="60"/>
              </a:cxn>
              <a:cxn ang="0">
                <a:pos x="238" y="2"/>
              </a:cxn>
            </a:cxnLst>
            <a:rect l="0" t="0" r="r" b="b"/>
            <a:pathLst>
              <a:path w="350" h="269">
                <a:moveTo>
                  <a:pt x="238" y="2"/>
                </a:moveTo>
                <a:cubicBezTo>
                  <a:pt x="233" y="0"/>
                  <a:pt x="222" y="0"/>
                  <a:pt x="213" y="2"/>
                </a:cubicBezTo>
                <a:cubicBezTo>
                  <a:pt x="13" y="60"/>
                  <a:pt x="13" y="60"/>
                  <a:pt x="13" y="60"/>
                </a:cubicBezTo>
                <a:cubicBezTo>
                  <a:pt x="4" y="63"/>
                  <a:pt x="0" y="67"/>
                  <a:pt x="5" y="70"/>
                </a:cubicBezTo>
                <a:cubicBezTo>
                  <a:pt x="113" y="128"/>
                  <a:pt x="113" y="128"/>
                  <a:pt x="113" y="128"/>
                </a:cubicBezTo>
                <a:cubicBezTo>
                  <a:pt x="113" y="128"/>
                  <a:pt x="114" y="128"/>
                  <a:pt x="114" y="128"/>
                </a:cubicBezTo>
                <a:cubicBezTo>
                  <a:pt x="1" y="269"/>
                  <a:pt x="1" y="269"/>
                  <a:pt x="1" y="269"/>
                </a:cubicBezTo>
                <a:cubicBezTo>
                  <a:pt x="22" y="269"/>
                  <a:pt x="22" y="269"/>
                  <a:pt x="22" y="269"/>
                </a:cubicBezTo>
                <a:cubicBezTo>
                  <a:pt x="135" y="128"/>
                  <a:pt x="135" y="128"/>
                  <a:pt x="135" y="128"/>
                </a:cubicBezTo>
                <a:cubicBezTo>
                  <a:pt x="136" y="128"/>
                  <a:pt x="137" y="128"/>
                  <a:pt x="137" y="128"/>
                </a:cubicBezTo>
                <a:cubicBezTo>
                  <a:pt x="338" y="70"/>
                  <a:pt x="338" y="70"/>
                  <a:pt x="338" y="70"/>
                </a:cubicBezTo>
                <a:cubicBezTo>
                  <a:pt x="347" y="67"/>
                  <a:pt x="350" y="63"/>
                  <a:pt x="345" y="60"/>
                </a:cubicBezTo>
                <a:lnTo>
                  <a:pt x="238" y="2"/>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alpha val="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31"/>
          <p:cNvSpPr>
            <a:spLocks/>
          </p:cNvSpPr>
          <p:nvPr/>
        </p:nvSpPr>
        <p:spPr bwMode="auto">
          <a:xfrm>
            <a:off x="6172200" y="4648200"/>
            <a:ext cx="1617828" cy="1993742"/>
          </a:xfrm>
          <a:custGeom>
            <a:avLst/>
            <a:gdLst/>
            <a:ahLst/>
            <a:cxnLst>
              <a:cxn ang="0">
                <a:pos x="134" y="4"/>
              </a:cxn>
              <a:cxn ang="0">
                <a:pos x="112" y="4"/>
              </a:cxn>
              <a:cxn ang="0">
                <a:pos x="6" y="80"/>
              </a:cxn>
              <a:cxn ang="0">
                <a:pos x="6" y="95"/>
              </a:cxn>
              <a:cxn ang="0">
                <a:pos x="112" y="95"/>
              </a:cxn>
              <a:cxn ang="0">
                <a:pos x="112" y="303"/>
              </a:cxn>
              <a:cxn ang="0">
                <a:pos x="133" y="303"/>
              </a:cxn>
              <a:cxn ang="0">
                <a:pos x="133" y="95"/>
              </a:cxn>
              <a:cxn ang="0">
                <a:pos x="238" y="95"/>
              </a:cxn>
              <a:cxn ang="0">
                <a:pos x="240" y="80"/>
              </a:cxn>
              <a:cxn ang="0">
                <a:pos x="134" y="4"/>
              </a:cxn>
            </a:cxnLst>
            <a:rect l="0" t="0" r="r" b="b"/>
            <a:pathLst>
              <a:path w="246" h="303">
                <a:moveTo>
                  <a:pt x="134" y="4"/>
                </a:moveTo>
                <a:cubicBezTo>
                  <a:pt x="128" y="0"/>
                  <a:pt x="118" y="0"/>
                  <a:pt x="112" y="4"/>
                </a:cubicBezTo>
                <a:cubicBezTo>
                  <a:pt x="6" y="80"/>
                  <a:pt x="6" y="80"/>
                  <a:pt x="6" y="80"/>
                </a:cubicBezTo>
                <a:cubicBezTo>
                  <a:pt x="0" y="84"/>
                  <a:pt x="0" y="92"/>
                  <a:pt x="6" y="95"/>
                </a:cubicBezTo>
                <a:cubicBezTo>
                  <a:pt x="112" y="95"/>
                  <a:pt x="112" y="95"/>
                  <a:pt x="112" y="95"/>
                </a:cubicBezTo>
                <a:cubicBezTo>
                  <a:pt x="112" y="303"/>
                  <a:pt x="112" y="303"/>
                  <a:pt x="112" y="303"/>
                </a:cubicBezTo>
                <a:cubicBezTo>
                  <a:pt x="133" y="303"/>
                  <a:pt x="133" y="303"/>
                  <a:pt x="133" y="303"/>
                </a:cubicBezTo>
                <a:cubicBezTo>
                  <a:pt x="133" y="95"/>
                  <a:pt x="133" y="95"/>
                  <a:pt x="133" y="95"/>
                </a:cubicBezTo>
                <a:cubicBezTo>
                  <a:pt x="238" y="95"/>
                  <a:pt x="238" y="95"/>
                  <a:pt x="238" y="95"/>
                </a:cubicBezTo>
                <a:cubicBezTo>
                  <a:pt x="244" y="92"/>
                  <a:pt x="246" y="84"/>
                  <a:pt x="240" y="80"/>
                </a:cubicBezTo>
                <a:lnTo>
                  <a:pt x="134" y="4"/>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alpha val="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32"/>
          <p:cNvSpPr>
            <a:spLocks/>
          </p:cNvSpPr>
          <p:nvPr/>
        </p:nvSpPr>
        <p:spPr bwMode="auto">
          <a:xfrm>
            <a:off x="6553200" y="4648200"/>
            <a:ext cx="2294474" cy="1768194"/>
          </a:xfrm>
          <a:custGeom>
            <a:avLst/>
            <a:gdLst/>
            <a:ahLst/>
            <a:cxnLst>
              <a:cxn ang="0">
                <a:pos x="337" y="60"/>
              </a:cxn>
              <a:cxn ang="0">
                <a:pos x="138" y="2"/>
              </a:cxn>
              <a:cxn ang="0">
                <a:pos x="113" y="2"/>
              </a:cxn>
              <a:cxn ang="0">
                <a:pos x="5" y="60"/>
              </a:cxn>
              <a:cxn ang="0">
                <a:pos x="12" y="70"/>
              </a:cxn>
              <a:cxn ang="0">
                <a:pos x="211" y="128"/>
              </a:cxn>
              <a:cxn ang="0">
                <a:pos x="213" y="128"/>
              </a:cxn>
              <a:cxn ang="0">
                <a:pos x="323" y="269"/>
              </a:cxn>
              <a:cxn ang="0">
                <a:pos x="344" y="269"/>
              </a:cxn>
              <a:cxn ang="0">
                <a:pos x="234" y="128"/>
              </a:cxn>
              <a:cxn ang="0">
                <a:pos x="236" y="128"/>
              </a:cxn>
              <a:cxn ang="0">
                <a:pos x="345" y="70"/>
              </a:cxn>
              <a:cxn ang="0">
                <a:pos x="337" y="60"/>
              </a:cxn>
            </a:cxnLst>
            <a:rect l="0" t="0" r="r" b="b"/>
            <a:pathLst>
              <a:path w="349" h="269">
                <a:moveTo>
                  <a:pt x="337" y="60"/>
                </a:moveTo>
                <a:cubicBezTo>
                  <a:pt x="138" y="2"/>
                  <a:pt x="138" y="2"/>
                  <a:pt x="138" y="2"/>
                </a:cubicBezTo>
                <a:cubicBezTo>
                  <a:pt x="129" y="0"/>
                  <a:pt x="118" y="0"/>
                  <a:pt x="113" y="2"/>
                </a:cubicBezTo>
                <a:cubicBezTo>
                  <a:pt x="5" y="60"/>
                  <a:pt x="5" y="60"/>
                  <a:pt x="5" y="60"/>
                </a:cubicBezTo>
                <a:cubicBezTo>
                  <a:pt x="0" y="63"/>
                  <a:pt x="3" y="67"/>
                  <a:pt x="12" y="70"/>
                </a:cubicBezTo>
                <a:cubicBezTo>
                  <a:pt x="211" y="128"/>
                  <a:pt x="211" y="128"/>
                  <a:pt x="211" y="128"/>
                </a:cubicBezTo>
                <a:cubicBezTo>
                  <a:pt x="212" y="128"/>
                  <a:pt x="213" y="128"/>
                  <a:pt x="213" y="128"/>
                </a:cubicBezTo>
                <a:cubicBezTo>
                  <a:pt x="323" y="269"/>
                  <a:pt x="323" y="269"/>
                  <a:pt x="323" y="269"/>
                </a:cubicBezTo>
                <a:cubicBezTo>
                  <a:pt x="344" y="269"/>
                  <a:pt x="344" y="269"/>
                  <a:pt x="344" y="269"/>
                </a:cubicBezTo>
                <a:cubicBezTo>
                  <a:pt x="234" y="128"/>
                  <a:pt x="234" y="128"/>
                  <a:pt x="234" y="128"/>
                </a:cubicBezTo>
                <a:cubicBezTo>
                  <a:pt x="235" y="128"/>
                  <a:pt x="235" y="128"/>
                  <a:pt x="236" y="128"/>
                </a:cubicBezTo>
                <a:cubicBezTo>
                  <a:pt x="345" y="70"/>
                  <a:pt x="345" y="70"/>
                  <a:pt x="345" y="70"/>
                </a:cubicBezTo>
                <a:cubicBezTo>
                  <a:pt x="349" y="67"/>
                  <a:pt x="346" y="63"/>
                  <a:pt x="337" y="60"/>
                </a:cubicBez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alpha val="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37"/>
          <p:cNvSpPr>
            <a:spLocks noEditPoints="1"/>
          </p:cNvSpPr>
          <p:nvPr/>
        </p:nvSpPr>
        <p:spPr bwMode="auto">
          <a:xfrm>
            <a:off x="2229723" y="2038877"/>
            <a:ext cx="821445" cy="807521"/>
          </a:xfrm>
          <a:custGeom>
            <a:avLst/>
            <a:gdLst/>
            <a:ahLst/>
            <a:cxnLst>
              <a:cxn ang="0">
                <a:pos x="89" y="16"/>
              </a:cxn>
              <a:cxn ang="0">
                <a:pos x="72" y="32"/>
              </a:cxn>
              <a:cxn ang="0">
                <a:pos x="56" y="16"/>
              </a:cxn>
              <a:cxn ang="0">
                <a:pos x="72" y="0"/>
              </a:cxn>
              <a:cxn ang="0">
                <a:pos x="89" y="16"/>
              </a:cxn>
              <a:cxn ang="0">
                <a:pos x="49" y="121"/>
              </a:cxn>
              <a:cxn ang="0">
                <a:pos x="72" y="100"/>
              </a:cxn>
              <a:cxn ang="0">
                <a:pos x="49" y="81"/>
              </a:cxn>
              <a:cxn ang="0">
                <a:pos x="35" y="118"/>
              </a:cxn>
              <a:cxn ang="0">
                <a:pos x="25" y="118"/>
              </a:cxn>
              <a:cxn ang="0">
                <a:pos x="34" y="85"/>
              </a:cxn>
              <a:cxn ang="0">
                <a:pos x="19" y="70"/>
              </a:cxn>
              <a:cxn ang="0">
                <a:pos x="17" y="100"/>
              </a:cxn>
              <a:cxn ang="0">
                <a:pos x="10" y="118"/>
              </a:cxn>
              <a:cxn ang="0">
                <a:pos x="2" y="118"/>
              </a:cxn>
              <a:cxn ang="0">
                <a:pos x="5" y="101"/>
              </a:cxn>
              <a:cxn ang="0">
                <a:pos x="5" y="58"/>
              </a:cxn>
              <a:cxn ang="0">
                <a:pos x="11" y="50"/>
              </a:cxn>
              <a:cxn ang="0">
                <a:pos x="2" y="42"/>
              </a:cxn>
              <a:cxn ang="0">
                <a:pos x="9" y="39"/>
              </a:cxn>
              <a:cxn ang="0">
                <a:pos x="13" y="28"/>
              </a:cxn>
              <a:cxn ang="0">
                <a:pos x="19" y="20"/>
              </a:cxn>
              <a:cxn ang="0">
                <a:pos x="47" y="19"/>
              </a:cxn>
              <a:cxn ang="0">
                <a:pos x="63" y="45"/>
              </a:cxn>
              <a:cxn ang="0">
                <a:pos x="48" y="71"/>
              </a:cxn>
              <a:cxn ang="0">
                <a:pos x="76" y="97"/>
              </a:cxn>
              <a:cxn ang="0">
                <a:pos x="87" y="88"/>
              </a:cxn>
              <a:cxn ang="0">
                <a:pos x="125" y="121"/>
              </a:cxn>
              <a:cxn ang="0">
                <a:pos x="49" y="121"/>
              </a:cxn>
              <a:cxn ang="0">
                <a:pos x="29" y="30"/>
              </a:cxn>
              <a:cxn ang="0">
                <a:pos x="21" y="31"/>
              </a:cxn>
              <a:cxn ang="0">
                <a:pos x="16" y="42"/>
              </a:cxn>
              <a:cxn ang="0">
                <a:pos x="29" y="30"/>
              </a:cxn>
              <a:cxn ang="0">
                <a:pos x="48" y="52"/>
              </a:cxn>
              <a:cxn ang="0">
                <a:pos x="36" y="60"/>
              </a:cxn>
              <a:cxn ang="0">
                <a:pos x="41" y="64"/>
              </a:cxn>
              <a:cxn ang="0">
                <a:pos x="48" y="52"/>
              </a:cxn>
            </a:cxnLst>
            <a:rect l="0" t="0" r="r" b="b"/>
            <a:pathLst>
              <a:path w="125" h="123">
                <a:moveTo>
                  <a:pt x="89" y="16"/>
                </a:moveTo>
                <a:cubicBezTo>
                  <a:pt x="89" y="25"/>
                  <a:pt x="81" y="32"/>
                  <a:pt x="72" y="32"/>
                </a:cubicBezTo>
                <a:cubicBezTo>
                  <a:pt x="63" y="32"/>
                  <a:pt x="56" y="25"/>
                  <a:pt x="56" y="16"/>
                </a:cubicBezTo>
                <a:cubicBezTo>
                  <a:pt x="56" y="7"/>
                  <a:pt x="63" y="0"/>
                  <a:pt x="72" y="0"/>
                </a:cubicBezTo>
                <a:cubicBezTo>
                  <a:pt x="81" y="0"/>
                  <a:pt x="89" y="7"/>
                  <a:pt x="89" y="16"/>
                </a:cubicBezTo>
                <a:close/>
                <a:moveTo>
                  <a:pt x="49" y="121"/>
                </a:moveTo>
                <a:cubicBezTo>
                  <a:pt x="72" y="100"/>
                  <a:pt x="72" y="100"/>
                  <a:pt x="72" y="100"/>
                </a:cubicBezTo>
                <a:cubicBezTo>
                  <a:pt x="49" y="81"/>
                  <a:pt x="49" y="81"/>
                  <a:pt x="49" y="81"/>
                </a:cubicBezTo>
                <a:cubicBezTo>
                  <a:pt x="49" y="81"/>
                  <a:pt x="36" y="116"/>
                  <a:pt x="35" y="118"/>
                </a:cubicBezTo>
                <a:cubicBezTo>
                  <a:pt x="32" y="123"/>
                  <a:pt x="26" y="121"/>
                  <a:pt x="25" y="118"/>
                </a:cubicBezTo>
                <a:cubicBezTo>
                  <a:pt x="24" y="114"/>
                  <a:pt x="34" y="90"/>
                  <a:pt x="34" y="85"/>
                </a:cubicBezTo>
                <a:cubicBezTo>
                  <a:pt x="19" y="70"/>
                  <a:pt x="19" y="70"/>
                  <a:pt x="19" y="70"/>
                </a:cubicBezTo>
                <a:cubicBezTo>
                  <a:pt x="19" y="74"/>
                  <a:pt x="18" y="94"/>
                  <a:pt x="17" y="100"/>
                </a:cubicBezTo>
                <a:cubicBezTo>
                  <a:pt x="16" y="104"/>
                  <a:pt x="13" y="114"/>
                  <a:pt x="10" y="118"/>
                </a:cubicBezTo>
                <a:cubicBezTo>
                  <a:pt x="8" y="121"/>
                  <a:pt x="3" y="122"/>
                  <a:pt x="2" y="118"/>
                </a:cubicBezTo>
                <a:cubicBezTo>
                  <a:pt x="0" y="114"/>
                  <a:pt x="4" y="104"/>
                  <a:pt x="5" y="101"/>
                </a:cubicBezTo>
                <a:cubicBezTo>
                  <a:pt x="6" y="98"/>
                  <a:pt x="4" y="62"/>
                  <a:pt x="5" y="58"/>
                </a:cubicBezTo>
                <a:cubicBezTo>
                  <a:pt x="6" y="54"/>
                  <a:pt x="9" y="52"/>
                  <a:pt x="11" y="50"/>
                </a:cubicBezTo>
                <a:cubicBezTo>
                  <a:pt x="11" y="50"/>
                  <a:pt x="3" y="44"/>
                  <a:pt x="2" y="42"/>
                </a:cubicBezTo>
                <a:cubicBezTo>
                  <a:pt x="1" y="41"/>
                  <a:pt x="4" y="34"/>
                  <a:pt x="9" y="39"/>
                </a:cubicBezTo>
                <a:cubicBezTo>
                  <a:pt x="9" y="39"/>
                  <a:pt x="12" y="29"/>
                  <a:pt x="13" y="28"/>
                </a:cubicBezTo>
                <a:cubicBezTo>
                  <a:pt x="13" y="26"/>
                  <a:pt x="15" y="20"/>
                  <a:pt x="19" y="20"/>
                </a:cubicBezTo>
                <a:cubicBezTo>
                  <a:pt x="23" y="20"/>
                  <a:pt x="40" y="18"/>
                  <a:pt x="47" y="19"/>
                </a:cubicBezTo>
                <a:cubicBezTo>
                  <a:pt x="48" y="19"/>
                  <a:pt x="65" y="40"/>
                  <a:pt x="63" y="45"/>
                </a:cubicBezTo>
                <a:cubicBezTo>
                  <a:pt x="62" y="50"/>
                  <a:pt x="48" y="67"/>
                  <a:pt x="48" y="71"/>
                </a:cubicBezTo>
                <a:cubicBezTo>
                  <a:pt x="48" y="75"/>
                  <a:pt x="76" y="97"/>
                  <a:pt x="76" y="97"/>
                </a:cubicBezTo>
                <a:cubicBezTo>
                  <a:pt x="87" y="88"/>
                  <a:pt x="87" y="88"/>
                  <a:pt x="87" y="88"/>
                </a:cubicBezTo>
                <a:cubicBezTo>
                  <a:pt x="125" y="121"/>
                  <a:pt x="125" y="121"/>
                  <a:pt x="125" y="121"/>
                </a:cubicBezTo>
                <a:lnTo>
                  <a:pt x="49" y="121"/>
                </a:lnTo>
                <a:close/>
                <a:moveTo>
                  <a:pt x="29" y="30"/>
                </a:moveTo>
                <a:cubicBezTo>
                  <a:pt x="21" y="31"/>
                  <a:pt x="21" y="31"/>
                  <a:pt x="21" y="31"/>
                </a:cubicBezTo>
                <a:cubicBezTo>
                  <a:pt x="16" y="42"/>
                  <a:pt x="16" y="42"/>
                  <a:pt x="16" y="42"/>
                </a:cubicBezTo>
                <a:lnTo>
                  <a:pt x="29" y="30"/>
                </a:lnTo>
                <a:close/>
                <a:moveTo>
                  <a:pt x="48" y="52"/>
                </a:moveTo>
                <a:cubicBezTo>
                  <a:pt x="36" y="60"/>
                  <a:pt x="36" y="60"/>
                  <a:pt x="36" y="60"/>
                </a:cubicBezTo>
                <a:cubicBezTo>
                  <a:pt x="41" y="64"/>
                  <a:pt x="41" y="64"/>
                  <a:pt x="41" y="64"/>
                </a:cubicBezTo>
                <a:lnTo>
                  <a:pt x="48" y="52"/>
                </a:lnTo>
                <a:close/>
              </a:path>
            </a:pathLst>
          </a:custGeom>
          <a:solidFill>
            <a:srgbClr val="0303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38"/>
          <p:cNvSpPr>
            <a:spLocks noEditPoints="1"/>
          </p:cNvSpPr>
          <p:nvPr/>
        </p:nvSpPr>
        <p:spPr bwMode="auto">
          <a:xfrm>
            <a:off x="2235292" y="2038877"/>
            <a:ext cx="579188" cy="381485"/>
          </a:xfrm>
          <a:custGeom>
            <a:avLst/>
            <a:gdLst/>
            <a:ahLst/>
            <a:cxnLst>
              <a:cxn ang="0">
                <a:pos x="46" y="19"/>
              </a:cxn>
              <a:cxn ang="0">
                <a:pos x="18" y="20"/>
              </a:cxn>
              <a:cxn ang="0">
                <a:pos x="12" y="28"/>
              </a:cxn>
              <a:cxn ang="0">
                <a:pos x="8" y="39"/>
              </a:cxn>
              <a:cxn ang="0">
                <a:pos x="1" y="42"/>
              </a:cxn>
              <a:cxn ang="0">
                <a:pos x="9" y="50"/>
              </a:cxn>
              <a:cxn ang="0">
                <a:pos x="42" y="55"/>
              </a:cxn>
              <a:cxn ang="0">
                <a:pos x="47" y="52"/>
              </a:cxn>
              <a:cxn ang="0">
                <a:pos x="45" y="56"/>
              </a:cxn>
              <a:cxn ang="0">
                <a:pos x="55" y="58"/>
              </a:cxn>
              <a:cxn ang="0">
                <a:pos x="62" y="45"/>
              </a:cxn>
              <a:cxn ang="0">
                <a:pos x="46" y="19"/>
              </a:cxn>
              <a:cxn ang="0">
                <a:pos x="15" y="42"/>
              </a:cxn>
              <a:cxn ang="0">
                <a:pos x="20" y="31"/>
              </a:cxn>
              <a:cxn ang="0">
                <a:pos x="28" y="30"/>
              </a:cxn>
              <a:cxn ang="0">
                <a:pos x="15" y="42"/>
              </a:cxn>
              <a:cxn ang="0">
                <a:pos x="88" y="16"/>
              </a:cxn>
              <a:cxn ang="0">
                <a:pos x="71" y="32"/>
              </a:cxn>
              <a:cxn ang="0">
                <a:pos x="55" y="16"/>
              </a:cxn>
              <a:cxn ang="0">
                <a:pos x="71" y="0"/>
              </a:cxn>
              <a:cxn ang="0">
                <a:pos x="88" y="16"/>
              </a:cxn>
            </a:cxnLst>
            <a:rect l="0" t="0" r="r" b="b"/>
            <a:pathLst>
              <a:path w="88" h="58">
                <a:moveTo>
                  <a:pt x="46" y="19"/>
                </a:moveTo>
                <a:cubicBezTo>
                  <a:pt x="39" y="18"/>
                  <a:pt x="22" y="20"/>
                  <a:pt x="18" y="20"/>
                </a:cubicBezTo>
                <a:cubicBezTo>
                  <a:pt x="14" y="20"/>
                  <a:pt x="12" y="26"/>
                  <a:pt x="12" y="28"/>
                </a:cubicBezTo>
                <a:cubicBezTo>
                  <a:pt x="11" y="29"/>
                  <a:pt x="8" y="39"/>
                  <a:pt x="8" y="39"/>
                </a:cubicBezTo>
                <a:cubicBezTo>
                  <a:pt x="3" y="34"/>
                  <a:pt x="0" y="41"/>
                  <a:pt x="1" y="42"/>
                </a:cubicBezTo>
                <a:cubicBezTo>
                  <a:pt x="2" y="43"/>
                  <a:pt x="7" y="48"/>
                  <a:pt x="9" y="50"/>
                </a:cubicBezTo>
                <a:cubicBezTo>
                  <a:pt x="20" y="51"/>
                  <a:pt x="31" y="53"/>
                  <a:pt x="42" y="55"/>
                </a:cubicBezTo>
                <a:cubicBezTo>
                  <a:pt x="47" y="52"/>
                  <a:pt x="47" y="52"/>
                  <a:pt x="47" y="52"/>
                </a:cubicBezTo>
                <a:cubicBezTo>
                  <a:pt x="45" y="56"/>
                  <a:pt x="45" y="56"/>
                  <a:pt x="45" y="56"/>
                </a:cubicBezTo>
                <a:cubicBezTo>
                  <a:pt x="48" y="56"/>
                  <a:pt x="51" y="57"/>
                  <a:pt x="55" y="58"/>
                </a:cubicBezTo>
                <a:cubicBezTo>
                  <a:pt x="58" y="53"/>
                  <a:pt x="61" y="47"/>
                  <a:pt x="62" y="45"/>
                </a:cubicBezTo>
                <a:cubicBezTo>
                  <a:pt x="64" y="40"/>
                  <a:pt x="47" y="19"/>
                  <a:pt x="46" y="19"/>
                </a:cubicBezTo>
                <a:close/>
                <a:moveTo>
                  <a:pt x="15" y="42"/>
                </a:moveTo>
                <a:cubicBezTo>
                  <a:pt x="20" y="31"/>
                  <a:pt x="20" y="31"/>
                  <a:pt x="20" y="31"/>
                </a:cubicBezTo>
                <a:cubicBezTo>
                  <a:pt x="28" y="30"/>
                  <a:pt x="28" y="30"/>
                  <a:pt x="28" y="30"/>
                </a:cubicBezTo>
                <a:lnTo>
                  <a:pt x="15" y="42"/>
                </a:lnTo>
                <a:close/>
                <a:moveTo>
                  <a:pt x="88" y="16"/>
                </a:moveTo>
                <a:cubicBezTo>
                  <a:pt x="88" y="25"/>
                  <a:pt x="80" y="32"/>
                  <a:pt x="71" y="32"/>
                </a:cubicBezTo>
                <a:cubicBezTo>
                  <a:pt x="62" y="32"/>
                  <a:pt x="55" y="25"/>
                  <a:pt x="55" y="16"/>
                </a:cubicBezTo>
                <a:cubicBezTo>
                  <a:pt x="55" y="7"/>
                  <a:pt x="62" y="0"/>
                  <a:pt x="71" y="0"/>
                </a:cubicBezTo>
                <a:cubicBezTo>
                  <a:pt x="80" y="0"/>
                  <a:pt x="88" y="7"/>
                  <a:pt x="88" y="16"/>
                </a:cubicBezTo>
                <a:close/>
              </a:path>
            </a:pathLst>
          </a:custGeom>
          <a:solidFill>
            <a:srgbClr val="1A1A1A"/>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 name="Rectangle 39"/>
          <p:cNvSpPr>
            <a:spLocks noChangeArrowheads="1"/>
          </p:cNvSpPr>
          <p:nvPr/>
        </p:nvSpPr>
        <p:spPr bwMode="auto">
          <a:xfrm>
            <a:off x="6934200" y="2971800"/>
            <a:ext cx="136444" cy="3564231"/>
          </a:xfrm>
          <a:prstGeom prst="rect">
            <a:avLst/>
          </a:prstGeom>
          <a:gradFill flip="none" rotWithShape="1">
            <a:gsLst>
              <a:gs pos="0">
                <a:srgbClr val="000000"/>
              </a:gs>
              <a:gs pos="65000">
                <a:schemeClr val="bg1">
                  <a:lumMod val="65000"/>
                </a:schemeClr>
              </a:gs>
              <a:gs pos="100000">
                <a:schemeClr val="bg1">
                  <a:lumMod val="50000"/>
                </a:schemeClr>
              </a:gs>
            </a:gsLst>
            <a:lin ang="10800000" scaled="1"/>
            <a:tileRect/>
          </a:gra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2" name="Freeform 40"/>
          <p:cNvSpPr>
            <a:spLocks/>
          </p:cNvSpPr>
          <p:nvPr/>
        </p:nvSpPr>
        <p:spPr bwMode="auto">
          <a:xfrm>
            <a:off x="3875396" y="1295400"/>
            <a:ext cx="1617828" cy="1478600"/>
          </a:xfrm>
          <a:custGeom>
            <a:avLst/>
            <a:gdLst/>
            <a:ahLst/>
            <a:cxnLst>
              <a:cxn ang="0">
                <a:pos x="240" y="190"/>
              </a:cxn>
              <a:cxn ang="0">
                <a:pos x="239" y="225"/>
              </a:cxn>
              <a:cxn ang="0">
                <a:pos x="7" y="225"/>
              </a:cxn>
              <a:cxn ang="0">
                <a:pos x="6" y="190"/>
              </a:cxn>
              <a:cxn ang="0">
                <a:pos x="113" y="8"/>
              </a:cxn>
              <a:cxn ang="0">
                <a:pos x="134" y="8"/>
              </a:cxn>
              <a:cxn ang="0">
                <a:pos x="240" y="190"/>
              </a:cxn>
            </a:cxnLst>
            <a:rect l="0" t="0" r="r" b="b"/>
            <a:pathLst>
              <a:path w="246" h="225">
                <a:moveTo>
                  <a:pt x="240" y="190"/>
                </a:moveTo>
                <a:cubicBezTo>
                  <a:pt x="246" y="198"/>
                  <a:pt x="245" y="217"/>
                  <a:pt x="239" y="225"/>
                </a:cubicBezTo>
                <a:cubicBezTo>
                  <a:pt x="7" y="225"/>
                  <a:pt x="7" y="225"/>
                  <a:pt x="7" y="225"/>
                </a:cubicBezTo>
                <a:cubicBezTo>
                  <a:pt x="1" y="217"/>
                  <a:pt x="0" y="198"/>
                  <a:pt x="6" y="190"/>
                </a:cubicBezTo>
                <a:cubicBezTo>
                  <a:pt x="113" y="8"/>
                  <a:pt x="113" y="8"/>
                  <a:pt x="113" y="8"/>
                </a:cubicBezTo>
                <a:cubicBezTo>
                  <a:pt x="119" y="0"/>
                  <a:pt x="128" y="0"/>
                  <a:pt x="134" y="8"/>
                </a:cubicBezTo>
                <a:lnTo>
                  <a:pt x="240" y="19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nvGrpSpPr>
          <p:cNvPr id="4" name="Group 3"/>
          <p:cNvGrpSpPr/>
          <p:nvPr/>
        </p:nvGrpSpPr>
        <p:grpSpPr>
          <a:xfrm>
            <a:off x="6248400" y="1524000"/>
            <a:ext cx="1500877" cy="1361648"/>
            <a:chOff x="3933871" y="1373368"/>
            <a:chExt cx="1500877" cy="1361648"/>
          </a:xfrm>
        </p:grpSpPr>
        <p:sp>
          <p:nvSpPr>
            <p:cNvPr id="23" name="Freeform 41"/>
            <p:cNvSpPr>
              <a:spLocks/>
            </p:cNvSpPr>
            <p:nvPr/>
          </p:nvSpPr>
          <p:spPr bwMode="auto">
            <a:xfrm>
              <a:off x="3933871" y="1373368"/>
              <a:ext cx="1500877" cy="1361648"/>
            </a:xfrm>
            <a:custGeom>
              <a:avLst/>
              <a:gdLst/>
              <a:ahLst/>
              <a:cxnLst>
                <a:cxn ang="0">
                  <a:pos x="223" y="178"/>
                </a:cxn>
                <a:cxn ang="0">
                  <a:pos x="223" y="207"/>
                </a:cxn>
                <a:cxn ang="0">
                  <a:pos x="6" y="207"/>
                </a:cxn>
                <a:cxn ang="0">
                  <a:pos x="6" y="179"/>
                </a:cxn>
                <a:cxn ang="0">
                  <a:pos x="104" y="8"/>
                </a:cxn>
                <a:cxn ang="0">
                  <a:pos x="125" y="8"/>
                </a:cxn>
                <a:cxn ang="0">
                  <a:pos x="223" y="178"/>
                </a:cxn>
              </a:cxnLst>
              <a:rect l="0" t="0" r="r" b="b"/>
              <a:pathLst>
                <a:path w="228" h="207">
                  <a:moveTo>
                    <a:pt x="223" y="178"/>
                  </a:moveTo>
                  <a:cubicBezTo>
                    <a:pt x="228" y="186"/>
                    <a:pt x="228" y="200"/>
                    <a:pt x="223" y="207"/>
                  </a:cubicBezTo>
                  <a:cubicBezTo>
                    <a:pt x="6" y="207"/>
                    <a:pt x="6" y="207"/>
                    <a:pt x="6" y="207"/>
                  </a:cubicBezTo>
                  <a:cubicBezTo>
                    <a:pt x="0" y="200"/>
                    <a:pt x="0" y="186"/>
                    <a:pt x="6" y="179"/>
                  </a:cubicBezTo>
                  <a:cubicBezTo>
                    <a:pt x="104" y="8"/>
                    <a:pt x="104" y="8"/>
                    <a:pt x="104" y="8"/>
                  </a:cubicBezTo>
                  <a:cubicBezTo>
                    <a:pt x="110" y="0"/>
                    <a:pt x="119" y="0"/>
                    <a:pt x="125" y="8"/>
                  </a:cubicBezTo>
                  <a:lnTo>
                    <a:pt x="223" y="178"/>
                  </a:lnTo>
                  <a:close/>
                </a:path>
              </a:pathLst>
            </a:custGeom>
            <a:solidFill>
              <a:srgbClr val="FFF2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 name="Freeform 42"/>
            <p:cNvSpPr>
              <a:spLocks/>
            </p:cNvSpPr>
            <p:nvPr/>
          </p:nvSpPr>
          <p:spPr bwMode="auto">
            <a:xfrm>
              <a:off x="4242958" y="1392860"/>
              <a:ext cx="1013578" cy="985733"/>
            </a:xfrm>
            <a:custGeom>
              <a:avLst/>
              <a:gdLst/>
              <a:ahLst/>
              <a:cxnLst>
                <a:cxn ang="0">
                  <a:pos x="154" y="142"/>
                </a:cxn>
                <a:cxn ang="0">
                  <a:pos x="78" y="8"/>
                </a:cxn>
                <a:cxn ang="0">
                  <a:pos x="57" y="8"/>
                </a:cxn>
                <a:cxn ang="0">
                  <a:pos x="0" y="107"/>
                </a:cxn>
                <a:cxn ang="0">
                  <a:pos x="154" y="142"/>
                </a:cxn>
              </a:cxnLst>
              <a:rect l="0" t="0" r="r" b="b"/>
              <a:pathLst>
                <a:path w="154" h="150">
                  <a:moveTo>
                    <a:pt x="154" y="142"/>
                  </a:moveTo>
                  <a:cubicBezTo>
                    <a:pt x="78" y="8"/>
                    <a:pt x="78" y="8"/>
                    <a:pt x="78" y="8"/>
                  </a:cubicBezTo>
                  <a:cubicBezTo>
                    <a:pt x="72" y="0"/>
                    <a:pt x="63" y="0"/>
                    <a:pt x="57" y="8"/>
                  </a:cubicBezTo>
                  <a:cubicBezTo>
                    <a:pt x="0" y="107"/>
                    <a:pt x="0" y="107"/>
                    <a:pt x="0" y="107"/>
                  </a:cubicBezTo>
                  <a:cubicBezTo>
                    <a:pt x="49" y="117"/>
                    <a:pt x="123" y="150"/>
                    <a:pt x="154" y="142"/>
                  </a:cubicBezTo>
                  <a:close/>
                </a:path>
              </a:pathLst>
            </a:custGeom>
            <a:solidFill>
              <a:srgbClr val="FFF8A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 name="Freeform 43"/>
            <p:cNvSpPr>
              <a:spLocks noEditPoints="1"/>
            </p:cNvSpPr>
            <p:nvPr/>
          </p:nvSpPr>
          <p:spPr bwMode="auto">
            <a:xfrm>
              <a:off x="4604950" y="1735360"/>
              <a:ext cx="158721" cy="854859"/>
            </a:xfrm>
            <a:custGeom>
              <a:avLst/>
              <a:gdLst/>
              <a:ahLst/>
              <a:cxnLst>
                <a:cxn ang="0">
                  <a:pos x="16" y="89"/>
                </a:cxn>
                <a:cxn ang="0">
                  <a:pos x="9" y="89"/>
                </a:cxn>
                <a:cxn ang="0">
                  <a:pos x="4" y="41"/>
                </a:cxn>
                <a:cxn ang="0">
                  <a:pos x="2" y="17"/>
                </a:cxn>
                <a:cxn ang="0">
                  <a:pos x="3" y="6"/>
                </a:cxn>
                <a:cxn ang="0">
                  <a:pos x="12" y="1"/>
                </a:cxn>
                <a:cxn ang="0">
                  <a:pos x="23" y="9"/>
                </a:cxn>
                <a:cxn ang="0">
                  <a:pos x="23" y="16"/>
                </a:cxn>
                <a:cxn ang="0">
                  <a:pos x="21" y="40"/>
                </a:cxn>
                <a:cxn ang="0">
                  <a:pos x="16" y="89"/>
                </a:cxn>
                <a:cxn ang="0">
                  <a:pos x="4" y="108"/>
                </a:cxn>
                <a:cxn ang="0">
                  <a:pos x="1" y="116"/>
                </a:cxn>
                <a:cxn ang="0">
                  <a:pos x="8" y="127"/>
                </a:cxn>
                <a:cxn ang="0">
                  <a:pos x="24" y="118"/>
                </a:cxn>
                <a:cxn ang="0">
                  <a:pos x="23" y="111"/>
                </a:cxn>
                <a:cxn ang="0">
                  <a:pos x="11" y="104"/>
                </a:cxn>
                <a:cxn ang="0">
                  <a:pos x="4" y="108"/>
                </a:cxn>
              </a:cxnLst>
              <a:rect l="0" t="0" r="r" b="b"/>
              <a:pathLst>
                <a:path w="24" h="130">
                  <a:moveTo>
                    <a:pt x="16" y="89"/>
                  </a:moveTo>
                  <a:cubicBezTo>
                    <a:pt x="13" y="89"/>
                    <a:pt x="11" y="89"/>
                    <a:pt x="9" y="89"/>
                  </a:cubicBezTo>
                  <a:cubicBezTo>
                    <a:pt x="8" y="73"/>
                    <a:pt x="6" y="57"/>
                    <a:pt x="4" y="41"/>
                  </a:cubicBezTo>
                  <a:cubicBezTo>
                    <a:pt x="3" y="33"/>
                    <a:pt x="2" y="25"/>
                    <a:pt x="2" y="17"/>
                  </a:cubicBezTo>
                  <a:cubicBezTo>
                    <a:pt x="1" y="12"/>
                    <a:pt x="1" y="9"/>
                    <a:pt x="3" y="6"/>
                  </a:cubicBezTo>
                  <a:cubicBezTo>
                    <a:pt x="5" y="3"/>
                    <a:pt x="7" y="1"/>
                    <a:pt x="12" y="1"/>
                  </a:cubicBezTo>
                  <a:cubicBezTo>
                    <a:pt x="18" y="0"/>
                    <a:pt x="22" y="4"/>
                    <a:pt x="23" y="9"/>
                  </a:cubicBezTo>
                  <a:cubicBezTo>
                    <a:pt x="24" y="11"/>
                    <a:pt x="23" y="13"/>
                    <a:pt x="23" y="16"/>
                  </a:cubicBezTo>
                  <a:cubicBezTo>
                    <a:pt x="23" y="24"/>
                    <a:pt x="22" y="32"/>
                    <a:pt x="21" y="40"/>
                  </a:cubicBezTo>
                  <a:cubicBezTo>
                    <a:pt x="19" y="56"/>
                    <a:pt x="17" y="73"/>
                    <a:pt x="16" y="89"/>
                  </a:cubicBezTo>
                  <a:close/>
                  <a:moveTo>
                    <a:pt x="4" y="108"/>
                  </a:moveTo>
                  <a:cubicBezTo>
                    <a:pt x="2" y="110"/>
                    <a:pt x="0" y="113"/>
                    <a:pt x="1" y="116"/>
                  </a:cubicBezTo>
                  <a:cubicBezTo>
                    <a:pt x="1" y="122"/>
                    <a:pt x="4" y="125"/>
                    <a:pt x="8" y="127"/>
                  </a:cubicBezTo>
                  <a:cubicBezTo>
                    <a:pt x="15" y="130"/>
                    <a:pt x="23" y="125"/>
                    <a:pt x="24" y="118"/>
                  </a:cubicBezTo>
                  <a:cubicBezTo>
                    <a:pt x="24" y="116"/>
                    <a:pt x="24" y="113"/>
                    <a:pt x="23" y="111"/>
                  </a:cubicBezTo>
                  <a:cubicBezTo>
                    <a:pt x="21" y="107"/>
                    <a:pt x="17" y="104"/>
                    <a:pt x="11" y="104"/>
                  </a:cubicBezTo>
                  <a:cubicBezTo>
                    <a:pt x="8" y="105"/>
                    <a:pt x="6" y="106"/>
                    <a:pt x="4" y="108"/>
                  </a:cubicBez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44"/>
            <p:cNvSpPr>
              <a:spLocks/>
            </p:cNvSpPr>
            <p:nvPr/>
          </p:nvSpPr>
          <p:spPr bwMode="auto">
            <a:xfrm>
              <a:off x="4610519" y="1735360"/>
              <a:ext cx="153151" cy="498436"/>
            </a:xfrm>
            <a:custGeom>
              <a:avLst/>
              <a:gdLst/>
              <a:ahLst/>
              <a:cxnLst>
                <a:cxn ang="0">
                  <a:pos x="11" y="1"/>
                </a:cxn>
                <a:cxn ang="0">
                  <a:pos x="2" y="6"/>
                </a:cxn>
                <a:cxn ang="0">
                  <a:pos x="1" y="17"/>
                </a:cxn>
                <a:cxn ang="0">
                  <a:pos x="3" y="41"/>
                </a:cxn>
                <a:cxn ang="0">
                  <a:pos x="6" y="73"/>
                </a:cxn>
                <a:cxn ang="0">
                  <a:pos x="16" y="76"/>
                </a:cxn>
                <a:cxn ang="0">
                  <a:pos x="20" y="40"/>
                </a:cxn>
                <a:cxn ang="0">
                  <a:pos x="22" y="16"/>
                </a:cxn>
                <a:cxn ang="0">
                  <a:pos x="22" y="9"/>
                </a:cxn>
                <a:cxn ang="0">
                  <a:pos x="11" y="1"/>
                </a:cxn>
              </a:cxnLst>
              <a:rect l="0" t="0" r="r" b="b"/>
              <a:pathLst>
                <a:path w="23" h="76">
                  <a:moveTo>
                    <a:pt x="11" y="1"/>
                  </a:moveTo>
                  <a:cubicBezTo>
                    <a:pt x="6" y="1"/>
                    <a:pt x="4" y="3"/>
                    <a:pt x="2" y="6"/>
                  </a:cubicBezTo>
                  <a:cubicBezTo>
                    <a:pt x="0" y="9"/>
                    <a:pt x="0" y="12"/>
                    <a:pt x="1" y="17"/>
                  </a:cubicBezTo>
                  <a:cubicBezTo>
                    <a:pt x="1" y="25"/>
                    <a:pt x="2" y="33"/>
                    <a:pt x="3" y="41"/>
                  </a:cubicBezTo>
                  <a:cubicBezTo>
                    <a:pt x="4" y="51"/>
                    <a:pt x="5" y="62"/>
                    <a:pt x="6" y="73"/>
                  </a:cubicBezTo>
                  <a:cubicBezTo>
                    <a:pt x="10" y="74"/>
                    <a:pt x="13" y="75"/>
                    <a:pt x="16" y="76"/>
                  </a:cubicBezTo>
                  <a:cubicBezTo>
                    <a:pt x="17" y="64"/>
                    <a:pt x="18" y="52"/>
                    <a:pt x="20" y="40"/>
                  </a:cubicBezTo>
                  <a:cubicBezTo>
                    <a:pt x="21" y="32"/>
                    <a:pt x="22" y="24"/>
                    <a:pt x="22" y="16"/>
                  </a:cubicBezTo>
                  <a:cubicBezTo>
                    <a:pt x="22" y="13"/>
                    <a:pt x="23" y="11"/>
                    <a:pt x="22" y="9"/>
                  </a:cubicBezTo>
                  <a:cubicBezTo>
                    <a:pt x="21" y="4"/>
                    <a:pt x="17" y="0"/>
                    <a:pt x="11" y="1"/>
                  </a:cubicBezTo>
                  <a:close/>
                </a:path>
              </a:pathLst>
            </a:custGeom>
            <a:solidFill>
              <a:srgbClr val="1A1A1A"/>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31" name="Freeform 49"/>
          <p:cNvSpPr>
            <a:spLocks noEditPoints="1"/>
          </p:cNvSpPr>
          <p:nvPr/>
        </p:nvSpPr>
        <p:spPr bwMode="auto">
          <a:xfrm rot="643976">
            <a:off x="1121525" y="5415575"/>
            <a:ext cx="2590800" cy="831082"/>
          </a:xfrm>
          <a:custGeom>
            <a:avLst/>
            <a:gdLst/>
            <a:ahLst/>
            <a:cxnLst>
              <a:cxn ang="0">
                <a:pos x="80" y="23"/>
              </a:cxn>
              <a:cxn ang="0">
                <a:pos x="88" y="25"/>
              </a:cxn>
              <a:cxn ang="0">
                <a:pos x="70" y="20"/>
              </a:cxn>
              <a:cxn ang="0">
                <a:pos x="98" y="31"/>
              </a:cxn>
              <a:cxn ang="0">
                <a:pos x="103" y="0"/>
              </a:cxn>
              <a:cxn ang="0">
                <a:pos x="113" y="0"/>
              </a:cxn>
              <a:cxn ang="0">
                <a:pos x="132" y="15"/>
              </a:cxn>
              <a:cxn ang="0">
                <a:pos x="113" y="0"/>
              </a:cxn>
              <a:cxn ang="0">
                <a:pos x="124" y="23"/>
              </a:cxn>
              <a:cxn ang="0">
                <a:pos x="135" y="0"/>
              </a:cxn>
              <a:cxn ang="0">
                <a:pos x="143" y="18"/>
              </a:cxn>
              <a:cxn ang="0">
                <a:pos x="149" y="6"/>
              </a:cxn>
              <a:cxn ang="0">
                <a:pos x="151" y="31"/>
              </a:cxn>
              <a:cxn ang="0">
                <a:pos x="162" y="31"/>
              </a:cxn>
              <a:cxn ang="0">
                <a:pos x="165" y="15"/>
              </a:cxn>
              <a:cxn ang="0">
                <a:pos x="152" y="0"/>
              </a:cxn>
              <a:cxn ang="0">
                <a:pos x="160" y="12"/>
              </a:cxn>
              <a:cxn ang="0">
                <a:pos x="0" y="54"/>
              </a:cxn>
              <a:cxn ang="0">
                <a:pos x="19" y="66"/>
              </a:cxn>
              <a:cxn ang="0">
                <a:pos x="8" y="71"/>
              </a:cxn>
              <a:cxn ang="0">
                <a:pos x="11" y="54"/>
              </a:cxn>
              <a:cxn ang="0">
                <a:pos x="22" y="53"/>
              </a:cxn>
              <a:cxn ang="0">
                <a:pos x="38" y="78"/>
              </a:cxn>
              <a:cxn ang="0">
                <a:pos x="31" y="47"/>
              </a:cxn>
              <a:cxn ang="0">
                <a:pos x="33" y="69"/>
              </a:cxn>
              <a:cxn ang="0">
                <a:pos x="31" y="52"/>
              </a:cxn>
              <a:cxn ang="0">
                <a:pos x="67" y="62"/>
              </a:cxn>
              <a:cxn ang="0">
                <a:pos x="73" y="74"/>
              </a:cxn>
              <a:cxn ang="0">
                <a:pos x="74" y="79"/>
              </a:cxn>
              <a:cxn ang="0">
                <a:pos x="73" y="57"/>
              </a:cxn>
              <a:cxn ang="0">
                <a:pos x="165" y="50"/>
              </a:cxn>
              <a:cxn ang="0">
                <a:pos x="148" y="74"/>
              </a:cxn>
              <a:cxn ang="0">
                <a:pos x="158" y="66"/>
              </a:cxn>
              <a:cxn ang="0">
                <a:pos x="155" y="63"/>
              </a:cxn>
              <a:cxn ang="0">
                <a:pos x="158" y="61"/>
              </a:cxn>
              <a:cxn ang="0">
                <a:pos x="199" y="57"/>
              </a:cxn>
              <a:cxn ang="0">
                <a:pos x="218" y="69"/>
              </a:cxn>
              <a:cxn ang="0">
                <a:pos x="208" y="52"/>
              </a:cxn>
              <a:cxn ang="0">
                <a:pos x="208" y="74"/>
              </a:cxn>
              <a:cxn ang="0">
                <a:pos x="44" y="47"/>
              </a:cxn>
              <a:cxn ang="0">
                <a:pos x="62" y="79"/>
              </a:cxn>
              <a:cxn ang="0">
                <a:pos x="44" y="47"/>
              </a:cxn>
              <a:cxn ang="0">
                <a:pos x="89" y="79"/>
              </a:cxn>
              <a:cxn ang="0">
                <a:pos x="85" y="47"/>
              </a:cxn>
              <a:cxn ang="0">
                <a:pos x="113" y="65"/>
              </a:cxn>
              <a:cxn ang="0">
                <a:pos x="123" y="69"/>
              </a:cxn>
              <a:cxn ang="0">
                <a:pos x="119" y="48"/>
              </a:cxn>
              <a:cxn ang="0">
                <a:pos x="115" y="55"/>
              </a:cxn>
              <a:cxn ang="0">
                <a:pos x="126" y="47"/>
              </a:cxn>
              <a:cxn ang="0">
                <a:pos x="143" y="77"/>
              </a:cxn>
              <a:cxn ang="0">
                <a:pos x="136" y="61"/>
              </a:cxn>
              <a:cxn ang="0">
                <a:pos x="126" y="47"/>
              </a:cxn>
              <a:cxn ang="0">
                <a:pos x="173" y="79"/>
              </a:cxn>
              <a:cxn ang="0">
                <a:pos x="168" y="47"/>
              </a:cxn>
              <a:cxn ang="0">
                <a:pos x="196" y="47"/>
              </a:cxn>
              <a:cxn ang="0">
                <a:pos x="228" y="79"/>
              </a:cxn>
              <a:cxn ang="0">
                <a:pos x="232" y="47"/>
              </a:cxn>
            </a:cxnLst>
            <a:rect l="0" t="0" r="r" b="b"/>
            <a:pathLst>
              <a:path w="239" h="80">
                <a:moveTo>
                  <a:pt x="70" y="0"/>
                </a:moveTo>
                <a:cubicBezTo>
                  <a:pt x="72" y="0"/>
                  <a:pt x="75" y="0"/>
                  <a:pt x="78" y="0"/>
                </a:cubicBezTo>
                <a:cubicBezTo>
                  <a:pt x="78" y="8"/>
                  <a:pt x="78" y="16"/>
                  <a:pt x="78" y="24"/>
                </a:cubicBezTo>
                <a:cubicBezTo>
                  <a:pt x="78" y="25"/>
                  <a:pt x="78" y="26"/>
                  <a:pt x="79" y="26"/>
                </a:cubicBezTo>
                <a:cubicBezTo>
                  <a:pt x="80" y="27"/>
                  <a:pt x="80" y="25"/>
                  <a:pt x="80" y="23"/>
                </a:cubicBezTo>
                <a:cubicBezTo>
                  <a:pt x="80" y="20"/>
                  <a:pt x="80" y="17"/>
                  <a:pt x="80" y="13"/>
                </a:cubicBezTo>
                <a:cubicBezTo>
                  <a:pt x="80" y="8"/>
                  <a:pt x="80" y="4"/>
                  <a:pt x="80" y="0"/>
                </a:cubicBezTo>
                <a:cubicBezTo>
                  <a:pt x="83" y="0"/>
                  <a:pt x="86" y="0"/>
                  <a:pt x="88" y="0"/>
                </a:cubicBezTo>
                <a:cubicBezTo>
                  <a:pt x="88" y="6"/>
                  <a:pt x="88" y="13"/>
                  <a:pt x="88" y="20"/>
                </a:cubicBezTo>
                <a:cubicBezTo>
                  <a:pt x="88" y="22"/>
                  <a:pt x="88" y="24"/>
                  <a:pt x="88" y="25"/>
                </a:cubicBezTo>
                <a:cubicBezTo>
                  <a:pt x="88" y="27"/>
                  <a:pt x="87" y="28"/>
                  <a:pt x="87" y="29"/>
                </a:cubicBezTo>
                <a:cubicBezTo>
                  <a:pt x="85" y="31"/>
                  <a:pt x="83" y="32"/>
                  <a:pt x="79" y="32"/>
                </a:cubicBezTo>
                <a:cubicBezTo>
                  <a:pt x="76" y="32"/>
                  <a:pt x="73" y="31"/>
                  <a:pt x="72" y="29"/>
                </a:cubicBezTo>
                <a:cubicBezTo>
                  <a:pt x="71" y="28"/>
                  <a:pt x="70" y="27"/>
                  <a:pt x="70" y="25"/>
                </a:cubicBezTo>
                <a:cubicBezTo>
                  <a:pt x="70" y="24"/>
                  <a:pt x="70" y="22"/>
                  <a:pt x="70" y="20"/>
                </a:cubicBezTo>
                <a:cubicBezTo>
                  <a:pt x="70" y="14"/>
                  <a:pt x="70" y="7"/>
                  <a:pt x="70" y="0"/>
                </a:cubicBezTo>
                <a:cubicBezTo>
                  <a:pt x="70" y="0"/>
                  <a:pt x="70" y="0"/>
                  <a:pt x="70" y="0"/>
                </a:cubicBezTo>
                <a:close/>
                <a:moveTo>
                  <a:pt x="92" y="0"/>
                </a:moveTo>
                <a:cubicBezTo>
                  <a:pt x="92" y="10"/>
                  <a:pt x="92" y="21"/>
                  <a:pt x="92" y="31"/>
                </a:cubicBezTo>
                <a:cubicBezTo>
                  <a:pt x="94" y="31"/>
                  <a:pt x="96" y="31"/>
                  <a:pt x="98" y="31"/>
                </a:cubicBezTo>
                <a:cubicBezTo>
                  <a:pt x="98" y="26"/>
                  <a:pt x="98" y="22"/>
                  <a:pt x="98" y="17"/>
                </a:cubicBezTo>
                <a:cubicBezTo>
                  <a:pt x="100" y="22"/>
                  <a:pt x="101" y="26"/>
                  <a:pt x="103" y="31"/>
                </a:cubicBezTo>
                <a:cubicBezTo>
                  <a:pt x="105" y="31"/>
                  <a:pt x="107" y="31"/>
                  <a:pt x="110" y="31"/>
                </a:cubicBezTo>
                <a:cubicBezTo>
                  <a:pt x="110" y="21"/>
                  <a:pt x="110" y="10"/>
                  <a:pt x="110" y="0"/>
                </a:cubicBezTo>
                <a:cubicBezTo>
                  <a:pt x="107" y="0"/>
                  <a:pt x="105" y="0"/>
                  <a:pt x="103" y="0"/>
                </a:cubicBezTo>
                <a:cubicBezTo>
                  <a:pt x="103" y="4"/>
                  <a:pt x="103" y="9"/>
                  <a:pt x="103" y="14"/>
                </a:cubicBezTo>
                <a:cubicBezTo>
                  <a:pt x="101" y="9"/>
                  <a:pt x="100" y="4"/>
                  <a:pt x="98" y="0"/>
                </a:cubicBezTo>
                <a:cubicBezTo>
                  <a:pt x="96" y="0"/>
                  <a:pt x="94" y="0"/>
                  <a:pt x="92" y="0"/>
                </a:cubicBezTo>
                <a:cubicBezTo>
                  <a:pt x="92" y="0"/>
                  <a:pt x="92" y="0"/>
                  <a:pt x="92" y="0"/>
                </a:cubicBezTo>
                <a:close/>
                <a:moveTo>
                  <a:pt x="113" y="0"/>
                </a:moveTo>
                <a:cubicBezTo>
                  <a:pt x="113" y="10"/>
                  <a:pt x="113" y="21"/>
                  <a:pt x="113" y="31"/>
                </a:cubicBezTo>
                <a:cubicBezTo>
                  <a:pt x="116" y="31"/>
                  <a:pt x="119" y="31"/>
                  <a:pt x="122" y="31"/>
                </a:cubicBezTo>
                <a:cubicBezTo>
                  <a:pt x="124" y="31"/>
                  <a:pt x="128" y="31"/>
                  <a:pt x="129" y="30"/>
                </a:cubicBezTo>
                <a:cubicBezTo>
                  <a:pt x="131" y="29"/>
                  <a:pt x="132" y="27"/>
                  <a:pt x="132" y="24"/>
                </a:cubicBezTo>
                <a:cubicBezTo>
                  <a:pt x="132" y="21"/>
                  <a:pt x="132" y="18"/>
                  <a:pt x="132" y="15"/>
                </a:cubicBezTo>
                <a:cubicBezTo>
                  <a:pt x="132" y="12"/>
                  <a:pt x="132" y="9"/>
                  <a:pt x="132" y="7"/>
                </a:cubicBezTo>
                <a:cubicBezTo>
                  <a:pt x="132" y="5"/>
                  <a:pt x="132" y="4"/>
                  <a:pt x="131" y="3"/>
                </a:cubicBezTo>
                <a:cubicBezTo>
                  <a:pt x="131" y="2"/>
                  <a:pt x="130" y="2"/>
                  <a:pt x="129" y="1"/>
                </a:cubicBezTo>
                <a:cubicBezTo>
                  <a:pt x="127" y="0"/>
                  <a:pt x="125" y="0"/>
                  <a:pt x="122" y="0"/>
                </a:cubicBezTo>
                <a:cubicBezTo>
                  <a:pt x="119" y="0"/>
                  <a:pt x="116" y="0"/>
                  <a:pt x="113" y="0"/>
                </a:cubicBezTo>
                <a:cubicBezTo>
                  <a:pt x="113" y="0"/>
                  <a:pt x="113" y="0"/>
                  <a:pt x="113" y="0"/>
                </a:cubicBezTo>
                <a:close/>
                <a:moveTo>
                  <a:pt x="121" y="5"/>
                </a:moveTo>
                <a:cubicBezTo>
                  <a:pt x="122" y="5"/>
                  <a:pt x="123" y="5"/>
                  <a:pt x="123" y="6"/>
                </a:cubicBezTo>
                <a:cubicBezTo>
                  <a:pt x="124" y="6"/>
                  <a:pt x="124" y="9"/>
                  <a:pt x="124" y="10"/>
                </a:cubicBezTo>
                <a:cubicBezTo>
                  <a:pt x="124" y="14"/>
                  <a:pt x="124" y="19"/>
                  <a:pt x="124" y="23"/>
                </a:cubicBezTo>
                <a:cubicBezTo>
                  <a:pt x="124" y="24"/>
                  <a:pt x="124" y="25"/>
                  <a:pt x="123" y="25"/>
                </a:cubicBezTo>
                <a:cubicBezTo>
                  <a:pt x="123" y="26"/>
                  <a:pt x="122" y="26"/>
                  <a:pt x="121" y="26"/>
                </a:cubicBezTo>
                <a:cubicBezTo>
                  <a:pt x="121" y="19"/>
                  <a:pt x="121" y="12"/>
                  <a:pt x="121" y="5"/>
                </a:cubicBezTo>
                <a:cubicBezTo>
                  <a:pt x="121" y="5"/>
                  <a:pt x="121" y="5"/>
                  <a:pt x="121" y="5"/>
                </a:cubicBezTo>
                <a:close/>
                <a:moveTo>
                  <a:pt x="135" y="0"/>
                </a:moveTo>
                <a:cubicBezTo>
                  <a:pt x="135" y="10"/>
                  <a:pt x="135" y="21"/>
                  <a:pt x="135" y="31"/>
                </a:cubicBezTo>
                <a:cubicBezTo>
                  <a:pt x="140" y="31"/>
                  <a:pt x="144" y="31"/>
                  <a:pt x="149" y="31"/>
                </a:cubicBezTo>
                <a:cubicBezTo>
                  <a:pt x="149" y="29"/>
                  <a:pt x="149" y="27"/>
                  <a:pt x="149" y="25"/>
                </a:cubicBezTo>
                <a:cubicBezTo>
                  <a:pt x="147" y="25"/>
                  <a:pt x="145" y="25"/>
                  <a:pt x="143" y="25"/>
                </a:cubicBezTo>
                <a:cubicBezTo>
                  <a:pt x="143" y="22"/>
                  <a:pt x="143" y="20"/>
                  <a:pt x="143" y="18"/>
                </a:cubicBezTo>
                <a:cubicBezTo>
                  <a:pt x="145" y="18"/>
                  <a:pt x="147" y="18"/>
                  <a:pt x="148" y="18"/>
                </a:cubicBezTo>
                <a:cubicBezTo>
                  <a:pt x="148" y="16"/>
                  <a:pt x="148" y="14"/>
                  <a:pt x="148" y="12"/>
                </a:cubicBezTo>
                <a:cubicBezTo>
                  <a:pt x="147" y="12"/>
                  <a:pt x="145" y="12"/>
                  <a:pt x="143" y="12"/>
                </a:cubicBezTo>
                <a:cubicBezTo>
                  <a:pt x="143" y="10"/>
                  <a:pt x="143" y="8"/>
                  <a:pt x="143" y="6"/>
                </a:cubicBezTo>
                <a:cubicBezTo>
                  <a:pt x="145" y="6"/>
                  <a:pt x="147" y="6"/>
                  <a:pt x="149" y="6"/>
                </a:cubicBezTo>
                <a:cubicBezTo>
                  <a:pt x="149" y="4"/>
                  <a:pt x="149" y="2"/>
                  <a:pt x="149" y="0"/>
                </a:cubicBezTo>
                <a:cubicBezTo>
                  <a:pt x="144" y="0"/>
                  <a:pt x="140" y="0"/>
                  <a:pt x="135" y="0"/>
                </a:cubicBezTo>
                <a:cubicBezTo>
                  <a:pt x="135" y="0"/>
                  <a:pt x="135" y="0"/>
                  <a:pt x="135" y="0"/>
                </a:cubicBezTo>
                <a:close/>
                <a:moveTo>
                  <a:pt x="151" y="0"/>
                </a:moveTo>
                <a:cubicBezTo>
                  <a:pt x="151" y="10"/>
                  <a:pt x="151" y="21"/>
                  <a:pt x="151" y="31"/>
                </a:cubicBezTo>
                <a:cubicBezTo>
                  <a:pt x="154" y="31"/>
                  <a:pt x="157" y="31"/>
                  <a:pt x="160" y="31"/>
                </a:cubicBezTo>
                <a:cubicBezTo>
                  <a:pt x="160" y="26"/>
                  <a:pt x="160" y="22"/>
                  <a:pt x="160" y="17"/>
                </a:cubicBezTo>
                <a:cubicBezTo>
                  <a:pt x="160" y="17"/>
                  <a:pt x="161" y="17"/>
                  <a:pt x="162" y="17"/>
                </a:cubicBezTo>
                <a:cubicBezTo>
                  <a:pt x="162" y="18"/>
                  <a:pt x="162" y="20"/>
                  <a:pt x="162" y="21"/>
                </a:cubicBezTo>
                <a:cubicBezTo>
                  <a:pt x="162" y="24"/>
                  <a:pt x="162" y="28"/>
                  <a:pt x="162" y="31"/>
                </a:cubicBezTo>
                <a:cubicBezTo>
                  <a:pt x="165" y="31"/>
                  <a:pt x="167" y="31"/>
                  <a:pt x="170" y="31"/>
                </a:cubicBezTo>
                <a:cubicBezTo>
                  <a:pt x="170" y="28"/>
                  <a:pt x="170" y="24"/>
                  <a:pt x="170" y="21"/>
                </a:cubicBezTo>
                <a:cubicBezTo>
                  <a:pt x="170" y="20"/>
                  <a:pt x="170" y="19"/>
                  <a:pt x="170" y="18"/>
                </a:cubicBezTo>
                <a:cubicBezTo>
                  <a:pt x="169" y="17"/>
                  <a:pt x="169" y="17"/>
                  <a:pt x="168" y="16"/>
                </a:cubicBezTo>
                <a:cubicBezTo>
                  <a:pt x="168" y="15"/>
                  <a:pt x="166" y="15"/>
                  <a:pt x="165" y="15"/>
                </a:cubicBezTo>
                <a:cubicBezTo>
                  <a:pt x="167" y="14"/>
                  <a:pt x="168" y="14"/>
                  <a:pt x="169" y="13"/>
                </a:cubicBezTo>
                <a:cubicBezTo>
                  <a:pt x="169" y="12"/>
                  <a:pt x="170" y="11"/>
                  <a:pt x="170" y="10"/>
                </a:cubicBezTo>
                <a:cubicBezTo>
                  <a:pt x="170" y="6"/>
                  <a:pt x="169" y="2"/>
                  <a:pt x="167" y="1"/>
                </a:cubicBezTo>
                <a:cubicBezTo>
                  <a:pt x="165" y="0"/>
                  <a:pt x="162" y="0"/>
                  <a:pt x="160" y="0"/>
                </a:cubicBezTo>
                <a:cubicBezTo>
                  <a:pt x="157" y="0"/>
                  <a:pt x="154" y="0"/>
                  <a:pt x="152" y="0"/>
                </a:cubicBezTo>
                <a:cubicBezTo>
                  <a:pt x="151" y="0"/>
                  <a:pt x="151" y="0"/>
                  <a:pt x="151" y="0"/>
                </a:cubicBezTo>
                <a:close/>
                <a:moveTo>
                  <a:pt x="160" y="5"/>
                </a:moveTo>
                <a:cubicBezTo>
                  <a:pt x="161" y="5"/>
                  <a:pt x="162" y="5"/>
                  <a:pt x="162" y="7"/>
                </a:cubicBezTo>
                <a:cubicBezTo>
                  <a:pt x="162" y="8"/>
                  <a:pt x="162" y="11"/>
                  <a:pt x="162" y="12"/>
                </a:cubicBezTo>
                <a:cubicBezTo>
                  <a:pt x="161" y="12"/>
                  <a:pt x="160" y="12"/>
                  <a:pt x="160" y="12"/>
                </a:cubicBezTo>
                <a:cubicBezTo>
                  <a:pt x="160" y="10"/>
                  <a:pt x="160" y="7"/>
                  <a:pt x="160" y="5"/>
                </a:cubicBezTo>
                <a:cubicBezTo>
                  <a:pt x="160" y="5"/>
                  <a:pt x="160" y="5"/>
                  <a:pt x="160" y="5"/>
                </a:cubicBezTo>
                <a:close/>
                <a:moveTo>
                  <a:pt x="18" y="50"/>
                </a:moveTo>
                <a:cubicBezTo>
                  <a:pt x="16" y="48"/>
                  <a:pt x="13" y="46"/>
                  <a:pt x="9" y="47"/>
                </a:cubicBezTo>
                <a:cubicBezTo>
                  <a:pt x="4" y="47"/>
                  <a:pt x="1" y="50"/>
                  <a:pt x="0" y="54"/>
                </a:cubicBezTo>
                <a:cubicBezTo>
                  <a:pt x="0" y="56"/>
                  <a:pt x="0" y="59"/>
                  <a:pt x="0" y="62"/>
                </a:cubicBezTo>
                <a:cubicBezTo>
                  <a:pt x="0" y="67"/>
                  <a:pt x="0" y="73"/>
                  <a:pt x="2" y="76"/>
                </a:cubicBezTo>
                <a:cubicBezTo>
                  <a:pt x="3" y="78"/>
                  <a:pt x="4" y="79"/>
                  <a:pt x="7" y="79"/>
                </a:cubicBezTo>
                <a:cubicBezTo>
                  <a:pt x="12" y="80"/>
                  <a:pt x="16" y="78"/>
                  <a:pt x="18" y="75"/>
                </a:cubicBezTo>
                <a:cubicBezTo>
                  <a:pt x="20" y="73"/>
                  <a:pt x="19" y="70"/>
                  <a:pt x="19" y="66"/>
                </a:cubicBezTo>
                <a:cubicBezTo>
                  <a:pt x="17" y="66"/>
                  <a:pt x="14" y="66"/>
                  <a:pt x="11" y="66"/>
                </a:cubicBezTo>
                <a:cubicBezTo>
                  <a:pt x="11" y="67"/>
                  <a:pt x="11" y="69"/>
                  <a:pt x="11" y="70"/>
                </a:cubicBezTo>
                <a:cubicBezTo>
                  <a:pt x="11" y="71"/>
                  <a:pt x="11" y="73"/>
                  <a:pt x="11" y="74"/>
                </a:cubicBezTo>
                <a:cubicBezTo>
                  <a:pt x="10" y="74"/>
                  <a:pt x="9" y="74"/>
                  <a:pt x="9" y="74"/>
                </a:cubicBezTo>
                <a:cubicBezTo>
                  <a:pt x="8" y="73"/>
                  <a:pt x="8" y="72"/>
                  <a:pt x="8" y="71"/>
                </a:cubicBezTo>
                <a:cubicBezTo>
                  <a:pt x="8" y="70"/>
                  <a:pt x="8" y="69"/>
                  <a:pt x="8" y="68"/>
                </a:cubicBezTo>
                <a:cubicBezTo>
                  <a:pt x="8" y="65"/>
                  <a:pt x="8" y="61"/>
                  <a:pt x="8" y="57"/>
                </a:cubicBezTo>
                <a:cubicBezTo>
                  <a:pt x="8" y="56"/>
                  <a:pt x="8" y="53"/>
                  <a:pt x="9" y="52"/>
                </a:cubicBezTo>
                <a:cubicBezTo>
                  <a:pt x="9" y="52"/>
                  <a:pt x="10" y="52"/>
                  <a:pt x="11" y="52"/>
                </a:cubicBezTo>
                <a:cubicBezTo>
                  <a:pt x="11" y="53"/>
                  <a:pt x="11" y="53"/>
                  <a:pt x="11" y="54"/>
                </a:cubicBezTo>
                <a:cubicBezTo>
                  <a:pt x="11" y="56"/>
                  <a:pt x="11" y="59"/>
                  <a:pt x="11" y="61"/>
                </a:cubicBezTo>
                <a:cubicBezTo>
                  <a:pt x="14" y="61"/>
                  <a:pt x="17" y="61"/>
                  <a:pt x="19" y="61"/>
                </a:cubicBezTo>
                <a:cubicBezTo>
                  <a:pt x="19" y="57"/>
                  <a:pt x="20" y="52"/>
                  <a:pt x="18" y="50"/>
                </a:cubicBezTo>
                <a:close/>
                <a:moveTo>
                  <a:pt x="28" y="47"/>
                </a:moveTo>
                <a:cubicBezTo>
                  <a:pt x="25" y="48"/>
                  <a:pt x="23" y="50"/>
                  <a:pt x="22" y="53"/>
                </a:cubicBezTo>
                <a:cubicBezTo>
                  <a:pt x="22" y="54"/>
                  <a:pt x="22" y="56"/>
                  <a:pt x="22" y="58"/>
                </a:cubicBezTo>
                <a:cubicBezTo>
                  <a:pt x="22" y="62"/>
                  <a:pt x="22" y="65"/>
                  <a:pt x="22" y="69"/>
                </a:cubicBezTo>
                <a:cubicBezTo>
                  <a:pt x="22" y="71"/>
                  <a:pt x="22" y="73"/>
                  <a:pt x="23" y="74"/>
                </a:cubicBezTo>
                <a:cubicBezTo>
                  <a:pt x="24" y="77"/>
                  <a:pt x="26" y="78"/>
                  <a:pt x="29" y="79"/>
                </a:cubicBezTo>
                <a:cubicBezTo>
                  <a:pt x="32" y="80"/>
                  <a:pt x="36" y="79"/>
                  <a:pt x="38" y="78"/>
                </a:cubicBezTo>
                <a:cubicBezTo>
                  <a:pt x="39" y="77"/>
                  <a:pt x="40" y="76"/>
                  <a:pt x="40" y="75"/>
                </a:cubicBezTo>
                <a:cubicBezTo>
                  <a:pt x="41" y="73"/>
                  <a:pt x="41" y="72"/>
                  <a:pt x="41" y="70"/>
                </a:cubicBezTo>
                <a:cubicBezTo>
                  <a:pt x="41" y="66"/>
                  <a:pt x="41" y="62"/>
                  <a:pt x="41" y="59"/>
                </a:cubicBezTo>
                <a:cubicBezTo>
                  <a:pt x="41" y="54"/>
                  <a:pt x="41" y="52"/>
                  <a:pt x="39" y="50"/>
                </a:cubicBezTo>
                <a:cubicBezTo>
                  <a:pt x="37" y="48"/>
                  <a:pt x="34" y="46"/>
                  <a:pt x="31" y="47"/>
                </a:cubicBezTo>
                <a:cubicBezTo>
                  <a:pt x="30" y="47"/>
                  <a:pt x="29" y="47"/>
                  <a:pt x="28" y="47"/>
                </a:cubicBezTo>
                <a:close/>
                <a:moveTo>
                  <a:pt x="31" y="52"/>
                </a:moveTo>
                <a:cubicBezTo>
                  <a:pt x="31" y="52"/>
                  <a:pt x="32" y="52"/>
                  <a:pt x="32" y="52"/>
                </a:cubicBezTo>
                <a:cubicBezTo>
                  <a:pt x="33" y="53"/>
                  <a:pt x="33" y="54"/>
                  <a:pt x="33" y="55"/>
                </a:cubicBezTo>
                <a:cubicBezTo>
                  <a:pt x="33" y="59"/>
                  <a:pt x="33" y="64"/>
                  <a:pt x="33" y="69"/>
                </a:cubicBezTo>
                <a:cubicBezTo>
                  <a:pt x="33" y="70"/>
                  <a:pt x="33" y="73"/>
                  <a:pt x="32" y="74"/>
                </a:cubicBezTo>
                <a:cubicBezTo>
                  <a:pt x="32" y="74"/>
                  <a:pt x="31" y="74"/>
                  <a:pt x="31" y="74"/>
                </a:cubicBezTo>
                <a:cubicBezTo>
                  <a:pt x="30" y="73"/>
                  <a:pt x="30" y="70"/>
                  <a:pt x="30" y="69"/>
                </a:cubicBezTo>
                <a:cubicBezTo>
                  <a:pt x="30" y="65"/>
                  <a:pt x="30" y="61"/>
                  <a:pt x="30" y="58"/>
                </a:cubicBezTo>
                <a:cubicBezTo>
                  <a:pt x="30" y="56"/>
                  <a:pt x="30" y="53"/>
                  <a:pt x="31" y="52"/>
                </a:cubicBezTo>
                <a:cubicBezTo>
                  <a:pt x="31" y="52"/>
                  <a:pt x="31" y="52"/>
                  <a:pt x="31" y="52"/>
                </a:cubicBezTo>
                <a:close/>
                <a:moveTo>
                  <a:pt x="82" y="50"/>
                </a:moveTo>
                <a:cubicBezTo>
                  <a:pt x="80" y="47"/>
                  <a:pt x="73" y="46"/>
                  <a:pt x="69" y="48"/>
                </a:cubicBezTo>
                <a:cubicBezTo>
                  <a:pt x="66" y="49"/>
                  <a:pt x="65" y="50"/>
                  <a:pt x="65" y="54"/>
                </a:cubicBezTo>
                <a:cubicBezTo>
                  <a:pt x="65" y="57"/>
                  <a:pt x="65" y="60"/>
                  <a:pt x="67" y="62"/>
                </a:cubicBezTo>
                <a:cubicBezTo>
                  <a:pt x="67" y="63"/>
                  <a:pt x="68" y="63"/>
                  <a:pt x="69" y="64"/>
                </a:cubicBezTo>
                <a:cubicBezTo>
                  <a:pt x="70" y="64"/>
                  <a:pt x="71" y="65"/>
                  <a:pt x="72" y="66"/>
                </a:cubicBezTo>
                <a:cubicBezTo>
                  <a:pt x="73" y="67"/>
                  <a:pt x="75" y="67"/>
                  <a:pt x="75" y="68"/>
                </a:cubicBezTo>
                <a:cubicBezTo>
                  <a:pt x="76" y="69"/>
                  <a:pt x="76" y="73"/>
                  <a:pt x="75" y="74"/>
                </a:cubicBezTo>
                <a:cubicBezTo>
                  <a:pt x="74" y="74"/>
                  <a:pt x="74" y="74"/>
                  <a:pt x="73" y="74"/>
                </a:cubicBezTo>
                <a:cubicBezTo>
                  <a:pt x="73" y="73"/>
                  <a:pt x="73" y="72"/>
                  <a:pt x="73" y="71"/>
                </a:cubicBezTo>
                <a:cubicBezTo>
                  <a:pt x="73" y="70"/>
                  <a:pt x="73" y="69"/>
                  <a:pt x="73" y="67"/>
                </a:cubicBezTo>
                <a:cubicBezTo>
                  <a:pt x="70" y="67"/>
                  <a:pt x="68" y="67"/>
                  <a:pt x="65" y="67"/>
                </a:cubicBezTo>
                <a:cubicBezTo>
                  <a:pt x="65" y="71"/>
                  <a:pt x="65" y="73"/>
                  <a:pt x="66" y="75"/>
                </a:cubicBezTo>
                <a:cubicBezTo>
                  <a:pt x="67" y="78"/>
                  <a:pt x="70" y="79"/>
                  <a:pt x="74" y="79"/>
                </a:cubicBezTo>
                <a:cubicBezTo>
                  <a:pt x="77" y="79"/>
                  <a:pt x="81" y="79"/>
                  <a:pt x="82" y="76"/>
                </a:cubicBezTo>
                <a:cubicBezTo>
                  <a:pt x="83" y="75"/>
                  <a:pt x="84" y="72"/>
                  <a:pt x="83" y="69"/>
                </a:cubicBezTo>
                <a:cubicBezTo>
                  <a:pt x="83" y="67"/>
                  <a:pt x="83" y="65"/>
                  <a:pt x="82" y="63"/>
                </a:cubicBezTo>
                <a:cubicBezTo>
                  <a:pt x="80" y="61"/>
                  <a:pt x="77" y="60"/>
                  <a:pt x="75" y="59"/>
                </a:cubicBezTo>
                <a:cubicBezTo>
                  <a:pt x="74" y="58"/>
                  <a:pt x="73" y="57"/>
                  <a:pt x="73" y="57"/>
                </a:cubicBezTo>
                <a:cubicBezTo>
                  <a:pt x="72" y="55"/>
                  <a:pt x="72" y="53"/>
                  <a:pt x="74" y="52"/>
                </a:cubicBezTo>
                <a:cubicBezTo>
                  <a:pt x="76" y="51"/>
                  <a:pt x="75" y="55"/>
                  <a:pt x="75" y="57"/>
                </a:cubicBezTo>
                <a:cubicBezTo>
                  <a:pt x="78" y="57"/>
                  <a:pt x="80" y="57"/>
                  <a:pt x="83" y="57"/>
                </a:cubicBezTo>
                <a:cubicBezTo>
                  <a:pt x="83" y="54"/>
                  <a:pt x="83" y="52"/>
                  <a:pt x="82" y="50"/>
                </a:cubicBezTo>
                <a:close/>
                <a:moveTo>
                  <a:pt x="165" y="50"/>
                </a:moveTo>
                <a:cubicBezTo>
                  <a:pt x="163" y="48"/>
                  <a:pt x="160" y="46"/>
                  <a:pt x="156" y="47"/>
                </a:cubicBezTo>
                <a:cubicBezTo>
                  <a:pt x="153" y="47"/>
                  <a:pt x="151" y="48"/>
                  <a:pt x="149" y="49"/>
                </a:cubicBezTo>
                <a:cubicBezTo>
                  <a:pt x="148" y="51"/>
                  <a:pt x="147" y="53"/>
                  <a:pt x="147" y="56"/>
                </a:cubicBezTo>
                <a:cubicBezTo>
                  <a:pt x="147" y="60"/>
                  <a:pt x="147" y="63"/>
                  <a:pt x="147" y="66"/>
                </a:cubicBezTo>
                <a:cubicBezTo>
                  <a:pt x="147" y="69"/>
                  <a:pt x="147" y="72"/>
                  <a:pt x="148" y="74"/>
                </a:cubicBezTo>
                <a:cubicBezTo>
                  <a:pt x="149" y="77"/>
                  <a:pt x="150" y="78"/>
                  <a:pt x="153" y="79"/>
                </a:cubicBezTo>
                <a:cubicBezTo>
                  <a:pt x="155" y="80"/>
                  <a:pt x="158" y="80"/>
                  <a:pt x="161" y="79"/>
                </a:cubicBezTo>
                <a:cubicBezTo>
                  <a:pt x="163" y="78"/>
                  <a:pt x="165" y="77"/>
                  <a:pt x="166" y="75"/>
                </a:cubicBezTo>
                <a:cubicBezTo>
                  <a:pt x="167" y="72"/>
                  <a:pt x="166" y="69"/>
                  <a:pt x="166" y="66"/>
                </a:cubicBezTo>
                <a:cubicBezTo>
                  <a:pt x="164" y="66"/>
                  <a:pt x="161" y="66"/>
                  <a:pt x="158" y="66"/>
                </a:cubicBezTo>
                <a:cubicBezTo>
                  <a:pt x="158" y="67"/>
                  <a:pt x="158" y="69"/>
                  <a:pt x="158" y="70"/>
                </a:cubicBezTo>
                <a:cubicBezTo>
                  <a:pt x="158" y="71"/>
                  <a:pt x="158" y="73"/>
                  <a:pt x="158" y="74"/>
                </a:cubicBezTo>
                <a:cubicBezTo>
                  <a:pt x="157" y="74"/>
                  <a:pt x="156" y="74"/>
                  <a:pt x="156" y="74"/>
                </a:cubicBezTo>
                <a:cubicBezTo>
                  <a:pt x="155" y="73"/>
                  <a:pt x="155" y="72"/>
                  <a:pt x="155" y="71"/>
                </a:cubicBezTo>
                <a:cubicBezTo>
                  <a:pt x="155" y="68"/>
                  <a:pt x="155" y="66"/>
                  <a:pt x="155" y="63"/>
                </a:cubicBezTo>
                <a:cubicBezTo>
                  <a:pt x="155" y="60"/>
                  <a:pt x="155" y="58"/>
                  <a:pt x="155" y="55"/>
                </a:cubicBezTo>
                <a:cubicBezTo>
                  <a:pt x="155" y="54"/>
                  <a:pt x="155" y="53"/>
                  <a:pt x="156" y="52"/>
                </a:cubicBezTo>
                <a:cubicBezTo>
                  <a:pt x="156" y="52"/>
                  <a:pt x="157" y="52"/>
                  <a:pt x="158" y="52"/>
                </a:cubicBezTo>
                <a:cubicBezTo>
                  <a:pt x="158" y="53"/>
                  <a:pt x="158" y="53"/>
                  <a:pt x="158" y="54"/>
                </a:cubicBezTo>
                <a:cubicBezTo>
                  <a:pt x="158" y="56"/>
                  <a:pt x="158" y="59"/>
                  <a:pt x="158" y="61"/>
                </a:cubicBezTo>
                <a:cubicBezTo>
                  <a:pt x="161" y="61"/>
                  <a:pt x="164" y="61"/>
                  <a:pt x="167" y="61"/>
                </a:cubicBezTo>
                <a:cubicBezTo>
                  <a:pt x="166" y="57"/>
                  <a:pt x="167" y="52"/>
                  <a:pt x="165" y="50"/>
                </a:cubicBezTo>
                <a:close/>
                <a:moveTo>
                  <a:pt x="205" y="47"/>
                </a:moveTo>
                <a:cubicBezTo>
                  <a:pt x="202" y="48"/>
                  <a:pt x="200" y="49"/>
                  <a:pt x="200" y="52"/>
                </a:cubicBezTo>
                <a:cubicBezTo>
                  <a:pt x="199" y="53"/>
                  <a:pt x="199" y="55"/>
                  <a:pt x="199" y="57"/>
                </a:cubicBezTo>
                <a:cubicBezTo>
                  <a:pt x="199" y="62"/>
                  <a:pt x="199" y="66"/>
                  <a:pt x="199" y="70"/>
                </a:cubicBezTo>
                <a:cubicBezTo>
                  <a:pt x="199" y="72"/>
                  <a:pt x="199" y="74"/>
                  <a:pt x="200" y="75"/>
                </a:cubicBezTo>
                <a:cubicBezTo>
                  <a:pt x="202" y="78"/>
                  <a:pt x="205" y="79"/>
                  <a:pt x="209" y="79"/>
                </a:cubicBezTo>
                <a:cubicBezTo>
                  <a:pt x="213" y="79"/>
                  <a:pt x="216" y="77"/>
                  <a:pt x="217" y="74"/>
                </a:cubicBezTo>
                <a:cubicBezTo>
                  <a:pt x="218" y="73"/>
                  <a:pt x="218" y="71"/>
                  <a:pt x="218" y="69"/>
                </a:cubicBezTo>
                <a:cubicBezTo>
                  <a:pt x="218" y="67"/>
                  <a:pt x="218" y="64"/>
                  <a:pt x="218" y="62"/>
                </a:cubicBezTo>
                <a:cubicBezTo>
                  <a:pt x="218" y="58"/>
                  <a:pt x="218" y="53"/>
                  <a:pt x="217" y="51"/>
                </a:cubicBezTo>
                <a:cubicBezTo>
                  <a:pt x="215" y="48"/>
                  <a:pt x="212" y="46"/>
                  <a:pt x="208" y="47"/>
                </a:cubicBezTo>
                <a:cubicBezTo>
                  <a:pt x="207" y="47"/>
                  <a:pt x="206" y="47"/>
                  <a:pt x="205" y="47"/>
                </a:cubicBezTo>
                <a:close/>
                <a:moveTo>
                  <a:pt x="208" y="52"/>
                </a:moveTo>
                <a:cubicBezTo>
                  <a:pt x="208" y="52"/>
                  <a:pt x="209" y="52"/>
                  <a:pt x="209" y="52"/>
                </a:cubicBezTo>
                <a:cubicBezTo>
                  <a:pt x="210" y="53"/>
                  <a:pt x="210" y="56"/>
                  <a:pt x="210" y="57"/>
                </a:cubicBezTo>
                <a:cubicBezTo>
                  <a:pt x="210" y="62"/>
                  <a:pt x="210" y="67"/>
                  <a:pt x="210" y="72"/>
                </a:cubicBezTo>
                <a:cubicBezTo>
                  <a:pt x="210" y="73"/>
                  <a:pt x="209" y="74"/>
                  <a:pt x="209" y="74"/>
                </a:cubicBezTo>
                <a:cubicBezTo>
                  <a:pt x="209" y="74"/>
                  <a:pt x="208" y="74"/>
                  <a:pt x="208" y="74"/>
                </a:cubicBezTo>
                <a:cubicBezTo>
                  <a:pt x="207" y="74"/>
                  <a:pt x="207" y="73"/>
                  <a:pt x="207" y="72"/>
                </a:cubicBezTo>
                <a:cubicBezTo>
                  <a:pt x="207" y="68"/>
                  <a:pt x="207" y="64"/>
                  <a:pt x="207" y="60"/>
                </a:cubicBezTo>
                <a:cubicBezTo>
                  <a:pt x="207" y="58"/>
                  <a:pt x="207" y="57"/>
                  <a:pt x="207" y="55"/>
                </a:cubicBezTo>
                <a:cubicBezTo>
                  <a:pt x="207" y="54"/>
                  <a:pt x="207" y="52"/>
                  <a:pt x="208" y="52"/>
                </a:cubicBezTo>
                <a:close/>
                <a:moveTo>
                  <a:pt x="44" y="47"/>
                </a:moveTo>
                <a:cubicBezTo>
                  <a:pt x="44" y="58"/>
                  <a:pt x="44" y="68"/>
                  <a:pt x="44" y="79"/>
                </a:cubicBezTo>
                <a:cubicBezTo>
                  <a:pt x="46" y="79"/>
                  <a:pt x="49" y="79"/>
                  <a:pt x="51" y="79"/>
                </a:cubicBezTo>
                <a:cubicBezTo>
                  <a:pt x="51" y="74"/>
                  <a:pt x="51" y="69"/>
                  <a:pt x="51" y="65"/>
                </a:cubicBezTo>
                <a:cubicBezTo>
                  <a:pt x="52" y="69"/>
                  <a:pt x="54" y="74"/>
                  <a:pt x="55" y="79"/>
                </a:cubicBezTo>
                <a:cubicBezTo>
                  <a:pt x="57" y="79"/>
                  <a:pt x="60" y="79"/>
                  <a:pt x="62" y="79"/>
                </a:cubicBezTo>
                <a:cubicBezTo>
                  <a:pt x="62" y="68"/>
                  <a:pt x="62" y="58"/>
                  <a:pt x="62" y="47"/>
                </a:cubicBezTo>
                <a:cubicBezTo>
                  <a:pt x="60" y="47"/>
                  <a:pt x="58" y="47"/>
                  <a:pt x="55" y="47"/>
                </a:cubicBezTo>
                <a:cubicBezTo>
                  <a:pt x="55" y="52"/>
                  <a:pt x="55" y="57"/>
                  <a:pt x="55" y="61"/>
                </a:cubicBezTo>
                <a:cubicBezTo>
                  <a:pt x="54" y="57"/>
                  <a:pt x="52" y="52"/>
                  <a:pt x="51" y="47"/>
                </a:cubicBezTo>
                <a:cubicBezTo>
                  <a:pt x="49" y="47"/>
                  <a:pt x="46" y="47"/>
                  <a:pt x="44" y="47"/>
                </a:cubicBezTo>
                <a:cubicBezTo>
                  <a:pt x="44" y="47"/>
                  <a:pt x="44" y="47"/>
                  <a:pt x="44" y="47"/>
                </a:cubicBezTo>
                <a:close/>
                <a:moveTo>
                  <a:pt x="85" y="47"/>
                </a:moveTo>
                <a:cubicBezTo>
                  <a:pt x="85" y="49"/>
                  <a:pt x="85" y="52"/>
                  <a:pt x="85" y="54"/>
                </a:cubicBezTo>
                <a:cubicBezTo>
                  <a:pt x="86" y="54"/>
                  <a:pt x="88" y="54"/>
                  <a:pt x="89" y="54"/>
                </a:cubicBezTo>
                <a:cubicBezTo>
                  <a:pt x="89" y="62"/>
                  <a:pt x="89" y="70"/>
                  <a:pt x="89" y="79"/>
                </a:cubicBezTo>
                <a:cubicBezTo>
                  <a:pt x="92" y="79"/>
                  <a:pt x="95" y="79"/>
                  <a:pt x="98" y="79"/>
                </a:cubicBezTo>
                <a:cubicBezTo>
                  <a:pt x="98" y="70"/>
                  <a:pt x="98" y="62"/>
                  <a:pt x="98" y="54"/>
                </a:cubicBezTo>
                <a:cubicBezTo>
                  <a:pt x="99" y="54"/>
                  <a:pt x="101" y="54"/>
                  <a:pt x="102" y="54"/>
                </a:cubicBezTo>
                <a:cubicBezTo>
                  <a:pt x="102" y="52"/>
                  <a:pt x="102" y="49"/>
                  <a:pt x="102" y="47"/>
                </a:cubicBezTo>
                <a:cubicBezTo>
                  <a:pt x="97" y="47"/>
                  <a:pt x="91" y="47"/>
                  <a:pt x="85" y="47"/>
                </a:cubicBezTo>
                <a:cubicBezTo>
                  <a:pt x="85" y="47"/>
                  <a:pt x="85" y="47"/>
                  <a:pt x="85" y="47"/>
                </a:cubicBezTo>
                <a:close/>
                <a:moveTo>
                  <a:pt x="104" y="47"/>
                </a:moveTo>
                <a:cubicBezTo>
                  <a:pt x="104" y="58"/>
                  <a:pt x="104" y="68"/>
                  <a:pt x="104" y="79"/>
                </a:cubicBezTo>
                <a:cubicBezTo>
                  <a:pt x="107" y="79"/>
                  <a:pt x="110" y="79"/>
                  <a:pt x="113" y="79"/>
                </a:cubicBezTo>
                <a:cubicBezTo>
                  <a:pt x="113" y="74"/>
                  <a:pt x="112" y="69"/>
                  <a:pt x="113" y="65"/>
                </a:cubicBezTo>
                <a:cubicBezTo>
                  <a:pt x="113" y="65"/>
                  <a:pt x="114" y="65"/>
                  <a:pt x="115" y="65"/>
                </a:cubicBezTo>
                <a:cubicBezTo>
                  <a:pt x="115" y="66"/>
                  <a:pt x="115" y="67"/>
                  <a:pt x="115" y="68"/>
                </a:cubicBezTo>
                <a:cubicBezTo>
                  <a:pt x="115" y="72"/>
                  <a:pt x="115" y="76"/>
                  <a:pt x="115" y="79"/>
                </a:cubicBezTo>
                <a:cubicBezTo>
                  <a:pt x="118" y="79"/>
                  <a:pt x="120" y="79"/>
                  <a:pt x="123" y="79"/>
                </a:cubicBezTo>
                <a:cubicBezTo>
                  <a:pt x="123" y="76"/>
                  <a:pt x="123" y="72"/>
                  <a:pt x="123" y="69"/>
                </a:cubicBezTo>
                <a:cubicBezTo>
                  <a:pt x="123" y="68"/>
                  <a:pt x="123" y="67"/>
                  <a:pt x="122" y="66"/>
                </a:cubicBezTo>
                <a:cubicBezTo>
                  <a:pt x="122" y="64"/>
                  <a:pt x="120" y="63"/>
                  <a:pt x="118" y="62"/>
                </a:cubicBezTo>
                <a:cubicBezTo>
                  <a:pt x="120" y="62"/>
                  <a:pt x="121" y="62"/>
                  <a:pt x="122" y="61"/>
                </a:cubicBezTo>
                <a:cubicBezTo>
                  <a:pt x="122" y="60"/>
                  <a:pt x="122" y="59"/>
                  <a:pt x="123" y="57"/>
                </a:cubicBezTo>
                <a:cubicBezTo>
                  <a:pt x="123" y="53"/>
                  <a:pt x="122" y="50"/>
                  <a:pt x="119" y="48"/>
                </a:cubicBezTo>
                <a:cubicBezTo>
                  <a:pt x="118" y="47"/>
                  <a:pt x="115" y="47"/>
                  <a:pt x="112" y="47"/>
                </a:cubicBezTo>
                <a:cubicBezTo>
                  <a:pt x="110" y="47"/>
                  <a:pt x="107" y="47"/>
                  <a:pt x="104" y="47"/>
                </a:cubicBezTo>
                <a:cubicBezTo>
                  <a:pt x="104" y="47"/>
                  <a:pt x="104" y="47"/>
                  <a:pt x="104" y="47"/>
                </a:cubicBezTo>
                <a:close/>
                <a:moveTo>
                  <a:pt x="113" y="53"/>
                </a:moveTo>
                <a:cubicBezTo>
                  <a:pt x="114" y="53"/>
                  <a:pt x="115" y="53"/>
                  <a:pt x="115" y="55"/>
                </a:cubicBezTo>
                <a:cubicBezTo>
                  <a:pt x="115" y="56"/>
                  <a:pt x="115" y="59"/>
                  <a:pt x="115" y="59"/>
                </a:cubicBezTo>
                <a:cubicBezTo>
                  <a:pt x="114" y="60"/>
                  <a:pt x="113" y="60"/>
                  <a:pt x="113" y="60"/>
                </a:cubicBezTo>
                <a:cubicBezTo>
                  <a:pt x="113" y="57"/>
                  <a:pt x="113" y="55"/>
                  <a:pt x="113" y="53"/>
                </a:cubicBezTo>
                <a:cubicBezTo>
                  <a:pt x="113" y="53"/>
                  <a:pt x="113" y="53"/>
                  <a:pt x="113" y="53"/>
                </a:cubicBezTo>
                <a:close/>
                <a:moveTo>
                  <a:pt x="126" y="47"/>
                </a:moveTo>
                <a:cubicBezTo>
                  <a:pt x="126" y="54"/>
                  <a:pt x="126" y="61"/>
                  <a:pt x="126" y="68"/>
                </a:cubicBezTo>
                <a:cubicBezTo>
                  <a:pt x="126" y="70"/>
                  <a:pt x="126" y="72"/>
                  <a:pt x="126" y="73"/>
                </a:cubicBezTo>
                <a:cubicBezTo>
                  <a:pt x="126" y="74"/>
                  <a:pt x="127" y="76"/>
                  <a:pt x="127" y="77"/>
                </a:cubicBezTo>
                <a:cubicBezTo>
                  <a:pt x="129" y="78"/>
                  <a:pt x="132" y="79"/>
                  <a:pt x="135" y="79"/>
                </a:cubicBezTo>
                <a:cubicBezTo>
                  <a:pt x="139" y="79"/>
                  <a:pt x="141" y="78"/>
                  <a:pt x="143" y="77"/>
                </a:cubicBezTo>
                <a:cubicBezTo>
                  <a:pt x="143" y="76"/>
                  <a:pt x="144" y="74"/>
                  <a:pt x="144" y="73"/>
                </a:cubicBezTo>
                <a:cubicBezTo>
                  <a:pt x="144" y="71"/>
                  <a:pt x="144" y="70"/>
                  <a:pt x="144" y="68"/>
                </a:cubicBezTo>
                <a:cubicBezTo>
                  <a:pt x="144" y="61"/>
                  <a:pt x="144" y="54"/>
                  <a:pt x="144" y="47"/>
                </a:cubicBezTo>
                <a:cubicBezTo>
                  <a:pt x="142" y="47"/>
                  <a:pt x="139" y="47"/>
                  <a:pt x="136" y="47"/>
                </a:cubicBezTo>
                <a:cubicBezTo>
                  <a:pt x="136" y="52"/>
                  <a:pt x="136" y="56"/>
                  <a:pt x="136" y="61"/>
                </a:cubicBezTo>
                <a:cubicBezTo>
                  <a:pt x="136" y="64"/>
                  <a:pt x="136" y="68"/>
                  <a:pt x="136" y="71"/>
                </a:cubicBezTo>
                <a:cubicBezTo>
                  <a:pt x="136" y="72"/>
                  <a:pt x="136" y="74"/>
                  <a:pt x="135" y="74"/>
                </a:cubicBezTo>
                <a:cubicBezTo>
                  <a:pt x="134" y="75"/>
                  <a:pt x="134" y="73"/>
                  <a:pt x="134" y="71"/>
                </a:cubicBezTo>
                <a:cubicBezTo>
                  <a:pt x="134" y="63"/>
                  <a:pt x="134" y="55"/>
                  <a:pt x="134" y="47"/>
                </a:cubicBezTo>
                <a:cubicBezTo>
                  <a:pt x="131" y="47"/>
                  <a:pt x="128" y="47"/>
                  <a:pt x="126" y="47"/>
                </a:cubicBezTo>
                <a:cubicBezTo>
                  <a:pt x="126" y="47"/>
                  <a:pt x="126" y="47"/>
                  <a:pt x="126" y="47"/>
                </a:cubicBezTo>
                <a:close/>
                <a:moveTo>
                  <a:pt x="168" y="47"/>
                </a:moveTo>
                <a:cubicBezTo>
                  <a:pt x="168" y="49"/>
                  <a:pt x="168" y="52"/>
                  <a:pt x="168" y="54"/>
                </a:cubicBezTo>
                <a:cubicBezTo>
                  <a:pt x="170" y="54"/>
                  <a:pt x="171" y="54"/>
                  <a:pt x="173" y="54"/>
                </a:cubicBezTo>
                <a:cubicBezTo>
                  <a:pt x="173" y="62"/>
                  <a:pt x="173" y="70"/>
                  <a:pt x="173" y="79"/>
                </a:cubicBezTo>
                <a:cubicBezTo>
                  <a:pt x="176" y="79"/>
                  <a:pt x="178" y="79"/>
                  <a:pt x="181" y="79"/>
                </a:cubicBezTo>
                <a:cubicBezTo>
                  <a:pt x="181" y="70"/>
                  <a:pt x="181" y="62"/>
                  <a:pt x="181" y="54"/>
                </a:cubicBezTo>
                <a:cubicBezTo>
                  <a:pt x="183" y="54"/>
                  <a:pt x="184" y="54"/>
                  <a:pt x="186" y="54"/>
                </a:cubicBezTo>
                <a:cubicBezTo>
                  <a:pt x="186" y="52"/>
                  <a:pt x="186" y="49"/>
                  <a:pt x="186" y="47"/>
                </a:cubicBezTo>
                <a:cubicBezTo>
                  <a:pt x="180" y="47"/>
                  <a:pt x="174" y="47"/>
                  <a:pt x="168" y="47"/>
                </a:cubicBezTo>
                <a:cubicBezTo>
                  <a:pt x="168" y="47"/>
                  <a:pt x="168" y="47"/>
                  <a:pt x="168" y="47"/>
                </a:cubicBezTo>
                <a:close/>
                <a:moveTo>
                  <a:pt x="188" y="47"/>
                </a:moveTo>
                <a:cubicBezTo>
                  <a:pt x="188" y="58"/>
                  <a:pt x="188" y="68"/>
                  <a:pt x="188" y="79"/>
                </a:cubicBezTo>
                <a:cubicBezTo>
                  <a:pt x="190" y="79"/>
                  <a:pt x="193" y="79"/>
                  <a:pt x="196" y="79"/>
                </a:cubicBezTo>
                <a:cubicBezTo>
                  <a:pt x="196" y="68"/>
                  <a:pt x="196" y="58"/>
                  <a:pt x="196" y="47"/>
                </a:cubicBezTo>
                <a:cubicBezTo>
                  <a:pt x="193" y="47"/>
                  <a:pt x="190" y="47"/>
                  <a:pt x="188" y="47"/>
                </a:cubicBezTo>
                <a:cubicBezTo>
                  <a:pt x="188" y="47"/>
                  <a:pt x="188" y="47"/>
                  <a:pt x="188" y="47"/>
                </a:cubicBezTo>
                <a:close/>
                <a:moveTo>
                  <a:pt x="221" y="47"/>
                </a:moveTo>
                <a:cubicBezTo>
                  <a:pt x="221" y="58"/>
                  <a:pt x="221" y="68"/>
                  <a:pt x="221" y="79"/>
                </a:cubicBezTo>
                <a:cubicBezTo>
                  <a:pt x="223" y="79"/>
                  <a:pt x="225" y="79"/>
                  <a:pt x="228" y="79"/>
                </a:cubicBezTo>
                <a:cubicBezTo>
                  <a:pt x="228" y="74"/>
                  <a:pt x="228" y="69"/>
                  <a:pt x="228" y="65"/>
                </a:cubicBezTo>
                <a:cubicBezTo>
                  <a:pt x="229" y="69"/>
                  <a:pt x="231" y="74"/>
                  <a:pt x="232" y="79"/>
                </a:cubicBezTo>
                <a:cubicBezTo>
                  <a:pt x="234" y="79"/>
                  <a:pt x="237" y="79"/>
                  <a:pt x="239" y="79"/>
                </a:cubicBezTo>
                <a:cubicBezTo>
                  <a:pt x="239" y="68"/>
                  <a:pt x="239" y="58"/>
                  <a:pt x="239" y="47"/>
                </a:cubicBezTo>
                <a:cubicBezTo>
                  <a:pt x="237" y="47"/>
                  <a:pt x="235" y="47"/>
                  <a:pt x="232" y="47"/>
                </a:cubicBezTo>
                <a:cubicBezTo>
                  <a:pt x="232" y="52"/>
                  <a:pt x="232" y="57"/>
                  <a:pt x="232" y="61"/>
                </a:cubicBezTo>
                <a:cubicBezTo>
                  <a:pt x="231" y="57"/>
                  <a:pt x="229" y="52"/>
                  <a:pt x="228" y="47"/>
                </a:cubicBezTo>
                <a:cubicBezTo>
                  <a:pt x="225" y="47"/>
                  <a:pt x="223" y="47"/>
                  <a:pt x="221" y="47"/>
                </a:cubicBezTo>
                <a:cubicBezTo>
                  <a:pt x="221" y="47"/>
                  <a:pt x="221" y="47"/>
                  <a:pt x="221" y="47"/>
                </a:cubicBez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5" name="Rectangle 34"/>
          <p:cNvSpPr/>
          <p:nvPr/>
        </p:nvSpPr>
        <p:spPr>
          <a:xfrm flipH="1">
            <a:off x="533400" y="533400"/>
            <a:ext cx="3657600" cy="769441"/>
          </a:xfrm>
          <a:prstGeom prst="rect">
            <a:avLst/>
          </a:pr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5400000" scaled="1"/>
            <a:tileRect/>
          </a:gradFill>
          <a:ln>
            <a:solidFill>
              <a:schemeClr val="bg1"/>
            </a:solidFill>
          </a:ln>
          <a:effectLst>
            <a:outerShdw blurRad="50800" dist="38100" dir="5400000" algn="t" rotWithShape="0">
              <a:prstClr val="black">
                <a:alpha val="40000"/>
              </a:prstClr>
            </a:outerShdw>
          </a:effectLst>
        </p:spPr>
        <p:txBody>
          <a:bodyPr wrap="square">
            <a:spAutoFit/>
          </a:bodyPr>
          <a:lstStyle/>
          <a:p>
            <a:pPr algn="ctr"/>
            <a:r>
              <a:rPr lang="en-US" sz="4400" b="1" i="1" kern="0" dirty="0" smtClean="0">
                <a:solidFill>
                  <a:schemeClr val="bg1"/>
                </a:solidFill>
                <a:effectLst>
                  <a:outerShdw blurRad="38100" dist="38100" dir="2700000" algn="tl">
                    <a:srgbClr val="000000">
                      <a:alpha val="43137"/>
                    </a:srgbClr>
                  </a:outerShdw>
                </a:effectLst>
                <a:ea typeface="굴림" charset="-127"/>
                <a:cs typeface="Arial" pitchFamily="34" charset="0"/>
              </a:rPr>
              <a:t>Discussion</a:t>
            </a:r>
            <a:endParaRPr lang="en-US" sz="4400" b="1" i="1" dirty="0">
              <a:solidFill>
                <a:schemeClr val="bg1"/>
              </a:solidFill>
              <a:effectLst>
                <a:outerShdw blurRad="38100" dist="38100" dir="2700000" algn="tl">
                  <a:srgbClr val="000000">
                    <a:alpha val="43137"/>
                  </a:srgbClr>
                </a:outerShdw>
              </a:effectLst>
            </a:endParaRPr>
          </a:p>
        </p:txBody>
      </p:sp>
      <p:sp>
        <p:nvSpPr>
          <p:cNvPr id="40" name="Rectangle 39"/>
          <p:cNvSpPr/>
          <p:nvPr/>
        </p:nvSpPr>
        <p:spPr>
          <a:xfrm>
            <a:off x="762000" y="2590800"/>
            <a:ext cx="1981200" cy="261610"/>
          </a:xfrm>
          <a:prstGeom prst="rect">
            <a:avLst/>
          </a:prstGeom>
        </p:spPr>
        <p:txBody>
          <a:bodyPr wrap="square">
            <a:spAutoFit/>
          </a:bodyPr>
          <a:lstStyle/>
          <a:p>
            <a:pPr algn="r" fontAlgn="auto">
              <a:spcBef>
                <a:spcPts val="0"/>
              </a:spcBef>
              <a:spcAft>
                <a:spcPts val="0"/>
              </a:spcAft>
              <a:defRPr/>
            </a:pPr>
            <a:endParaRPr lang="en-US" altLang="ko-KR" sz="1100" kern="0" dirty="0" smtClean="0">
              <a:solidFill>
                <a:srgbClr val="FFFFFF"/>
              </a:solidFill>
              <a:latin typeface="+mn-lt"/>
              <a:ea typeface="굴림" charset="-127"/>
              <a:cs typeface="Arial" pitchFamily="34" charset="0"/>
            </a:endParaRPr>
          </a:p>
        </p:txBody>
      </p:sp>
      <p:sp>
        <p:nvSpPr>
          <p:cNvPr id="3" name="TextBox 2"/>
          <p:cNvSpPr txBox="1"/>
          <p:nvPr/>
        </p:nvSpPr>
        <p:spPr>
          <a:xfrm>
            <a:off x="533400" y="2286000"/>
            <a:ext cx="5257800" cy="2062103"/>
          </a:xfrm>
          <a:prstGeom prst="rect">
            <a:avLst/>
          </a:prstGeom>
          <a:noFill/>
        </p:spPr>
        <p:txBody>
          <a:bodyPr wrap="square" rtlCol="0">
            <a:spAutoFit/>
          </a:bodyPr>
          <a:lstStyle/>
          <a:p>
            <a:r>
              <a:rPr lang="en-US" sz="3200" dirty="0" smtClean="0">
                <a:solidFill>
                  <a:schemeClr val="bg1"/>
                </a:solidFill>
              </a:rPr>
              <a:t>How can PLAEA support you in your role of Instructional Leader as you think about the CORE?</a:t>
            </a:r>
            <a:endParaRPr lang="en-US" sz="3200"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8" name="Group 147"/>
          <p:cNvGrpSpPr/>
          <p:nvPr/>
        </p:nvGrpSpPr>
        <p:grpSpPr>
          <a:xfrm>
            <a:off x="5468110" y="457200"/>
            <a:ext cx="3136660" cy="2145072"/>
            <a:chOff x="762000" y="1711881"/>
            <a:chExt cx="3413844" cy="2334630"/>
          </a:xfrm>
        </p:grpSpPr>
        <p:sp>
          <p:nvSpPr>
            <p:cNvPr id="146" name="Freeform 44"/>
            <p:cNvSpPr>
              <a:spLocks/>
            </p:cNvSpPr>
            <p:nvPr/>
          </p:nvSpPr>
          <p:spPr bwMode="auto">
            <a:xfrm>
              <a:off x="762000" y="1711881"/>
              <a:ext cx="3413844" cy="2334630"/>
            </a:xfrm>
            <a:custGeom>
              <a:avLst/>
              <a:gdLst/>
              <a:ahLst/>
              <a:cxnLst>
                <a:cxn ang="0">
                  <a:pos x="525" y="344"/>
                </a:cxn>
                <a:cxn ang="0">
                  <a:pos x="508" y="359"/>
                </a:cxn>
                <a:cxn ang="0">
                  <a:pos x="17" y="359"/>
                </a:cxn>
                <a:cxn ang="0">
                  <a:pos x="0" y="344"/>
                </a:cxn>
                <a:cxn ang="0">
                  <a:pos x="0" y="15"/>
                </a:cxn>
                <a:cxn ang="0">
                  <a:pos x="17" y="0"/>
                </a:cxn>
                <a:cxn ang="0">
                  <a:pos x="508" y="0"/>
                </a:cxn>
                <a:cxn ang="0">
                  <a:pos x="525" y="15"/>
                </a:cxn>
                <a:cxn ang="0">
                  <a:pos x="525" y="344"/>
                </a:cxn>
              </a:cxnLst>
              <a:rect l="0" t="0" r="r" b="b"/>
              <a:pathLst>
                <a:path w="525" h="359">
                  <a:moveTo>
                    <a:pt x="525" y="344"/>
                  </a:moveTo>
                  <a:cubicBezTo>
                    <a:pt x="525" y="352"/>
                    <a:pt x="518" y="359"/>
                    <a:pt x="508" y="359"/>
                  </a:cubicBezTo>
                  <a:cubicBezTo>
                    <a:pt x="17" y="359"/>
                    <a:pt x="17" y="359"/>
                    <a:pt x="17" y="359"/>
                  </a:cubicBezTo>
                  <a:cubicBezTo>
                    <a:pt x="8" y="359"/>
                    <a:pt x="0" y="352"/>
                    <a:pt x="0" y="344"/>
                  </a:cubicBezTo>
                  <a:cubicBezTo>
                    <a:pt x="0" y="15"/>
                    <a:pt x="0" y="15"/>
                    <a:pt x="0" y="15"/>
                  </a:cubicBezTo>
                  <a:cubicBezTo>
                    <a:pt x="0" y="7"/>
                    <a:pt x="8" y="0"/>
                    <a:pt x="17" y="0"/>
                  </a:cubicBezTo>
                  <a:cubicBezTo>
                    <a:pt x="508" y="0"/>
                    <a:pt x="508" y="0"/>
                    <a:pt x="508" y="0"/>
                  </a:cubicBezTo>
                  <a:cubicBezTo>
                    <a:pt x="518" y="0"/>
                    <a:pt x="525" y="7"/>
                    <a:pt x="525" y="15"/>
                  </a:cubicBezTo>
                  <a:lnTo>
                    <a:pt x="525" y="344"/>
                  </a:lnTo>
                  <a:close/>
                </a:path>
              </a:pathLst>
            </a:cu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7" name="Freeform 45"/>
            <p:cNvSpPr>
              <a:spLocks/>
            </p:cNvSpPr>
            <p:nvPr/>
          </p:nvSpPr>
          <p:spPr bwMode="auto">
            <a:xfrm>
              <a:off x="841841" y="1791723"/>
              <a:ext cx="3262424" cy="2143434"/>
            </a:xfrm>
            <a:custGeom>
              <a:avLst/>
              <a:gdLst/>
              <a:ahLst/>
              <a:cxnLst>
                <a:cxn ang="0">
                  <a:pos x="502" y="319"/>
                </a:cxn>
                <a:cxn ang="0">
                  <a:pos x="486" y="334"/>
                </a:cxn>
                <a:cxn ang="0">
                  <a:pos x="16" y="334"/>
                </a:cxn>
                <a:cxn ang="0">
                  <a:pos x="0" y="319"/>
                </a:cxn>
                <a:cxn ang="0">
                  <a:pos x="0" y="15"/>
                </a:cxn>
                <a:cxn ang="0">
                  <a:pos x="16" y="0"/>
                </a:cxn>
                <a:cxn ang="0">
                  <a:pos x="486" y="0"/>
                </a:cxn>
                <a:cxn ang="0">
                  <a:pos x="502" y="15"/>
                </a:cxn>
                <a:cxn ang="0">
                  <a:pos x="502" y="319"/>
                </a:cxn>
              </a:cxnLst>
              <a:rect l="0" t="0" r="r" b="b"/>
              <a:pathLst>
                <a:path w="502" h="334">
                  <a:moveTo>
                    <a:pt x="502" y="319"/>
                  </a:moveTo>
                  <a:cubicBezTo>
                    <a:pt x="502" y="328"/>
                    <a:pt x="494" y="334"/>
                    <a:pt x="486" y="334"/>
                  </a:cubicBezTo>
                  <a:cubicBezTo>
                    <a:pt x="16" y="334"/>
                    <a:pt x="16" y="334"/>
                    <a:pt x="16" y="334"/>
                  </a:cubicBezTo>
                  <a:cubicBezTo>
                    <a:pt x="7" y="334"/>
                    <a:pt x="0" y="328"/>
                    <a:pt x="0" y="319"/>
                  </a:cubicBezTo>
                  <a:cubicBezTo>
                    <a:pt x="0" y="15"/>
                    <a:pt x="0" y="15"/>
                    <a:pt x="0" y="15"/>
                  </a:cubicBezTo>
                  <a:cubicBezTo>
                    <a:pt x="0" y="7"/>
                    <a:pt x="7" y="0"/>
                    <a:pt x="16" y="0"/>
                  </a:cubicBezTo>
                  <a:cubicBezTo>
                    <a:pt x="486" y="0"/>
                    <a:pt x="486" y="0"/>
                    <a:pt x="486" y="0"/>
                  </a:cubicBezTo>
                  <a:cubicBezTo>
                    <a:pt x="494" y="0"/>
                    <a:pt x="502" y="7"/>
                    <a:pt x="502" y="15"/>
                  </a:cubicBezTo>
                  <a:lnTo>
                    <a:pt x="502" y="319"/>
                  </a:lnTo>
                  <a:close/>
                </a:path>
              </a:pathLst>
            </a:cu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35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327" name="AutoShape 64"/>
          <p:cNvSpPr>
            <a:spLocks noChangeArrowheads="1"/>
          </p:cNvSpPr>
          <p:nvPr/>
        </p:nvSpPr>
        <p:spPr bwMode="gray">
          <a:xfrm>
            <a:off x="457200" y="228600"/>
            <a:ext cx="5638800" cy="609600"/>
          </a:xfrm>
          <a:prstGeom prst="roundRect">
            <a:avLst>
              <a:gd name="adj" fmla="val 0"/>
            </a:avLst>
          </a:prstGeom>
          <a:noFill/>
          <a:ln w="38100">
            <a:noFill/>
            <a:round/>
            <a:headEnd/>
            <a:tailEnd/>
          </a:ln>
          <a:effectLst/>
        </p:spPr>
        <p:txBody>
          <a:bodyPr wrap="none" anchor="ctr"/>
          <a:lstStyle/>
          <a:p>
            <a:pPr fontAlgn="auto">
              <a:spcBef>
                <a:spcPts val="0"/>
              </a:spcBef>
              <a:spcAft>
                <a:spcPts val="0"/>
              </a:spcAft>
              <a:defRPr/>
            </a:pPr>
            <a:r>
              <a:rPr lang="en-US" sz="2800" b="1" dirty="0" smtClean="0">
                <a:solidFill>
                  <a:schemeClr val="bg1"/>
                </a:solidFill>
              </a:rPr>
              <a:t>Iowa Core:   Leadership</a:t>
            </a:r>
            <a:endParaRPr lang="en-US" sz="2800" kern="0" dirty="0" smtClean="0">
              <a:solidFill>
                <a:schemeClr val="bg1"/>
              </a:solidFill>
              <a:latin typeface="+mn-lt"/>
              <a:ea typeface="굴림" charset="-127"/>
              <a:cs typeface="Arial" pitchFamily="34" charset="0"/>
            </a:endParaRPr>
          </a:p>
        </p:txBody>
      </p:sp>
      <p:sp>
        <p:nvSpPr>
          <p:cNvPr id="155" name="Rectangle 154"/>
          <p:cNvSpPr/>
          <p:nvPr/>
        </p:nvSpPr>
        <p:spPr>
          <a:xfrm>
            <a:off x="6248400" y="990600"/>
            <a:ext cx="1710775" cy="646331"/>
          </a:xfrm>
          <a:prstGeom prst="rect">
            <a:avLst/>
          </a:prstGeom>
        </p:spPr>
        <p:txBody>
          <a:bodyPr wrap="none">
            <a:spAutoFit/>
          </a:bodyPr>
          <a:lstStyle/>
          <a:p>
            <a:r>
              <a:rPr lang="en-US" sz="3600" kern="0" dirty="0" smtClean="0">
                <a:solidFill>
                  <a:schemeClr val="bg1"/>
                </a:solidFill>
                <a:latin typeface="+mn-lt"/>
                <a:ea typeface="굴림" charset="-127"/>
                <a:cs typeface="Arial" pitchFamily="34" charset="0"/>
              </a:rPr>
              <a:t> Metrics </a:t>
            </a:r>
            <a:endParaRPr lang="en-US" sz="3600" dirty="0">
              <a:solidFill>
                <a:schemeClr val="bg1"/>
              </a:solidFill>
              <a:latin typeface="+mn-lt"/>
            </a:endParaRPr>
          </a:p>
        </p:txBody>
      </p:sp>
      <p:sp>
        <p:nvSpPr>
          <p:cNvPr id="157" name="Down Arrow 156"/>
          <p:cNvSpPr/>
          <p:nvPr/>
        </p:nvSpPr>
        <p:spPr>
          <a:xfrm flipV="1">
            <a:off x="5638800" y="762740"/>
            <a:ext cx="304800" cy="1523260"/>
          </a:xfrm>
          <a:prstGeom prst="downArrow">
            <a:avLst>
              <a:gd name="adj1" fmla="val 50000"/>
              <a:gd name="adj2" fmla="val 7812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 name="Rectangle 157"/>
          <p:cNvSpPr/>
          <p:nvPr/>
        </p:nvSpPr>
        <p:spPr>
          <a:xfrm>
            <a:off x="381000" y="1295400"/>
            <a:ext cx="4419600" cy="2308324"/>
          </a:xfrm>
          <a:prstGeom prst="rect">
            <a:avLst/>
          </a:prstGeom>
        </p:spPr>
        <p:txBody>
          <a:bodyPr wrap="square">
            <a:spAutoFit/>
          </a:bodyPr>
          <a:lstStyle/>
          <a:p>
            <a:pPr algn="ctr" fontAlgn="auto">
              <a:spcBef>
                <a:spcPts val="0"/>
              </a:spcBef>
              <a:spcAft>
                <a:spcPts val="0"/>
              </a:spcAft>
              <a:defRPr/>
            </a:pPr>
            <a:r>
              <a:rPr lang="en-US" altLang="ko-KR" sz="3600" kern="0" dirty="0" smtClean="0">
                <a:solidFill>
                  <a:schemeClr val="bg1">
                    <a:lumMod val="75000"/>
                  </a:schemeClr>
                </a:solidFill>
                <a:latin typeface="+mn-lt"/>
                <a:ea typeface="굴림" charset="-127"/>
                <a:cs typeface="Arial" pitchFamily="34" charset="0"/>
              </a:rPr>
              <a:t> Clear Goals</a:t>
            </a:r>
          </a:p>
          <a:p>
            <a:pPr algn="ctr" fontAlgn="auto">
              <a:spcBef>
                <a:spcPts val="0"/>
              </a:spcBef>
              <a:spcAft>
                <a:spcPts val="0"/>
              </a:spcAft>
              <a:defRPr/>
            </a:pPr>
            <a:r>
              <a:rPr lang="en-US" altLang="ko-KR" sz="3600" kern="0" dirty="0" smtClean="0">
                <a:solidFill>
                  <a:schemeClr val="bg1">
                    <a:lumMod val="75000"/>
                  </a:schemeClr>
                </a:solidFill>
                <a:latin typeface="+mn-lt"/>
                <a:ea typeface="굴림" charset="-127"/>
                <a:cs typeface="Arial" pitchFamily="34" charset="0"/>
              </a:rPr>
              <a:t>A Picture of Progress</a:t>
            </a:r>
          </a:p>
          <a:p>
            <a:pPr algn="ctr" fontAlgn="auto">
              <a:spcBef>
                <a:spcPts val="0"/>
              </a:spcBef>
              <a:spcAft>
                <a:spcPts val="0"/>
              </a:spcAft>
              <a:defRPr/>
            </a:pPr>
            <a:r>
              <a:rPr lang="en-US" altLang="ko-KR" sz="3600" kern="0" dirty="0" smtClean="0">
                <a:solidFill>
                  <a:schemeClr val="bg1">
                    <a:lumMod val="75000"/>
                  </a:schemeClr>
                </a:solidFill>
                <a:latin typeface="+mn-lt"/>
                <a:ea typeface="굴림" charset="-127"/>
                <a:cs typeface="Arial" pitchFamily="34" charset="0"/>
              </a:rPr>
              <a:t>A Commitment to Monitor &amp; Adjust</a:t>
            </a:r>
          </a:p>
        </p:txBody>
      </p:sp>
      <p:sp>
        <p:nvSpPr>
          <p:cNvPr id="176" name="Down Arrow 175"/>
          <p:cNvSpPr/>
          <p:nvPr/>
        </p:nvSpPr>
        <p:spPr>
          <a:xfrm rot="5400000" flipV="1">
            <a:off x="6362330" y="1714870"/>
            <a:ext cx="152770" cy="990230"/>
          </a:xfrm>
          <a:prstGeom prst="downArrow">
            <a:avLst>
              <a:gd name="adj1" fmla="val 50000"/>
              <a:gd name="adj2" fmla="val 7812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5257800"/>
            <a:ext cx="9144000" cy="1295400"/>
          </a:xfrm>
          <a:prstGeom prst="rect">
            <a:avLst/>
          </a:prstGeom>
          <a:gradFill>
            <a:gsLst>
              <a:gs pos="0">
                <a:schemeClr val="tx1">
                  <a:lumMod val="50000"/>
                  <a:alpha val="16000"/>
                </a:schemeClr>
              </a:gs>
              <a:gs pos="62000">
                <a:schemeClr val="tx1">
                  <a:lumMod val="75000"/>
                  <a:alpha val="68000"/>
                </a:schemeClr>
              </a:gs>
              <a:gs pos="100000">
                <a:schemeClr val="tx1">
                  <a:lumMod val="75000"/>
                  <a:alpha val="45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Rectangle 83"/>
          <p:cNvSpPr/>
          <p:nvPr/>
        </p:nvSpPr>
        <p:spPr>
          <a:xfrm>
            <a:off x="5410200" y="5631385"/>
            <a:ext cx="3733800" cy="338528"/>
          </a:xfrm>
          <a:prstGeom prst="rect">
            <a:avLst/>
          </a:prstGeom>
          <a:gradFill>
            <a:gsLst>
              <a:gs pos="56000">
                <a:schemeClr val="tx1">
                  <a:lumMod val="50000"/>
                </a:schemeClr>
              </a:gs>
              <a:gs pos="0">
                <a:srgbClr val="5E5E5E">
                  <a:alpha val="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4800600" y="5562600"/>
            <a:ext cx="4124890" cy="584776"/>
          </a:xfrm>
          <a:prstGeom prst="rect">
            <a:avLst/>
          </a:prstGeom>
        </p:spPr>
        <p:txBody>
          <a:bodyPr wrap="square">
            <a:spAutoFit/>
          </a:bodyPr>
          <a:lstStyle/>
          <a:p>
            <a:r>
              <a:rPr lang="en-US" sz="3200" b="1" kern="0" dirty="0" smtClean="0">
                <a:solidFill>
                  <a:schemeClr val="bg1"/>
                </a:solidFill>
                <a:effectLst>
                  <a:outerShdw blurRad="38100" dist="38100" dir="2700000" algn="tl">
                    <a:srgbClr val="000000">
                      <a:alpha val="43137"/>
                    </a:srgbClr>
                  </a:outerShdw>
                </a:effectLst>
                <a:ea typeface="굴림" charset="-127"/>
                <a:cs typeface="Arial" pitchFamily="34" charset="0"/>
              </a:rPr>
              <a:t>Iowa Core Overview</a:t>
            </a:r>
            <a:endParaRPr lang="en-US" sz="3200" b="1" dirty="0">
              <a:solidFill>
                <a:schemeClr val="bg1"/>
              </a:solidFill>
              <a:effectLst>
                <a:outerShdw blurRad="38100" dist="38100" dir="2700000" algn="tl">
                  <a:srgbClr val="000000">
                    <a:alpha val="43137"/>
                  </a:srgbClr>
                </a:outerShdw>
              </a:effectLst>
            </a:endParaRPr>
          </a:p>
        </p:txBody>
      </p:sp>
      <p:grpSp>
        <p:nvGrpSpPr>
          <p:cNvPr id="149" name="Group 148"/>
          <p:cNvGrpSpPr/>
          <p:nvPr/>
        </p:nvGrpSpPr>
        <p:grpSpPr>
          <a:xfrm>
            <a:off x="3175" y="2362200"/>
            <a:ext cx="6884988" cy="4495800"/>
            <a:chOff x="3175" y="1747838"/>
            <a:chExt cx="6884988" cy="5110162"/>
          </a:xfrm>
        </p:grpSpPr>
        <p:sp>
          <p:nvSpPr>
            <p:cNvPr id="5127" name="Freeform 7"/>
            <p:cNvSpPr>
              <a:spLocks/>
            </p:cNvSpPr>
            <p:nvPr/>
          </p:nvSpPr>
          <p:spPr bwMode="auto">
            <a:xfrm>
              <a:off x="6172200" y="1784350"/>
              <a:ext cx="715963" cy="346075"/>
            </a:xfrm>
            <a:custGeom>
              <a:avLst/>
              <a:gdLst/>
              <a:ahLst/>
              <a:cxnLst>
                <a:cxn ang="0">
                  <a:pos x="0" y="218"/>
                </a:cxn>
                <a:cxn ang="0">
                  <a:pos x="0" y="194"/>
                </a:cxn>
                <a:cxn ang="0">
                  <a:pos x="239" y="0"/>
                </a:cxn>
                <a:cxn ang="0">
                  <a:pos x="451" y="177"/>
                </a:cxn>
                <a:cxn ang="0">
                  <a:pos x="451" y="201"/>
                </a:cxn>
                <a:cxn ang="0">
                  <a:pos x="0" y="218"/>
                </a:cxn>
              </a:cxnLst>
              <a:rect l="0" t="0" r="r" b="b"/>
              <a:pathLst>
                <a:path w="451" h="218">
                  <a:moveTo>
                    <a:pt x="0" y="218"/>
                  </a:moveTo>
                  <a:lnTo>
                    <a:pt x="0" y="194"/>
                  </a:lnTo>
                  <a:lnTo>
                    <a:pt x="239" y="0"/>
                  </a:lnTo>
                  <a:lnTo>
                    <a:pt x="451" y="177"/>
                  </a:lnTo>
                  <a:lnTo>
                    <a:pt x="451" y="201"/>
                  </a:lnTo>
                  <a:lnTo>
                    <a:pt x="0" y="218"/>
                  </a:lnTo>
                  <a:close/>
                </a:path>
              </a:pathLst>
            </a:custGeom>
            <a:solidFill>
              <a:srgbClr val="4A4A4A"/>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28" name="Freeform 8"/>
            <p:cNvSpPr>
              <a:spLocks/>
            </p:cNvSpPr>
            <p:nvPr/>
          </p:nvSpPr>
          <p:spPr bwMode="auto">
            <a:xfrm>
              <a:off x="938213" y="3846513"/>
              <a:ext cx="3648075" cy="2513012"/>
            </a:xfrm>
            <a:custGeom>
              <a:avLst/>
              <a:gdLst/>
              <a:ahLst/>
              <a:cxnLst>
                <a:cxn ang="0">
                  <a:pos x="0" y="563"/>
                </a:cxn>
                <a:cxn ang="0">
                  <a:pos x="641" y="0"/>
                </a:cxn>
                <a:cxn ang="0">
                  <a:pos x="973" y="19"/>
                </a:cxn>
                <a:cxn ang="0">
                  <a:pos x="475" y="670"/>
                </a:cxn>
                <a:cxn ang="0">
                  <a:pos x="0" y="563"/>
                </a:cxn>
              </a:cxnLst>
              <a:rect l="0" t="0" r="r" b="b"/>
              <a:pathLst>
                <a:path w="973" h="670">
                  <a:moveTo>
                    <a:pt x="0" y="563"/>
                  </a:moveTo>
                  <a:cubicBezTo>
                    <a:pt x="0" y="563"/>
                    <a:pt x="297" y="3"/>
                    <a:pt x="641" y="0"/>
                  </a:cubicBezTo>
                  <a:cubicBezTo>
                    <a:pt x="973" y="19"/>
                    <a:pt x="973" y="19"/>
                    <a:pt x="973" y="19"/>
                  </a:cubicBezTo>
                  <a:cubicBezTo>
                    <a:pt x="973" y="19"/>
                    <a:pt x="564" y="359"/>
                    <a:pt x="475" y="670"/>
                  </a:cubicBezTo>
                  <a:lnTo>
                    <a:pt x="0" y="56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5129" name="Picture 9"/>
            <p:cNvPicPr>
              <a:picLocks noChangeAspect="1" noChangeArrowheads="1"/>
            </p:cNvPicPr>
            <p:nvPr/>
          </p:nvPicPr>
          <p:blipFill>
            <a:blip r:embed="rId3" cstate="print"/>
            <a:srcRect/>
            <a:stretch>
              <a:fillRect/>
            </a:stretch>
          </p:blipFill>
          <p:spPr bwMode="auto">
            <a:xfrm>
              <a:off x="6343650" y="2878138"/>
              <a:ext cx="57150" cy="33337"/>
            </a:xfrm>
            <a:prstGeom prst="rect">
              <a:avLst/>
            </a:prstGeom>
            <a:noFill/>
            <a:ln w="9525">
              <a:noFill/>
              <a:miter lim="800000"/>
              <a:headEnd/>
              <a:tailEnd/>
            </a:ln>
          </p:spPr>
        </p:pic>
        <p:pic>
          <p:nvPicPr>
            <p:cNvPr id="5130" name="Picture 10"/>
            <p:cNvPicPr>
              <a:picLocks noChangeAspect="1" noChangeArrowheads="1"/>
            </p:cNvPicPr>
            <p:nvPr/>
          </p:nvPicPr>
          <p:blipFill>
            <a:blip r:embed="rId4" cstate="print"/>
            <a:srcRect/>
            <a:stretch>
              <a:fillRect/>
            </a:stretch>
          </p:blipFill>
          <p:spPr bwMode="auto">
            <a:xfrm>
              <a:off x="6380163" y="2805113"/>
              <a:ext cx="66675" cy="79375"/>
            </a:xfrm>
            <a:prstGeom prst="rect">
              <a:avLst/>
            </a:prstGeom>
            <a:noFill/>
            <a:ln w="9525">
              <a:noFill/>
              <a:miter lim="800000"/>
              <a:headEnd/>
              <a:tailEnd/>
            </a:ln>
          </p:spPr>
        </p:pic>
        <p:pic>
          <p:nvPicPr>
            <p:cNvPr id="5131" name="Picture 11"/>
            <p:cNvPicPr>
              <a:picLocks noChangeAspect="1" noChangeArrowheads="1"/>
            </p:cNvPicPr>
            <p:nvPr/>
          </p:nvPicPr>
          <p:blipFill>
            <a:blip r:embed="rId5" cstate="print"/>
            <a:srcRect/>
            <a:stretch>
              <a:fillRect/>
            </a:stretch>
          </p:blipFill>
          <p:spPr bwMode="auto">
            <a:xfrm>
              <a:off x="6413500" y="2678113"/>
              <a:ext cx="55563" cy="112712"/>
            </a:xfrm>
            <a:prstGeom prst="rect">
              <a:avLst/>
            </a:prstGeom>
            <a:noFill/>
            <a:ln w="9525">
              <a:noFill/>
              <a:miter lim="800000"/>
              <a:headEnd/>
              <a:tailEnd/>
            </a:ln>
          </p:spPr>
        </p:pic>
        <p:pic>
          <p:nvPicPr>
            <p:cNvPr id="5132" name="Picture 12"/>
            <p:cNvPicPr>
              <a:picLocks noChangeAspect="1" noChangeArrowheads="1"/>
            </p:cNvPicPr>
            <p:nvPr/>
          </p:nvPicPr>
          <p:blipFill>
            <a:blip r:embed="rId6" cstate="print"/>
            <a:srcRect/>
            <a:stretch>
              <a:fillRect/>
            </a:stretch>
          </p:blipFill>
          <p:spPr bwMode="auto">
            <a:xfrm>
              <a:off x="6440488" y="2474913"/>
              <a:ext cx="55563" cy="146050"/>
            </a:xfrm>
            <a:prstGeom prst="rect">
              <a:avLst/>
            </a:prstGeom>
            <a:noFill/>
            <a:ln w="9525">
              <a:noFill/>
              <a:miter lim="800000"/>
              <a:headEnd/>
              <a:tailEnd/>
            </a:ln>
          </p:spPr>
        </p:pic>
        <p:pic>
          <p:nvPicPr>
            <p:cNvPr id="5133" name="Picture 13"/>
            <p:cNvPicPr>
              <a:picLocks noChangeAspect="1" noChangeArrowheads="1"/>
            </p:cNvPicPr>
            <p:nvPr/>
          </p:nvPicPr>
          <p:blipFill>
            <a:blip r:embed="rId7" cstate="print"/>
            <a:srcRect/>
            <a:stretch>
              <a:fillRect/>
            </a:stretch>
          </p:blipFill>
          <p:spPr bwMode="auto">
            <a:xfrm>
              <a:off x="6464300" y="2262188"/>
              <a:ext cx="57150" cy="146050"/>
            </a:xfrm>
            <a:prstGeom prst="rect">
              <a:avLst/>
            </a:prstGeom>
            <a:noFill/>
            <a:ln w="9525">
              <a:noFill/>
              <a:miter lim="800000"/>
              <a:headEnd/>
              <a:tailEnd/>
            </a:ln>
          </p:spPr>
        </p:pic>
        <p:pic>
          <p:nvPicPr>
            <p:cNvPr id="5134" name="Picture 14"/>
            <p:cNvPicPr>
              <a:picLocks noChangeAspect="1" noChangeArrowheads="1"/>
            </p:cNvPicPr>
            <p:nvPr/>
          </p:nvPicPr>
          <p:blipFill>
            <a:blip r:embed="rId8" cstate="print"/>
            <a:srcRect/>
            <a:stretch>
              <a:fillRect/>
            </a:stretch>
          </p:blipFill>
          <p:spPr bwMode="auto">
            <a:xfrm>
              <a:off x="6483350" y="2081213"/>
              <a:ext cx="46038" cy="123825"/>
            </a:xfrm>
            <a:prstGeom prst="rect">
              <a:avLst/>
            </a:prstGeom>
            <a:noFill/>
            <a:ln w="9525">
              <a:noFill/>
              <a:miter lim="800000"/>
              <a:headEnd/>
              <a:tailEnd/>
            </a:ln>
          </p:spPr>
        </p:pic>
        <p:sp>
          <p:nvSpPr>
            <p:cNvPr id="5135" name="Freeform 15"/>
            <p:cNvSpPr>
              <a:spLocks/>
            </p:cNvSpPr>
            <p:nvPr/>
          </p:nvSpPr>
          <p:spPr bwMode="auto">
            <a:xfrm>
              <a:off x="6577013" y="2058988"/>
              <a:ext cx="139700" cy="835025"/>
            </a:xfrm>
            <a:custGeom>
              <a:avLst/>
              <a:gdLst/>
              <a:ahLst/>
              <a:cxnLst>
                <a:cxn ang="0">
                  <a:pos x="37" y="0"/>
                </a:cxn>
                <a:cxn ang="0">
                  <a:pos x="31" y="1"/>
                </a:cxn>
                <a:cxn ang="0">
                  <a:pos x="29" y="50"/>
                </a:cxn>
                <a:cxn ang="0">
                  <a:pos x="24" y="112"/>
                </a:cxn>
                <a:cxn ang="0">
                  <a:pos x="18" y="170"/>
                </a:cxn>
                <a:cxn ang="0">
                  <a:pos x="12" y="206"/>
                </a:cxn>
                <a:cxn ang="0">
                  <a:pos x="9" y="212"/>
                </a:cxn>
                <a:cxn ang="0">
                  <a:pos x="7" y="218"/>
                </a:cxn>
                <a:cxn ang="0">
                  <a:pos x="4" y="221"/>
                </a:cxn>
                <a:cxn ang="0">
                  <a:pos x="2" y="223"/>
                </a:cxn>
                <a:cxn ang="0">
                  <a:pos x="0" y="223"/>
                </a:cxn>
                <a:cxn ang="0">
                  <a:pos x="0" y="223"/>
                </a:cxn>
                <a:cxn ang="0">
                  <a:pos x="6" y="223"/>
                </a:cxn>
                <a:cxn ang="0">
                  <a:pos x="7" y="223"/>
                </a:cxn>
                <a:cxn ang="0">
                  <a:pos x="8" y="223"/>
                </a:cxn>
                <a:cxn ang="0">
                  <a:pos x="10" y="221"/>
                </a:cxn>
                <a:cxn ang="0">
                  <a:pos x="13" y="218"/>
                </a:cxn>
                <a:cxn ang="0">
                  <a:pos x="15" y="212"/>
                </a:cxn>
                <a:cxn ang="0">
                  <a:pos x="17" y="206"/>
                </a:cxn>
                <a:cxn ang="0">
                  <a:pos x="23" y="170"/>
                </a:cxn>
                <a:cxn ang="0">
                  <a:pos x="29" y="112"/>
                </a:cxn>
                <a:cxn ang="0">
                  <a:pos x="34" y="50"/>
                </a:cxn>
                <a:cxn ang="0">
                  <a:pos x="37" y="0"/>
                </a:cxn>
              </a:cxnLst>
              <a:rect l="0" t="0" r="r" b="b"/>
              <a:pathLst>
                <a:path w="37" h="223">
                  <a:moveTo>
                    <a:pt x="37" y="0"/>
                  </a:moveTo>
                  <a:cubicBezTo>
                    <a:pt x="31" y="1"/>
                    <a:pt x="31" y="1"/>
                    <a:pt x="31" y="1"/>
                  </a:cubicBezTo>
                  <a:cubicBezTo>
                    <a:pt x="31" y="14"/>
                    <a:pt x="30" y="31"/>
                    <a:pt x="29" y="50"/>
                  </a:cubicBezTo>
                  <a:cubicBezTo>
                    <a:pt x="27" y="70"/>
                    <a:pt x="26" y="91"/>
                    <a:pt x="24" y="112"/>
                  </a:cubicBezTo>
                  <a:cubicBezTo>
                    <a:pt x="22" y="133"/>
                    <a:pt x="20" y="153"/>
                    <a:pt x="18" y="170"/>
                  </a:cubicBezTo>
                  <a:cubicBezTo>
                    <a:pt x="16" y="187"/>
                    <a:pt x="13" y="200"/>
                    <a:pt x="12" y="206"/>
                  </a:cubicBezTo>
                  <a:cubicBezTo>
                    <a:pt x="11" y="208"/>
                    <a:pt x="10" y="211"/>
                    <a:pt x="9" y="212"/>
                  </a:cubicBezTo>
                  <a:cubicBezTo>
                    <a:pt x="9" y="214"/>
                    <a:pt x="8" y="216"/>
                    <a:pt x="7" y="218"/>
                  </a:cubicBezTo>
                  <a:cubicBezTo>
                    <a:pt x="6" y="219"/>
                    <a:pt x="5" y="220"/>
                    <a:pt x="4" y="221"/>
                  </a:cubicBezTo>
                  <a:cubicBezTo>
                    <a:pt x="4" y="222"/>
                    <a:pt x="3" y="223"/>
                    <a:pt x="2" y="223"/>
                  </a:cubicBezTo>
                  <a:cubicBezTo>
                    <a:pt x="1" y="223"/>
                    <a:pt x="1" y="223"/>
                    <a:pt x="0" y="223"/>
                  </a:cubicBezTo>
                  <a:cubicBezTo>
                    <a:pt x="0" y="223"/>
                    <a:pt x="0" y="223"/>
                    <a:pt x="0" y="223"/>
                  </a:cubicBezTo>
                  <a:cubicBezTo>
                    <a:pt x="6" y="223"/>
                    <a:pt x="6" y="223"/>
                    <a:pt x="6" y="223"/>
                  </a:cubicBezTo>
                  <a:cubicBezTo>
                    <a:pt x="7" y="223"/>
                    <a:pt x="7" y="223"/>
                    <a:pt x="7" y="223"/>
                  </a:cubicBezTo>
                  <a:cubicBezTo>
                    <a:pt x="7" y="223"/>
                    <a:pt x="8" y="223"/>
                    <a:pt x="8" y="223"/>
                  </a:cubicBezTo>
                  <a:cubicBezTo>
                    <a:pt x="9" y="223"/>
                    <a:pt x="9" y="222"/>
                    <a:pt x="10" y="221"/>
                  </a:cubicBezTo>
                  <a:cubicBezTo>
                    <a:pt x="11" y="220"/>
                    <a:pt x="12" y="219"/>
                    <a:pt x="13" y="218"/>
                  </a:cubicBezTo>
                  <a:cubicBezTo>
                    <a:pt x="13" y="216"/>
                    <a:pt x="14" y="214"/>
                    <a:pt x="15" y="212"/>
                  </a:cubicBezTo>
                  <a:cubicBezTo>
                    <a:pt x="16" y="211"/>
                    <a:pt x="17" y="208"/>
                    <a:pt x="17" y="206"/>
                  </a:cubicBezTo>
                  <a:cubicBezTo>
                    <a:pt x="19" y="200"/>
                    <a:pt x="21" y="187"/>
                    <a:pt x="23" y="170"/>
                  </a:cubicBezTo>
                  <a:cubicBezTo>
                    <a:pt x="25" y="153"/>
                    <a:pt x="27" y="133"/>
                    <a:pt x="29" y="112"/>
                  </a:cubicBezTo>
                  <a:cubicBezTo>
                    <a:pt x="31" y="91"/>
                    <a:pt x="32" y="70"/>
                    <a:pt x="34" y="50"/>
                  </a:cubicBezTo>
                  <a:cubicBezTo>
                    <a:pt x="35" y="31"/>
                    <a:pt x="36" y="14"/>
                    <a:pt x="37" y="0"/>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36" name="Freeform 16"/>
            <p:cNvSpPr>
              <a:spLocks/>
            </p:cNvSpPr>
            <p:nvPr/>
          </p:nvSpPr>
          <p:spPr bwMode="auto">
            <a:xfrm>
              <a:off x="6172200" y="2062163"/>
              <a:ext cx="511175" cy="836612"/>
            </a:xfrm>
            <a:custGeom>
              <a:avLst/>
              <a:gdLst/>
              <a:ahLst/>
              <a:cxnLst>
                <a:cxn ang="0">
                  <a:pos x="136" y="0"/>
                </a:cxn>
                <a:cxn ang="0">
                  <a:pos x="47" y="4"/>
                </a:cxn>
                <a:cxn ang="0">
                  <a:pos x="42" y="53"/>
                </a:cxn>
                <a:cxn ang="0">
                  <a:pos x="35" y="113"/>
                </a:cxn>
                <a:cxn ang="0">
                  <a:pos x="26" y="170"/>
                </a:cxn>
                <a:cxn ang="0">
                  <a:pos x="17" y="205"/>
                </a:cxn>
                <a:cxn ang="0">
                  <a:pos x="14" y="212"/>
                </a:cxn>
                <a:cxn ang="0">
                  <a:pos x="10" y="217"/>
                </a:cxn>
                <a:cxn ang="0">
                  <a:pos x="7" y="220"/>
                </a:cxn>
                <a:cxn ang="0">
                  <a:pos x="3" y="222"/>
                </a:cxn>
                <a:cxn ang="0">
                  <a:pos x="2" y="223"/>
                </a:cxn>
                <a:cxn ang="0">
                  <a:pos x="0" y="223"/>
                </a:cxn>
                <a:cxn ang="0">
                  <a:pos x="104" y="222"/>
                </a:cxn>
                <a:cxn ang="0">
                  <a:pos x="106" y="222"/>
                </a:cxn>
                <a:cxn ang="0">
                  <a:pos x="106" y="222"/>
                </a:cxn>
                <a:cxn ang="0">
                  <a:pos x="109" y="220"/>
                </a:cxn>
                <a:cxn ang="0">
                  <a:pos x="111" y="217"/>
                </a:cxn>
                <a:cxn ang="0">
                  <a:pos x="114" y="211"/>
                </a:cxn>
                <a:cxn ang="0">
                  <a:pos x="116" y="205"/>
                </a:cxn>
                <a:cxn ang="0">
                  <a:pos x="122" y="169"/>
                </a:cxn>
                <a:cxn ang="0">
                  <a:pos x="128" y="111"/>
                </a:cxn>
                <a:cxn ang="0">
                  <a:pos x="133" y="50"/>
                </a:cxn>
                <a:cxn ang="0">
                  <a:pos x="136" y="0"/>
                </a:cxn>
              </a:cxnLst>
              <a:rect l="0" t="0" r="r" b="b"/>
              <a:pathLst>
                <a:path w="136" h="223">
                  <a:moveTo>
                    <a:pt x="136" y="0"/>
                  </a:moveTo>
                  <a:cubicBezTo>
                    <a:pt x="47" y="4"/>
                    <a:pt x="47" y="4"/>
                    <a:pt x="47" y="4"/>
                  </a:cubicBezTo>
                  <a:cubicBezTo>
                    <a:pt x="46" y="17"/>
                    <a:pt x="44" y="34"/>
                    <a:pt x="42" y="53"/>
                  </a:cubicBezTo>
                  <a:cubicBezTo>
                    <a:pt x="40" y="72"/>
                    <a:pt x="38" y="93"/>
                    <a:pt x="35" y="113"/>
                  </a:cubicBezTo>
                  <a:cubicBezTo>
                    <a:pt x="32" y="134"/>
                    <a:pt x="29" y="154"/>
                    <a:pt x="26" y="170"/>
                  </a:cubicBezTo>
                  <a:cubicBezTo>
                    <a:pt x="23" y="187"/>
                    <a:pt x="20" y="199"/>
                    <a:pt x="17" y="205"/>
                  </a:cubicBezTo>
                  <a:cubicBezTo>
                    <a:pt x="16" y="208"/>
                    <a:pt x="15" y="210"/>
                    <a:pt x="14" y="212"/>
                  </a:cubicBezTo>
                  <a:cubicBezTo>
                    <a:pt x="13" y="214"/>
                    <a:pt x="11" y="215"/>
                    <a:pt x="10" y="217"/>
                  </a:cubicBezTo>
                  <a:cubicBezTo>
                    <a:pt x="9" y="218"/>
                    <a:pt x="8" y="219"/>
                    <a:pt x="7" y="220"/>
                  </a:cubicBezTo>
                  <a:cubicBezTo>
                    <a:pt x="5" y="221"/>
                    <a:pt x="4" y="222"/>
                    <a:pt x="3" y="222"/>
                  </a:cubicBezTo>
                  <a:cubicBezTo>
                    <a:pt x="2" y="222"/>
                    <a:pt x="2" y="222"/>
                    <a:pt x="2" y="223"/>
                  </a:cubicBezTo>
                  <a:cubicBezTo>
                    <a:pt x="1" y="223"/>
                    <a:pt x="1" y="223"/>
                    <a:pt x="0" y="223"/>
                  </a:cubicBezTo>
                  <a:cubicBezTo>
                    <a:pt x="104" y="222"/>
                    <a:pt x="104" y="222"/>
                    <a:pt x="104" y="222"/>
                  </a:cubicBezTo>
                  <a:cubicBezTo>
                    <a:pt x="105" y="222"/>
                    <a:pt x="105" y="222"/>
                    <a:pt x="106" y="222"/>
                  </a:cubicBezTo>
                  <a:cubicBezTo>
                    <a:pt x="106" y="222"/>
                    <a:pt x="106" y="222"/>
                    <a:pt x="106" y="222"/>
                  </a:cubicBezTo>
                  <a:cubicBezTo>
                    <a:pt x="107" y="222"/>
                    <a:pt x="108" y="221"/>
                    <a:pt x="109" y="220"/>
                  </a:cubicBezTo>
                  <a:cubicBezTo>
                    <a:pt x="109" y="219"/>
                    <a:pt x="110" y="218"/>
                    <a:pt x="111" y="217"/>
                  </a:cubicBezTo>
                  <a:cubicBezTo>
                    <a:pt x="112" y="215"/>
                    <a:pt x="113" y="213"/>
                    <a:pt x="114" y="211"/>
                  </a:cubicBezTo>
                  <a:cubicBezTo>
                    <a:pt x="114" y="210"/>
                    <a:pt x="115" y="207"/>
                    <a:pt x="116" y="205"/>
                  </a:cubicBezTo>
                  <a:cubicBezTo>
                    <a:pt x="118" y="199"/>
                    <a:pt x="120" y="186"/>
                    <a:pt x="122" y="169"/>
                  </a:cubicBezTo>
                  <a:cubicBezTo>
                    <a:pt x="124" y="152"/>
                    <a:pt x="126" y="132"/>
                    <a:pt x="128" y="111"/>
                  </a:cubicBezTo>
                  <a:cubicBezTo>
                    <a:pt x="130" y="90"/>
                    <a:pt x="132" y="69"/>
                    <a:pt x="133" y="50"/>
                  </a:cubicBezTo>
                  <a:cubicBezTo>
                    <a:pt x="135" y="30"/>
                    <a:pt x="136" y="13"/>
                    <a:pt x="136" y="0"/>
                  </a:cubicBezTo>
                  <a:close/>
                </a:path>
              </a:pathLst>
            </a:cu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37" name="Freeform 17"/>
            <p:cNvSpPr>
              <a:spLocks/>
            </p:cNvSpPr>
            <p:nvPr/>
          </p:nvSpPr>
          <p:spPr bwMode="auto">
            <a:xfrm>
              <a:off x="6138863" y="2076450"/>
              <a:ext cx="195263" cy="822325"/>
            </a:xfrm>
            <a:custGeom>
              <a:avLst/>
              <a:gdLst/>
              <a:ahLst/>
              <a:cxnLst>
                <a:cxn ang="0">
                  <a:pos x="52" y="0"/>
                </a:cxn>
                <a:cxn ang="0">
                  <a:pos x="48" y="0"/>
                </a:cxn>
                <a:cxn ang="0">
                  <a:pos x="43" y="49"/>
                </a:cxn>
                <a:cxn ang="0">
                  <a:pos x="36" y="109"/>
                </a:cxn>
                <a:cxn ang="0">
                  <a:pos x="26" y="166"/>
                </a:cxn>
                <a:cxn ang="0">
                  <a:pos x="17" y="201"/>
                </a:cxn>
                <a:cxn ang="0">
                  <a:pos x="14" y="208"/>
                </a:cxn>
                <a:cxn ang="0">
                  <a:pos x="10" y="213"/>
                </a:cxn>
                <a:cxn ang="0">
                  <a:pos x="6" y="216"/>
                </a:cxn>
                <a:cxn ang="0">
                  <a:pos x="3" y="218"/>
                </a:cxn>
                <a:cxn ang="0">
                  <a:pos x="1" y="219"/>
                </a:cxn>
                <a:cxn ang="0">
                  <a:pos x="0" y="219"/>
                </a:cxn>
                <a:cxn ang="0">
                  <a:pos x="6" y="219"/>
                </a:cxn>
                <a:cxn ang="0">
                  <a:pos x="7" y="219"/>
                </a:cxn>
                <a:cxn ang="0">
                  <a:pos x="8" y="218"/>
                </a:cxn>
                <a:cxn ang="0">
                  <a:pos x="12" y="216"/>
                </a:cxn>
                <a:cxn ang="0">
                  <a:pos x="16" y="213"/>
                </a:cxn>
                <a:cxn ang="0">
                  <a:pos x="19" y="208"/>
                </a:cxn>
                <a:cxn ang="0">
                  <a:pos x="23" y="201"/>
                </a:cxn>
                <a:cxn ang="0">
                  <a:pos x="32" y="166"/>
                </a:cxn>
                <a:cxn ang="0">
                  <a:pos x="41" y="109"/>
                </a:cxn>
                <a:cxn ang="0">
                  <a:pos x="48" y="49"/>
                </a:cxn>
                <a:cxn ang="0">
                  <a:pos x="52" y="0"/>
                </a:cxn>
              </a:cxnLst>
              <a:rect l="0" t="0" r="r" b="b"/>
              <a:pathLst>
                <a:path w="52" h="219">
                  <a:moveTo>
                    <a:pt x="52" y="0"/>
                  </a:moveTo>
                  <a:cubicBezTo>
                    <a:pt x="48" y="0"/>
                    <a:pt x="48" y="0"/>
                    <a:pt x="48" y="0"/>
                  </a:cubicBezTo>
                  <a:cubicBezTo>
                    <a:pt x="47" y="13"/>
                    <a:pt x="45" y="30"/>
                    <a:pt x="43" y="49"/>
                  </a:cubicBezTo>
                  <a:cubicBezTo>
                    <a:pt x="41" y="68"/>
                    <a:pt x="38" y="89"/>
                    <a:pt x="36" y="109"/>
                  </a:cubicBezTo>
                  <a:cubicBezTo>
                    <a:pt x="33" y="130"/>
                    <a:pt x="30" y="150"/>
                    <a:pt x="26" y="166"/>
                  </a:cubicBezTo>
                  <a:cubicBezTo>
                    <a:pt x="23" y="183"/>
                    <a:pt x="20" y="195"/>
                    <a:pt x="17" y="201"/>
                  </a:cubicBezTo>
                  <a:cubicBezTo>
                    <a:pt x="16" y="204"/>
                    <a:pt x="15" y="206"/>
                    <a:pt x="14" y="208"/>
                  </a:cubicBezTo>
                  <a:cubicBezTo>
                    <a:pt x="13" y="210"/>
                    <a:pt x="11" y="212"/>
                    <a:pt x="10" y="213"/>
                  </a:cubicBezTo>
                  <a:cubicBezTo>
                    <a:pt x="9" y="214"/>
                    <a:pt x="8" y="215"/>
                    <a:pt x="6" y="216"/>
                  </a:cubicBezTo>
                  <a:cubicBezTo>
                    <a:pt x="5" y="217"/>
                    <a:pt x="4" y="218"/>
                    <a:pt x="3" y="218"/>
                  </a:cubicBezTo>
                  <a:cubicBezTo>
                    <a:pt x="2" y="218"/>
                    <a:pt x="1" y="218"/>
                    <a:pt x="1" y="219"/>
                  </a:cubicBezTo>
                  <a:cubicBezTo>
                    <a:pt x="0" y="219"/>
                    <a:pt x="0" y="219"/>
                    <a:pt x="0" y="219"/>
                  </a:cubicBezTo>
                  <a:cubicBezTo>
                    <a:pt x="6" y="219"/>
                    <a:pt x="6" y="219"/>
                    <a:pt x="6" y="219"/>
                  </a:cubicBezTo>
                  <a:cubicBezTo>
                    <a:pt x="6" y="219"/>
                    <a:pt x="7" y="219"/>
                    <a:pt x="7" y="219"/>
                  </a:cubicBezTo>
                  <a:cubicBezTo>
                    <a:pt x="8" y="218"/>
                    <a:pt x="8" y="218"/>
                    <a:pt x="8" y="218"/>
                  </a:cubicBezTo>
                  <a:cubicBezTo>
                    <a:pt x="10" y="218"/>
                    <a:pt x="11" y="217"/>
                    <a:pt x="12" y="216"/>
                  </a:cubicBezTo>
                  <a:cubicBezTo>
                    <a:pt x="13" y="215"/>
                    <a:pt x="15" y="214"/>
                    <a:pt x="16" y="213"/>
                  </a:cubicBezTo>
                  <a:cubicBezTo>
                    <a:pt x="17" y="211"/>
                    <a:pt x="18" y="210"/>
                    <a:pt x="19" y="208"/>
                  </a:cubicBezTo>
                  <a:cubicBezTo>
                    <a:pt x="20" y="206"/>
                    <a:pt x="22" y="204"/>
                    <a:pt x="23" y="201"/>
                  </a:cubicBezTo>
                  <a:cubicBezTo>
                    <a:pt x="25" y="195"/>
                    <a:pt x="29" y="183"/>
                    <a:pt x="32" y="166"/>
                  </a:cubicBezTo>
                  <a:cubicBezTo>
                    <a:pt x="35" y="150"/>
                    <a:pt x="38" y="130"/>
                    <a:pt x="41" y="109"/>
                  </a:cubicBezTo>
                  <a:cubicBezTo>
                    <a:pt x="43" y="89"/>
                    <a:pt x="46" y="68"/>
                    <a:pt x="48" y="49"/>
                  </a:cubicBezTo>
                  <a:cubicBezTo>
                    <a:pt x="50" y="30"/>
                    <a:pt x="52" y="13"/>
                    <a:pt x="52" y="0"/>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38" name="Freeform 18"/>
            <p:cNvSpPr>
              <a:spLocks/>
            </p:cNvSpPr>
            <p:nvPr/>
          </p:nvSpPr>
          <p:spPr bwMode="auto">
            <a:xfrm>
              <a:off x="6562725" y="2062163"/>
              <a:ext cx="131763" cy="831850"/>
            </a:xfrm>
            <a:custGeom>
              <a:avLst/>
              <a:gdLst/>
              <a:ahLst/>
              <a:cxnLst>
                <a:cxn ang="0">
                  <a:pos x="35" y="0"/>
                </a:cxn>
                <a:cxn ang="0">
                  <a:pos x="33" y="49"/>
                </a:cxn>
                <a:cxn ang="0">
                  <a:pos x="28" y="111"/>
                </a:cxn>
                <a:cxn ang="0">
                  <a:pos x="22" y="169"/>
                </a:cxn>
                <a:cxn ang="0">
                  <a:pos x="16" y="205"/>
                </a:cxn>
                <a:cxn ang="0">
                  <a:pos x="13" y="211"/>
                </a:cxn>
                <a:cxn ang="0">
                  <a:pos x="11" y="217"/>
                </a:cxn>
                <a:cxn ang="0">
                  <a:pos x="8" y="220"/>
                </a:cxn>
                <a:cxn ang="0">
                  <a:pos x="6" y="222"/>
                </a:cxn>
                <a:cxn ang="0">
                  <a:pos x="4" y="222"/>
                </a:cxn>
                <a:cxn ang="0">
                  <a:pos x="4" y="222"/>
                </a:cxn>
                <a:cxn ang="0">
                  <a:pos x="0" y="222"/>
                </a:cxn>
                <a:cxn ang="0">
                  <a:pos x="2" y="222"/>
                </a:cxn>
                <a:cxn ang="0">
                  <a:pos x="2" y="222"/>
                </a:cxn>
                <a:cxn ang="0">
                  <a:pos x="5" y="220"/>
                </a:cxn>
                <a:cxn ang="0">
                  <a:pos x="7" y="217"/>
                </a:cxn>
                <a:cxn ang="0">
                  <a:pos x="10" y="211"/>
                </a:cxn>
                <a:cxn ang="0">
                  <a:pos x="12" y="205"/>
                </a:cxn>
                <a:cxn ang="0">
                  <a:pos x="18" y="169"/>
                </a:cxn>
                <a:cxn ang="0">
                  <a:pos x="24" y="111"/>
                </a:cxn>
                <a:cxn ang="0">
                  <a:pos x="29" y="50"/>
                </a:cxn>
                <a:cxn ang="0">
                  <a:pos x="32" y="0"/>
                </a:cxn>
                <a:cxn ang="0">
                  <a:pos x="35" y="0"/>
                </a:cxn>
              </a:cxnLst>
              <a:rect l="0" t="0" r="r" b="b"/>
              <a:pathLst>
                <a:path w="35" h="222">
                  <a:moveTo>
                    <a:pt x="35" y="0"/>
                  </a:moveTo>
                  <a:cubicBezTo>
                    <a:pt x="35" y="13"/>
                    <a:pt x="34" y="30"/>
                    <a:pt x="33" y="49"/>
                  </a:cubicBezTo>
                  <a:cubicBezTo>
                    <a:pt x="31" y="69"/>
                    <a:pt x="30" y="90"/>
                    <a:pt x="28" y="111"/>
                  </a:cubicBezTo>
                  <a:cubicBezTo>
                    <a:pt x="26" y="132"/>
                    <a:pt x="24" y="152"/>
                    <a:pt x="22" y="169"/>
                  </a:cubicBezTo>
                  <a:cubicBezTo>
                    <a:pt x="20" y="186"/>
                    <a:pt x="17" y="199"/>
                    <a:pt x="16" y="205"/>
                  </a:cubicBezTo>
                  <a:cubicBezTo>
                    <a:pt x="15" y="207"/>
                    <a:pt x="14" y="210"/>
                    <a:pt x="13" y="211"/>
                  </a:cubicBezTo>
                  <a:cubicBezTo>
                    <a:pt x="13" y="213"/>
                    <a:pt x="12" y="215"/>
                    <a:pt x="11" y="217"/>
                  </a:cubicBezTo>
                  <a:cubicBezTo>
                    <a:pt x="10" y="218"/>
                    <a:pt x="9" y="219"/>
                    <a:pt x="8" y="220"/>
                  </a:cubicBezTo>
                  <a:cubicBezTo>
                    <a:pt x="8" y="221"/>
                    <a:pt x="7" y="222"/>
                    <a:pt x="6" y="222"/>
                  </a:cubicBezTo>
                  <a:cubicBezTo>
                    <a:pt x="5" y="222"/>
                    <a:pt x="5" y="222"/>
                    <a:pt x="4" y="222"/>
                  </a:cubicBezTo>
                  <a:cubicBezTo>
                    <a:pt x="4" y="222"/>
                    <a:pt x="4" y="222"/>
                    <a:pt x="4" y="222"/>
                  </a:cubicBezTo>
                  <a:cubicBezTo>
                    <a:pt x="0" y="222"/>
                    <a:pt x="0" y="222"/>
                    <a:pt x="0" y="222"/>
                  </a:cubicBezTo>
                  <a:cubicBezTo>
                    <a:pt x="1" y="222"/>
                    <a:pt x="1" y="222"/>
                    <a:pt x="2" y="222"/>
                  </a:cubicBezTo>
                  <a:cubicBezTo>
                    <a:pt x="2" y="222"/>
                    <a:pt x="2" y="222"/>
                    <a:pt x="2" y="222"/>
                  </a:cubicBezTo>
                  <a:cubicBezTo>
                    <a:pt x="3" y="222"/>
                    <a:pt x="4" y="221"/>
                    <a:pt x="5" y="220"/>
                  </a:cubicBezTo>
                  <a:cubicBezTo>
                    <a:pt x="5" y="219"/>
                    <a:pt x="6" y="218"/>
                    <a:pt x="7" y="217"/>
                  </a:cubicBezTo>
                  <a:cubicBezTo>
                    <a:pt x="8" y="215"/>
                    <a:pt x="9" y="213"/>
                    <a:pt x="10" y="211"/>
                  </a:cubicBezTo>
                  <a:cubicBezTo>
                    <a:pt x="10" y="210"/>
                    <a:pt x="11" y="207"/>
                    <a:pt x="12" y="205"/>
                  </a:cubicBezTo>
                  <a:cubicBezTo>
                    <a:pt x="14" y="199"/>
                    <a:pt x="16" y="186"/>
                    <a:pt x="18" y="169"/>
                  </a:cubicBezTo>
                  <a:cubicBezTo>
                    <a:pt x="20" y="152"/>
                    <a:pt x="22" y="132"/>
                    <a:pt x="24" y="111"/>
                  </a:cubicBezTo>
                  <a:cubicBezTo>
                    <a:pt x="26" y="90"/>
                    <a:pt x="28" y="69"/>
                    <a:pt x="29" y="50"/>
                  </a:cubicBezTo>
                  <a:cubicBezTo>
                    <a:pt x="31" y="30"/>
                    <a:pt x="32" y="13"/>
                    <a:pt x="32" y="0"/>
                  </a:cubicBezTo>
                  <a:cubicBezTo>
                    <a:pt x="35" y="0"/>
                    <a:pt x="35" y="0"/>
                    <a:pt x="35"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39" name="Freeform 19"/>
            <p:cNvSpPr>
              <a:spLocks/>
            </p:cNvSpPr>
            <p:nvPr/>
          </p:nvSpPr>
          <p:spPr bwMode="auto">
            <a:xfrm>
              <a:off x="6161088" y="2076450"/>
              <a:ext cx="187325" cy="822325"/>
            </a:xfrm>
            <a:custGeom>
              <a:avLst/>
              <a:gdLst/>
              <a:ahLst/>
              <a:cxnLst>
                <a:cxn ang="0">
                  <a:pos x="50" y="0"/>
                </a:cxn>
                <a:cxn ang="0">
                  <a:pos x="45" y="49"/>
                </a:cxn>
                <a:cxn ang="0">
                  <a:pos x="38" y="109"/>
                </a:cxn>
                <a:cxn ang="0">
                  <a:pos x="29" y="166"/>
                </a:cxn>
                <a:cxn ang="0">
                  <a:pos x="20" y="201"/>
                </a:cxn>
                <a:cxn ang="0">
                  <a:pos x="17" y="208"/>
                </a:cxn>
                <a:cxn ang="0">
                  <a:pos x="13" y="213"/>
                </a:cxn>
                <a:cxn ang="0">
                  <a:pos x="10" y="216"/>
                </a:cxn>
                <a:cxn ang="0">
                  <a:pos x="6" y="218"/>
                </a:cxn>
                <a:cxn ang="0">
                  <a:pos x="5" y="219"/>
                </a:cxn>
                <a:cxn ang="0">
                  <a:pos x="3" y="219"/>
                </a:cxn>
                <a:cxn ang="0">
                  <a:pos x="0" y="219"/>
                </a:cxn>
                <a:cxn ang="0">
                  <a:pos x="1" y="219"/>
                </a:cxn>
                <a:cxn ang="0">
                  <a:pos x="2" y="218"/>
                </a:cxn>
                <a:cxn ang="0">
                  <a:pos x="6" y="216"/>
                </a:cxn>
                <a:cxn ang="0">
                  <a:pos x="10" y="213"/>
                </a:cxn>
                <a:cxn ang="0">
                  <a:pos x="13" y="208"/>
                </a:cxn>
                <a:cxn ang="0">
                  <a:pos x="17" y="201"/>
                </a:cxn>
                <a:cxn ang="0">
                  <a:pos x="26" y="166"/>
                </a:cxn>
                <a:cxn ang="0">
                  <a:pos x="35" y="109"/>
                </a:cxn>
                <a:cxn ang="0">
                  <a:pos x="42" y="49"/>
                </a:cxn>
                <a:cxn ang="0">
                  <a:pos x="46" y="0"/>
                </a:cxn>
                <a:cxn ang="0">
                  <a:pos x="50" y="0"/>
                </a:cxn>
              </a:cxnLst>
              <a:rect l="0" t="0" r="r" b="b"/>
              <a:pathLst>
                <a:path w="50" h="219">
                  <a:moveTo>
                    <a:pt x="50" y="0"/>
                  </a:moveTo>
                  <a:cubicBezTo>
                    <a:pt x="49" y="13"/>
                    <a:pt x="47" y="30"/>
                    <a:pt x="45" y="49"/>
                  </a:cubicBezTo>
                  <a:cubicBezTo>
                    <a:pt x="43" y="68"/>
                    <a:pt x="41" y="89"/>
                    <a:pt x="38" y="109"/>
                  </a:cubicBezTo>
                  <a:cubicBezTo>
                    <a:pt x="35" y="130"/>
                    <a:pt x="32" y="150"/>
                    <a:pt x="29" y="166"/>
                  </a:cubicBezTo>
                  <a:cubicBezTo>
                    <a:pt x="26" y="183"/>
                    <a:pt x="23" y="195"/>
                    <a:pt x="20" y="201"/>
                  </a:cubicBezTo>
                  <a:cubicBezTo>
                    <a:pt x="19" y="204"/>
                    <a:pt x="18" y="206"/>
                    <a:pt x="17" y="208"/>
                  </a:cubicBezTo>
                  <a:cubicBezTo>
                    <a:pt x="16" y="210"/>
                    <a:pt x="14" y="211"/>
                    <a:pt x="13" y="213"/>
                  </a:cubicBezTo>
                  <a:cubicBezTo>
                    <a:pt x="12" y="214"/>
                    <a:pt x="11" y="215"/>
                    <a:pt x="10" y="216"/>
                  </a:cubicBezTo>
                  <a:cubicBezTo>
                    <a:pt x="8" y="217"/>
                    <a:pt x="7" y="218"/>
                    <a:pt x="6" y="218"/>
                  </a:cubicBezTo>
                  <a:cubicBezTo>
                    <a:pt x="5" y="218"/>
                    <a:pt x="5" y="218"/>
                    <a:pt x="5" y="219"/>
                  </a:cubicBezTo>
                  <a:cubicBezTo>
                    <a:pt x="4" y="219"/>
                    <a:pt x="4" y="219"/>
                    <a:pt x="3" y="219"/>
                  </a:cubicBezTo>
                  <a:cubicBezTo>
                    <a:pt x="0" y="219"/>
                    <a:pt x="0" y="219"/>
                    <a:pt x="0" y="219"/>
                  </a:cubicBezTo>
                  <a:cubicBezTo>
                    <a:pt x="0" y="219"/>
                    <a:pt x="1" y="219"/>
                    <a:pt x="1" y="219"/>
                  </a:cubicBezTo>
                  <a:cubicBezTo>
                    <a:pt x="2" y="218"/>
                    <a:pt x="2" y="218"/>
                    <a:pt x="2" y="218"/>
                  </a:cubicBezTo>
                  <a:cubicBezTo>
                    <a:pt x="4" y="218"/>
                    <a:pt x="5" y="217"/>
                    <a:pt x="6" y="216"/>
                  </a:cubicBezTo>
                  <a:cubicBezTo>
                    <a:pt x="7" y="215"/>
                    <a:pt x="9" y="214"/>
                    <a:pt x="10" y="213"/>
                  </a:cubicBezTo>
                  <a:cubicBezTo>
                    <a:pt x="11" y="211"/>
                    <a:pt x="12" y="210"/>
                    <a:pt x="13" y="208"/>
                  </a:cubicBezTo>
                  <a:cubicBezTo>
                    <a:pt x="14" y="206"/>
                    <a:pt x="16" y="204"/>
                    <a:pt x="17" y="201"/>
                  </a:cubicBezTo>
                  <a:cubicBezTo>
                    <a:pt x="19" y="195"/>
                    <a:pt x="23" y="183"/>
                    <a:pt x="26" y="166"/>
                  </a:cubicBezTo>
                  <a:cubicBezTo>
                    <a:pt x="29" y="150"/>
                    <a:pt x="32" y="130"/>
                    <a:pt x="35" y="109"/>
                  </a:cubicBezTo>
                  <a:cubicBezTo>
                    <a:pt x="37" y="89"/>
                    <a:pt x="40" y="68"/>
                    <a:pt x="42" y="49"/>
                  </a:cubicBezTo>
                  <a:cubicBezTo>
                    <a:pt x="44" y="30"/>
                    <a:pt x="46" y="13"/>
                    <a:pt x="46" y="0"/>
                  </a:cubicBezTo>
                  <a:cubicBezTo>
                    <a:pt x="50" y="0"/>
                    <a:pt x="50" y="0"/>
                    <a:pt x="50"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0" name="Freeform 20"/>
            <p:cNvSpPr>
              <a:spLocks/>
            </p:cNvSpPr>
            <p:nvPr/>
          </p:nvSpPr>
          <p:spPr bwMode="auto">
            <a:xfrm>
              <a:off x="6359525" y="2890838"/>
              <a:ext cx="30163" cy="7937"/>
            </a:xfrm>
            <a:custGeom>
              <a:avLst/>
              <a:gdLst/>
              <a:ahLst/>
              <a:cxnLst>
                <a:cxn ang="0">
                  <a:pos x="8" y="0"/>
                </a:cxn>
                <a:cxn ang="0">
                  <a:pos x="7" y="1"/>
                </a:cxn>
                <a:cxn ang="0">
                  <a:pos x="7" y="1"/>
                </a:cxn>
                <a:cxn ang="0">
                  <a:pos x="6" y="1"/>
                </a:cxn>
                <a:cxn ang="0">
                  <a:pos x="6" y="1"/>
                </a:cxn>
                <a:cxn ang="0">
                  <a:pos x="5" y="1"/>
                </a:cxn>
                <a:cxn ang="0">
                  <a:pos x="5" y="1"/>
                </a:cxn>
                <a:cxn ang="0">
                  <a:pos x="4" y="1"/>
                </a:cxn>
                <a:cxn ang="0">
                  <a:pos x="4" y="1"/>
                </a:cxn>
                <a:cxn ang="0">
                  <a:pos x="0" y="2"/>
                </a:cxn>
                <a:cxn ang="0">
                  <a:pos x="0" y="1"/>
                </a:cxn>
                <a:cxn ang="0">
                  <a:pos x="1" y="1"/>
                </a:cxn>
                <a:cxn ang="0">
                  <a:pos x="1" y="1"/>
                </a:cxn>
                <a:cxn ang="0">
                  <a:pos x="2" y="1"/>
                </a:cxn>
                <a:cxn ang="0">
                  <a:pos x="2" y="1"/>
                </a:cxn>
                <a:cxn ang="0">
                  <a:pos x="3" y="1"/>
                </a:cxn>
                <a:cxn ang="0">
                  <a:pos x="3" y="1"/>
                </a:cxn>
                <a:cxn ang="0">
                  <a:pos x="4" y="0"/>
                </a:cxn>
                <a:cxn ang="0">
                  <a:pos x="8" y="0"/>
                </a:cxn>
              </a:cxnLst>
              <a:rect l="0" t="0" r="r" b="b"/>
              <a:pathLst>
                <a:path w="8" h="2">
                  <a:moveTo>
                    <a:pt x="8" y="0"/>
                  </a:moveTo>
                  <a:cubicBezTo>
                    <a:pt x="8" y="0"/>
                    <a:pt x="7" y="0"/>
                    <a:pt x="7" y="1"/>
                  </a:cubicBezTo>
                  <a:cubicBezTo>
                    <a:pt x="7" y="1"/>
                    <a:pt x="7" y="1"/>
                    <a:pt x="7" y="1"/>
                  </a:cubicBezTo>
                  <a:cubicBezTo>
                    <a:pt x="7" y="1"/>
                    <a:pt x="6" y="1"/>
                    <a:pt x="6" y="1"/>
                  </a:cubicBezTo>
                  <a:cubicBezTo>
                    <a:pt x="6" y="1"/>
                    <a:pt x="6" y="1"/>
                    <a:pt x="6" y="1"/>
                  </a:cubicBezTo>
                  <a:cubicBezTo>
                    <a:pt x="6" y="1"/>
                    <a:pt x="6" y="1"/>
                    <a:pt x="5" y="1"/>
                  </a:cubicBezTo>
                  <a:cubicBezTo>
                    <a:pt x="5" y="1"/>
                    <a:pt x="5" y="1"/>
                    <a:pt x="5" y="1"/>
                  </a:cubicBezTo>
                  <a:cubicBezTo>
                    <a:pt x="5" y="1"/>
                    <a:pt x="4" y="1"/>
                    <a:pt x="4" y="1"/>
                  </a:cubicBezTo>
                  <a:cubicBezTo>
                    <a:pt x="4" y="1"/>
                    <a:pt x="4" y="1"/>
                    <a:pt x="4" y="1"/>
                  </a:cubicBezTo>
                  <a:cubicBezTo>
                    <a:pt x="0" y="2"/>
                    <a:pt x="0" y="2"/>
                    <a:pt x="0" y="2"/>
                  </a:cubicBezTo>
                  <a:cubicBezTo>
                    <a:pt x="0" y="2"/>
                    <a:pt x="0" y="1"/>
                    <a:pt x="0" y="1"/>
                  </a:cubicBezTo>
                  <a:cubicBezTo>
                    <a:pt x="0" y="1"/>
                    <a:pt x="1" y="1"/>
                    <a:pt x="1" y="1"/>
                  </a:cubicBezTo>
                  <a:cubicBezTo>
                    <a:pt x="1" y="1"/>
                    <a:pt x="1" y="1"/>
                    <a:pt x="1" y="1"/>
                  </a:cubicBezTo>
                  <a:cubicBezTo>
                    <a:pt x="2" y="1"/>
                    <a:pt x="2" y="1"/>
                    <a:pt x="2" y="1"/>
                  </a:cubicBezTo>
                  <a:cubicBezTo>
                    <a:pt x="2" y="1"/>
                    <a:pt x="2" y="1"/>
                    <a:pt x="2" y="1"/>
                  </a:cubicBezTo>
                  <a:cubicBezTo>
                    <a:pt x="3" y="1"/>
                    <a:pt x="3" y="1"/>
                    <a:pt x="3" y="1"/>
                  </a:cubicBezTo>
                  <a:cubicBezTo>
                    <a:pt x="3" y="1"/>
                    <a:pt x="3" y="1"/>
                    <a:pt x="3" y="1"/>
                  </a:cubicBezTo>
                  <a:cubicBezTo>
                    <a:pt x="3" y="0"/>
                    <a:pt x="4" y="0"/>
                    <a:pt x="4" y="0"/>
                  </a:cubicBezTo>
                  <a:cubicBezTo>
                    <a:pt x="8" y="0"/>
                    <a:pt x="8" y="0"/>
                    <a:pt x="8"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1" name="Freeform 21"/>
            <p:cNvSpPr>
              <a:spLocks/>
            </p:cNvSpPr>
            <p:nvPr/>
          </p:nvSpPr>
          <p:spPr bwMode="auto">
            <a:xfrm>
              <a:off x="6394450" y="2822575"/>
              <a:ext cx="36513" cy="46037"/>
            </a:xfrm>
            <a:custGeom>
              <a:avLst/>
              <a:gdLst/>
              <a:ahLst/>
              <a:cxnLst>
                <a:cxn ang="0">
                  <a:pos x="6" y="0"/>
                </a:cxn>
                <a:cxn ang="0">
                  <a:pos x="6" y="1"/>
                </a:cxn>
                <a:cxn ang="0">
                  <a:pos x="6" y="1"/>
                </a:cxn>
                <a:cxn ang="0">
                  <a:pos x="5" y="2"/>
                </a:cxn>
                <a:cxn ang="0">
                  <a:pos x="5" y="2"/>
                </a:cxn>
                <a:cxn ang="0">
                  <a:pos x="4" y="5"/>
                </a:cxn>
                <a:cxn ang="0">
                  <a:pos x="3" y="8"/>
                </a:cxn>
                <a:cxn ang="0">
                  <a:pos x="2" y="10"/>
                </a:cxn>
                <a:cxn ang="0">
                  <a:pos x="0" y="12"/>
                </a:cxn>
                <a:cxn ang="0">
                  <a:pos x="4" y="12"/>
                </a:cxn>
                <a:cxn ang="0">
                  <a:pos x="5" y="10"/>
                </a:cxn>
                <a:cxn ang="0">
                  <a:pos x="7" y="8"/>
                </a:cxn>
                <a:cxn ang="0">
                  <a:pos x="8" y="5"/>
                </a:cxn>
                <a:cxn ang="0">
                  <a:pos x="9" y="2"/>
                </a:cxn>
                <a:cxn ang="0">
                  <a:pos x="9" y="2"/>
                </a:cxn>
                <a:cxn ang="0">
                  <a:pos x="9" y="1"/>
                </a:cxn>
                <a:cxn ang="0">
                  <a:pos x="10" y="1"/>
                </a:cxn>
                <a:cxn ang="0">
                  <a:pos x="10" y="0"/>
                </a:cxn>
                <a:cxn ang="0">
                  <a:pos x="6" y="0"/>
                </a:cxn>
              </a:cxnLst>
              <a:rect l="0" t="0" r="r" b="b"/>
              <a:pathLst>
                <a:path w="10" h="12">
                  <a:moveTo>
                    <a:pt x="6" y="0"/>
                  </a:moveTo>
                  <a:cubicBezTo>
                    <a:pt x="6" y="0"/>
                    <a:pt x="6" y="0"/>
                    <a:pt x="6" y="1"/>
                  </a:cubicBezTo>
                  <a:cubicBezTo>
                    <a:pt x="6" y="1"/>
                    <a:pt x="6" y="1"/>
                    <a:pt x="6" y="1"/>
                  </a:cubicBezTo>
                  <a:cubicBezTo>
                    <a:pt x="5" y="1"/>
                    <a:pt x="5" y="2"/>
                    <a:pt x="5" y="2"/>
                  </a:cubicBezTo>
                  <a:cubicBezTo>
                    <a:pt x="5" y="2"/>
                    <a:pt x="5" y="2"/>
                    <a:pt x="5" y="2"/>
                  </a:cubicBezTo>
                  <a:cubicBezTo>
                    <a:pt x="5" y="3"/>
                    <a:pt x="4" y="4"/>
                    <a:pt x="4" y="5"/>
                  </a:cubicBezTo>
                  <a:cubicBezTo>
                    <a:pt x="4" y="6"/>
                    <a:pt x="3" y="7"/>
                    <a:pt x="3" y="8"/>
                  </a:cubicBezTo>
                  <a:cubicBezTo>
                    <a:pt x="2" y="9"/>
                    <a:pt x="2" y="9"/>
                    <a:pt x="2" y="10"/>
                  </a:cubicBezTo>
                  <a:cubicBezTo>
                    <a:pt x="1" y="11"/>
                    <a:pt x="1" y="12"/>
                    <a:pt x="0" y="12"/>
                  </a:cubicBezTo>
                  <a:cubicBezTo>
                    <a:pt x="4" y="12"/>
                    <a:pt x="4" y="12"/>
                    <a:pt x="4" y="12"/>
                  </a:cubicBezTo>
                  <a:cubicBezTo>
                    <a:pt x="5" y="12"/>
                    <a:pt x="5" y="11"/>
                    <a:pt x="5" y="10"/>
                  </a:cubicBezTo>
                  <a:cubicBezTo>
                    <a:pt x="6" y="9"/>
                    <a:pt x="6" y="9"/>
                    <a:pt x="7" y="8"/>
                  </a:cubicBezTo>
                  <a:cubicBezTo>
                    <a:pt x="7" y="7"/>
                    <a:pt x="7" y="6"/>
                    <a:pt x="8" y="5"/>
                  </a:cubicBezTo>
                  <a:cubicBezTo>
                    <a:pt x="8" y="4"/>
                    <a:pt x="9" y="3"/>
                    <a:pt x="9" y="2"/>
                  </a:cubicBezTo>
                  <a:cubicBezTo>
                    <a:pt x="9" y="2"/>
                    <a:pt x="9" y="2"/>
                    <a:pt x="9" y="2"/>
                  </a:cubicBezTo>
                  <a:cubicBezTo>
                    <a:pt x="9" y="1"/>
                    <a:pt x="9" y="1"/>
                    <a:pt x="9" y="1"/>
                  </a:cubicBezTo>
                  <a:cubicBezTo>
                    <a:pt x="9" y="1"/>
                    <a:pt x="9" y="1"/>
                    <a:pt x="10" y="1"/>
                  </a:cubicBezTo>
                  <a:cubicBezTo>
                    <a:pt x="10" y="0"/>
                    <a:pt x="10" y="0"/>
                    <a:pt x="10" y="0"/>
                  </a:cubicBezTo>
                  <a:cubicBezTo>
                    <a:pt x="6" y="0"/>
                    <a:pt x="6" y="0"/>
                    <a:pt x="6"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2" name="Freeform 22"/>
            <p:cNvSpPr>
              <a:spLocks/>
            </p:cNvSpPr>
            <p:nvPr/>
          </p:nvSpPr>
          <p:spPr bwMode="auto">
            <a:xfrm>
              <a:off x="6427788" y="2687638"/>
              <a:ext cx="30163" cy="87312"/>
            </a:xfrm>
            <a:custGeom>
              <a:avLst/>
              <a:gdLst/>
              <a:ahLst/>
              <a:cxnLst>
                <a:cxn ang="0">
                  <a:pos x="4" y="0"/>
                </a:cxn>
                <a:cxn ang="0">
                  <a:pos x="3" y="7"/>
                </a:cxn>
                <a:cxn ang="0">
                  <a:pos x="2" y="13"/>
                </a:cxn>
                <a:cxn ang="0">
                  <a:pos x="1" y="18"/>
                </a:cxn>
                <a:cxn ang="0">
                  <a:pos x="0" y="23"/>
                </a:cxn>
                <a:cxn ang="0">
                  <a:pos x="4" y="23"/>
                </a:cxn>
                <a:cxn ang="0">
                  <a:pos x="5" y="18"/>
                </a:cxn>
                <a:cxn ang="0">
                  <a:pos x="6" y="13"/>
                </a:cxn>
                <a:cxn ang="0">
                  <a:pos x="7" y="7"/>
                </a:cxn>
                <a:cxn ang="0">
                  <a:pos x="8" y="0"/>
                </a:cxn>
                <a:cxn ang="0">
                  <a:pos x="4" y="0"/>
                </a:cxn>
              </a:cxnLst>
              <a:rect l="0" t="0" r="r" b="b"/>
              <a:pathLst>
                <a:path w="8" h="23">
                  <a:moveTo>
                    <a:pt x="4" y="0"/>
                  </a:moveTo>
                  <a:cubicBezTo>
                    <a:pt x="4" y="3"/>
                    <a:pt x="3" y="5"/>
                    <a:pt x="3" y="7"/>
                  </a:cubicBezTo>
                  <a:cubicBezTo>
                    <a:pt x="3" y="9"/>
                    <a:pt x="2" y="11"/>
                    <a:pt x="2" y="13"/>
                  </a:cubicBezTo>
                  <a:cubicBezTo>
                    <a:pt x="2" y="15"/>
                    <a:pt x="1" y="16"/>
                    <a:pt x="1" y="18"/>
                  </a:cubicBezTo>
                  <a:cubicBezTo>
                    <a:pt x="1" y="20"/>
                    <a:pt x="0" y="22"/>
                    <a:pt x="0" y="23"/>
                  </a:cubicBezTo>
                  <a:cubicBezTo>
                    <a:pt x="4" y="23"/>
                    <a:pt x="4" y="23"/>
                    <a:pt x="4" y="23"/>
                  </a:cubicBezTo>
                  <a:cubicBezTo>
                    <a:pt x="4" y="22"/>
                    <a:pt x="4" y="20"/>
                    <a:pt x="5" y="18"/>
                  </a:cubicBezTo>
                  <a:cubicBezTo>
                    <a:pt x="5" y="16"/>
                    <a:pt x="5" y="15"/>
                    <a:pt x="6" y="13"/>
                  </a:cubicBezTo>
                  <a:cubicBezTo>
                    <a:pt x="6" y="11"/>
                    <a:pt x="6" y="9"/>
                    <a:pt x="7" y="7"/>
                  </a:cubicBezTo>
                  <a:cubicBezTo>
                    <a:pt x="7" y="5"/>
                    <a:pt x="7" y="3"/>
                    <a:pt x="8" y="0"/>
                  </a:cubicBezTo>
                  <a:cubicBezTo>
                    <a:pt x="4" y="0"/>
                    <a:pt x="4" y="0"/>
                    <a:pt x="4"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3" name="Freeform 23"/>
            <p:cNvSpPr>
              <a:spLocks/>
            </p:cNvSpPr>
            <p:nvPr/>
          </p:nvSpPr>
          <p:spPr bwMode="auto">
            <a:xfrm>
              <a:off x="6453188" y="2489200"/>
              <a:ext cx="30163" cy="117475"/>
            </a:xfrm>
            <a:custGeom>
              <a:avLst/>
              <a:gdLst/>
              <a:ahLst/>
              <a:cxnLst>
                <a:cxn ang="0">
                  <a:pos x="4" y="0"/>
                </a:cxn>
                <a:cxn ang="0">
                  <a:pos x="3" y="8"/>
                </a:cxn>
                <a:cxn ang="0">
                  <a:pos x="2" y="16"/>
                </a:cxn>
                <a:cxn ang="0">
                  <a:pos x="1" y="23"/>
                </a:cxn>
                <a:cxn ang="0">
                  <a:pos x="0" y="31"/>
                </a:cxn>
                <a:cxn ang="0">
                  <a:pos x="4" y="31"/>
                </a:cxn>
                <a:cxn ang="0">
                  <a:pos x="5" y="23"/>
                </a:cxn>
                <a:cxn ang="0">
                  <a:pos x="6" y="16"/>
                </a:cxn>
                <a:cxn ang="0">
                  <a:pos x="7" y="8"/>
                </a:cxn>
                <a:cxn ang="0">
                  <a:pos x="8" y="0"/>
                </a:cxn>
                <a:cxn ang="0">
                  <a:pos x="4" y="0"/>
                </a:cxn>
              </a:cxnLst>
              <a:rect l="0" t="0" r="r" b="b"/>
              <a:pathLst>
                <a:path w="8" h="31">
                  <a:moveTo>
                    <a:pt x="4" y="0"/>
                  </a:moveTo>
                  <a:cubicBezTo>
                    <a:pt x="4" y="3"/>
                    <a:pt x="4" y="5"/>
                    <a:pt x="3" y="8"/>
                  </a:cubicBezTo>
                  <a:cubicBezTo>
                    <a:pt x="3" y="11"/>
                    <a:pt x="3" y="13"/>
                    <a:pt x="2" y="16"/>
                  </a:cubicBezTo>
                  <a:cubicBezTo>
                    <a:pt x="2" y="18"/>
                    <a:pt x="2" y="21"/>
                    <a:pt x="1" y="23"/>
                  </a:cubicBezTo>
                  <a:cubicBezTo>
                    <a:pt x="1" y="26"/>
                    <a:pt x="1" y="28"/>
                    <a:pt x="0" y="31"/>
                  </a:cubicBezTo>
                  <a:cubicBezTo>
                    <a:pt x="4" y="31"/>
                    <a:pt x="4" y="31"/>
                    <a:pt x="4" y="31"/>
                  </a:cubicBezTo>
                  <a:cubicBezTo>
                    <a:pt x="4" y="28"/>
                    <a:pt x="5" y="26"/>
                    <a:pt x="5" y="23"/>
                  </a:cubicBezTo>
                  <a:cubicBezTo>
                    <a:pt x="5" y="21"/>
                    <a:pt x="6" y="18"/>
                    <a:pt x="6" y="16"/>
                  </a:cubicBezTo>
                  <a:cubicBezTo>
                    <a:pt x="6" y="13"/>
                    <a:pt x="7" y="11"/>
                    <a:pt x="7" y="8"/>
                  </a:cubicBezTo>
                  <a:cubicBezTo>
                    <a:pt x="7" y="5"/>
                    <a:pt x="7" y="3"/>
                    <a:pt x="8" y="0"/>
                  </a:cubicBezTo>
                  <a:cubicBezTo>
                    <a:pt x="4" y="0"/>
                    <a:pt x="4" y="0"/>
                    <a:pt x="4"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4" name="Freeform 24"/>
            <p:cNvSpPr>
              <a:spLocks/>
            </p:cNvSpPr>
            <p:nvPr/>
          </p:nvSpPr>
          <p:spPr bwMode="auto">
            <a:xfrm>
              <a:off x="6480175" y="2276475"/>
              <a:ext cx="25400" cy="115887"/>
            </a:xfrm>
            <a:custGeom>
              <a:avLst/>
              <a:gdLst/>
              <a:ahLst/>
              <a:cxnLst>
                <a:cxn ang="0">
                  <a:pos x="3" y="0"/>
                </a:cxn>
                <a:cxn ang="0">
                  <a:pos x="2" y="8"/>
                </a:cxn>
                <a:cxn ang="0">
                  <a:pos x="2" y="16"/>
                </a:cxn>
                <a:cxn ang="0">
                  <a:pos x="1" y="24"/>
                </a:cxn>
                <a:cxn ang="0">
                  <a:pos x="0" y="31"/>
                </a:cxn>
                <a:cxn ang="0">
                  <a:pos x="4" y="31"/>
                </a:cxn>
                <a:cxn ang="0">
                  <a:pos x="4" y="23"/>
                </a:cxn>
                <a:cxn ang="0">
                  <a:pos x="5" y="16"/>
                </a:cxn>
                <a:cxn ang="0">
                  <a:pos x="6" y="8"/>
                </a:cxn>
                <a:cxn ang="0">
                  <a:pos x="7" y="0"/>
                </a:cxn>
                <a:cxn ang="0">
                  <a:pos x="3" y="0"/>
                </a:cxn>
              </a:cxnLst>
              <a:rect l="0" t="0" r="r" b="b"/>
              <a:pathLst>
                <a:path w="7" h="31">
                  <a:moveTo>
                    <a:pt x="3" y="0"/>
                  </a:moveTo>
                  <a:cubicBezTo>
                    <a:pt x="3" y="3"/>
                    <a:pt x="3" y="5"/>
                    <a:pt x="2" y="8"/>
                  </a:cubicBezTo>
                  <a:cubicBezTo>
                    <a:pt x="2" y="11"/>
                    <a:pt x="2" y="13"/>
                    <a:pt x="2" y="16"/>
                  </a:cubicBezTo>
                  <a:cubicBezTo>
                    <a:pt x="1" y="18"/>
                    <a:pt x="1" y="21"/>
                    <a:pt x="1" y="24"/>
                  </a:cubicBezTo>
                  <a:cubicBezTo>
                    <a:pt x="1" y="26"/>
                    <a:pt x="0" y="29"/>
                    <a:pt x="0" y="31"/>
                  </a:cubicBezTo>
                  <a:cubicBezTo>
                    <a:pt x="4" y="31"/>
                    <a:pt x="4" y="31"/>
                    <a:pt x="4" y="31"/>
                  </a:cubicBezTo>
                  <a:cubicBezTo>
                    <a:pt x="4" y="29"/>
                    <a:pt x="4" y="26"/>
                    <a:pt x="4" y="23"/>
                  </a:cubicBezTo>
                  <a:cubicBezTo>
                    <a:pt x="5" y="21"/>
                    <a:pt x="5" y="18"/>
                    <a:pt x="5" y="16"/>
                  </a:cubicBezTo>
                  <a:cubicBezTo>
                    <a:pt x="5" y="13"/>
                    <a:pt x="6" y="10"/>
                    <a:pt x="6" y="8"/>
                  </a:cubicBezTo>
                  <a:cubicBezTo>
                    <a:pt x="6" y="5"/>
                    <a:pt x="6" y="3"/>
                    <a:pt x="7" y="0"/>
                  </a:cubicBezTo>
                  <a:cubicBezTo>
                    <a:pt x="3" y="0"/>
                    <a:pt x="3" y="0"/>
                    <a:pt x="3"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5" name="Freeform 25"/>
            <p:cNvSpPr>
              <a:spLocks/>
            </p:cNvSpPr>
            <p:nvPr/>
          </p:nvSpPr>
          <p:spPr bwMode="auto">
            <a:xfrm>
              <a:off x="6499225" y="2095500"/>
              <a:ext cx="19050" cy="93662"/>
            </a:xfrm>
            <a:custGeom>
              <a:avLst/>
              <a:gdLst/>
              <a:ahLst/>
              <a:cxnLst>
                <a:cxn ang="0">
                  <a:pos x="2" y="0"/>
                </a:cxn>
                <a:cxn ang="0">
                  <a:pos x="1" y="6"/>
                </a:cxn>
                <a:cxn ang="0">
                  <a:pos x="1" y="12"/>
                </a:cxn>
                <a:cxn ang="0">
                  <a:pos x="1" y="18"/>
                </a:cxn>
                <a:cxn ang="0">
                  <a:pos x="0" y="25"/>
                </a:cxn>
                <a:cxn ang="0">
                  <a:pos x="4" y="25"/>
                </a:cxn>
                <a:cxn ang="0">
                  <a:pos x="4" y="18"/>
                </a:cxn>
                <a:cxn ang="0">
                  <a:pos x="5" y="12"/>
                </a:cxn>
                <a:cxn ang="0">
                  <a:pos x="5" y="6"/>
                </a:cxn>
                <a:cxn ang="0">
                  <a:pos x="5" y="0"/>
                </a:cxn>
                <a:cxn ang="0">
                  <a:pos x="2" y="0"/>
                </a:cxn>
              </a:cxnLst>
              <a:rect l="0" t="0" r="r" b="b"/>
              <a:pathLst>
                <a:path w="5" h="25">
                  <a:moveTo>
                    <a:pt x="2" y="0"/>
                  </a:moveTo>
                  <a:cubicBezTo>
                    <a:pt x="2" y="2"/>
                    <a:pt x="2" y="4"/>
                    <a:pt x="1" y="6"/>
                  </a:cubicBezTo>
                  <a:cubicBezTo>
                    <a:pt x="1" y="8"/>
                    <a:pt x="1" y="10"/>
                    <a:pt x="1" y="12"/>
                  </a:cubicBezTo>
                  <a:cubicBezTo>
                    <a:pt x="1" y="14"/>
                    <a:pt x="1" y="16"/>
                    <a:pt x="1" y="18"/>
                  </a:cubicBezTo>
                  <a:cubicBezTo>
                    <a:pt x="0" y="21"/>
                    <a:pt x="0" y="23"/>
                    <a:pt x="0" y="25"/>
                  </a:cubicBezTo>
                  <a:cubicBezTo>
                    <a:pt x="4" y="25"/>
                    <a:pt x="4" y="25"/>
                    <a:pt x="4" y="25"/>
                  </a:cubicBezTo>
                  <a:cubicBezTo>
                    <a:pt x="4" y="23"/>
                    <a:pt x="4" y="20"/>
                    <a:pt x="4" y="18"/>
                  </a:cubicBezTo>
                  <a:cubicBezTo>
                    <a:pt x="4" y="16"/>
                    <a:pt x="4" y="14"/>
                    <a:pt x="5" y="12"/>
                  </a:cubicBezTo>
                  <a:cubicBezTo>
                    <a:pt x="5" y="10"/>
                    <a:pt x="5" y="8"/>
                    <a:pt x="5" y="6"/>
                  </a:cubicBezTo>
                  <a:cubicBezTo>
                    <a:pt x="5" y="4"/>
                    <a:pt x="5" y="2"/>
                    <a:pt x="5" y="0"/>
                  </a:cubicBezTo>
                  <a:cubicBezTo>
                    <a:pt x="2" y="0"/>
                    <a:pt x="2" y="0"/>
                    <a:pt x="2"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6" name="Freeform 26"/>
            <p:cNvSpPr>
              <a:spLocks/>
            </p:cNvSpPr>
            <p:nvPr/>
          </p:nvSpPr>
          <p:spPr bwMode="auto">
            <a:xfrm>
              <a:off x="5970588" y="2838450"/>
              <a:ext cx="625475" cy="179387"/>
            </a:xfrm>
            <a:custGeom>
              <a:avLst/>
              <a:gdLst/>
              <a:ahLst/>
              <a:cxnLst>
                <a:cxn ang="0">
                  <a:pos x="167" y="48"/>
                </a:cxn>
                <a:cxn ang="0">
                  <a:pos x="44" y="48"/>
                </a:cxn>
                <a:cxn ang="0">
                  <a:pos x="38" y="46"/>
                </a:cxn>
                <a:cxn ang="0">
                  <a:pos x="32" y="41"/>
                </a:cxn>
                <a:cxn ang="0">
                  <a:pos x="25" y="33"/>
                </a:cxn>
                <a:cxn ang="0">
                  <a:pos x="19" y="20"/>
                </a:cxn>
                <a:cxn ang="0">
                  <a:pos x="14" y="12"/>
                </a:cxn>
                <a:cxn ang="0">
                  <a:pos x="10" y="5"/>
                </a:cxn>
                <a:cxn ang="0">
                  <a:pos x="5" y="2"/>
                </a:cxn>
                <a:cxn ang="0">
                  <a:pos x="0" y="0"/>
                </a:cxn>
                <a:cxn ang="0">
                  <a:pos x="138" y="0"/>
                </a:cxn>
                <a:cxn ang="0">
                  <a:pos x="141" y="1"/>
                </a:cxn>
                <a:cxn ang="0">
                  <a:pos x="145" y="5"/>
                </a:cxn>
                <a:cxn ang="0">
                  <a:pos x="148" y="11"/>
                </a:cxn>
                <a:cxn ang="0">
                  <a:pos x="151" y="20"/>
                </a:cxn>
                <a:cxn ang="0">
                  <a:pos x="155" y="33"/>
                </a:cxn>
                <a:cxn ang="0">
                  <a:pos x="159" y="42"/>
                </a:cxn>
                <a:cxn ang="0">
                  <a:pos x="163" y="47"/>
                </a:cxn>
                <a:cxn ang="0">
                  <a:pos x="167" y="48"/>
                </a:cxn>
              </a:cxnLst>
              <a:rect l="0" t="0" r="r" b="b"/>
              <a:pathLst>
                <a:path w="167" h="48">
                  <a:moveTo>
                    <a:pt x="167" y="48"/>
                  </a:moveTo>
                  <a:cubicBezTo>
                    <a:pt x="44" y="48"/>
                    <a:pt x="44" y="48"/>
                    <a:pt x="44" y="48"/>
                  </a:cubicBezTo>
                  <a:cubicBezTo>
                    <a:pt x="42" y="48"/>
                    <a:pt x="40" y="47"/>
                    <a:pt x="38" y="46"/>
                  </a:cubicBezTo>
                  <a:cubicBezTo>
                    <a:pt x="36" y="45"/>
                    <a:pt x="34" y="43"/>
                    <a:pt x="32" y="41"/>
                  </a:cubicBezTo>
                  <a:cubicBezTo>
                    <a:pt x="30" y="39"/>
                    <a:pt x="27" y="36"/>
                    <a:pt x="25" y="33"/>
                  </a:cubicBezTo>
                  <a:cubicBezTo>
                    <a:pt x="23" y="29"/>
                    <a:pt x="21" y="25"/>
                    <a:pt x="19" y="20"/>
                  </a:cubicBezTo>
                  <a:cubicBezTo>
                    <a:pt x="17" y="17"/>
                    <a:pt x="16" y="14"/>
                    <a:pt x="14" y="12"/>
                  </a:cubicBezTo>
                  <a:cubicBezTo>
                    <a:pt x="13" y="9"/>
                    <a:pt x="11" y="7"/>
                    <a:pt x="10" y="5"/>
                  </a:cubicBezTo>
                  <a:cubicBezTo>
                    <a:pt x="8" y="4"/>
                    <a:pt x="6" y="2"/>
                    <a:pt x="5" y="2"/>
                  </a:cubicBezTo>
                  <a:cubicBezTo>
                    <a:pt x="3" y="1"/>
                    <a:pt x="1" y="0"/>
                    <a:pt x="0" y="0"/>
                  </a:cubicBezTo>
                  <a:cubicBezTo>
                    <a:pt x="138" y="0"/>
                    <a:pt x="138" y="0"/>
                    <a:pt x="138" y="0"/>
                  </a:cubicBezTo>
                  <a:cubicBezTo>
                    <a:pt x="139" y="0"/>
                    <a:pt x="140" y="0"/>
                    <a:pt x="141" y="1"/>
                  </a:cubicBezTo>
                  <a:cubicBezTo>
                    <a:pt x="142" y="2"/>
                    <a:pt x="144" y="3"/>
                    <a:pt x="145" y="5"/>
                  </a:cubicBezTo>
                  <a:cubicBezTo>
                    <a:pt x="146" y="7"/>
                    <a:pt x="147" y="9"/>
                    <a:pt x="148" y="11"/>
                  </a:cubicBezTo>
                  <a:cubicBezTo>
                    <a:pt x="149" y="14"/>
                    <a:pt x="150" y="17"/>
                    <a:pt x="151" y="20"/>
                  </a:cubicBezTo>
                  <a:cubicBezTo>
                    <a:pt x="152" y="25"/>
                    <a:pt x="154" y="29"/>
                    <a:pt x="155" y="33"/>
                  </a:cubicBezTo>
                  <a:cubicBezTo>
                    <a:pt x="156" y="36"/>
                    <a:pt x="158" y="39"/>
                    <a:pt x="159" y="42"/>
                  </a:cubicBezTo>
                  <a:cubicBezTo>
                    <a:pt x="161" y="44"/>
                    <a:pt x="162" y="46"/>
                    <a:pt x="163" y="47"/>
                  </a:cubicBezTo>
                  <a:cubicBezTo>
                    <a:pt x="165" y="48"/>
                    <a:pt x="166" y="48"/>
                    <a:pt x="167" y="48"/>
                  </a:cubicBezTo>
                  <a:close/>
                </a:path>
              </a:pathLst>
            </a:custGeom>
            <a:solidFill>
              <a:srgbClr val="1A1A1A"/>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7" name="Freeform 27"/>
            <p:cNvSpPr>
              <a:spLocks/>
            </p:cNvSpPr>
            <p:nvPr/>
          </p:nvSpPr>
          <p:spPr bwMode="auto">
            <a:xfrm>
              <a:off x="5970588" y="2838450"/>
              <a:ext cx="625475" cy="179387"/>
            </a:xfrm>
            <a:custGeom>
              <a:avLst/>
              <a:gdLst/>
              <a:ahLst/>
              <a:cxnLst>
                <a:cxn ang="0">
                  <a:pos x="167" y="48"/>
                </a:cxn>
                <a:cxn ang="0">
                  <a:pos x="44" y="48"/>
                </a:cxn>
                <a:cxn ang="0">
                  <a:pos x="38" y="46"/>
                </a:cxn>
                <a:cxn ang="0">
                  <a:pos x="32" y="41"/>
                </a:cxn>
                <a:cxn ang="0">
                  <a:pos x="25" y="33"/>
                </a:cxn>
                <a:cxn ang="0">
                  <a:pos x="19" y="20"/>
                </a:cxn>
                <a:cxn ang="0">
                  <a:pos x="14" y="12"/>
                </a:cxn>
                <a:cxn ang="0">
                  <a:pos x="10" y="5"/>
                </a:cxn>
                <a:cxn ang="0">
                  <a:pos x="5" y="2"/>
                </a:cxn>
                <a:cxn ang="0">
                  <a:pos x="0" y="0"/>
                </a:cxn>
                <a:cxn ang="0">
                  <a:pos x="138" y="0"/>
                </a:cxn>
                <a:cxn ang="0">
                  <a:pos x="141" y="1"/>
                </a:cxn>
                <a:cxn ang="0">
                  <a:pos x="145" y="5"/>
                </a:cxn>
                <a:cxn ang="0">
                  <a:pos x="148" y="11"/>
                </a:cxn>
                <a:cxn ang="0">
                  <a:pos x="151" y="20"/>
                </a:cxn>
                <a:cxn ang="0">
                  <a:pos x="155" y="33"/>
                </a:cxn>
                <a:cxn ang="0">
                  <a:pos x="159" y="42"/>
                </a:cxn>
                <a:cxn ang="0">
                  <a:pos x="163" y="47"/>
                </a:cxn>
                <a:cxn ang="0">
                  <a:pos x="167" y="48"/>
                </a:cxn>
              </a:cxnLst>
              <a:rect l="0" t="0" r="r" b="b"/>
              <a:pathLst>
                <a:path w="167" h="48">
                  <a:moveTo>
                    <a:pt x="167" y="48"/>
                  </a:moveTo>
                  <a:cubicBezTo>
                    <a:pt x="44" y="48"/>
                    <a:pt x="44" y="48"/>
                    <a:pt x="44" y="48"/>
                  </a:cubicBezTo>
                  <a:cubicBezTo>
                    <a:pt x="42" y="48"/>
                    <a:pt x="40" y="47"/>
                    <a:pt x="38" y="46"/>
                  </a:cubicBezTo>
                  <a:cubicBezTo>
                    <a:pt x="36" y="45"/>
                    <a:pt x="34" y="43"/>
                    <a:pt x="32" y="41"/>
                  </a:cubicBezTo>
                  <a:cubicBezTo>
                    <a:pt x="30" y="39"/>
                    <a:pt x="27" y="36"/>
                    <a:pt x="25" y="33"/>
                  </a:cubicBezTo>
                  <a:cubicBezTo>
                    <a:pt x="23" y="29"/>
                    <a:pt x="21" y="25"/>
                    <a:pt x="19" y="20"/>
                  </a:cubicBezTo>
                  <a:cubicBezTo>
                    <a:pt x="17" y="17"/>
                    <a:pt x="16" y="14"/>
                    <a:pt x="14" y="12"/>
                  </a:cubicBezTo>
                  <a:cubicBezTo>
                    <a:pt x="13" y="9"/>
                    <a:pt x="11" y="7"/>
                    <a:pt x="10" y="5"/>
                  </a:cubicBezTo>
                  <a:cubicBezTo>
                    <a:pt x="8" y="4"/>
                    <a:pt x="6" y="2"/>
                    <a:pt x="5" y="2"/>
                  </a:cubicBezTo>
                  <a:cubicBezTo>
                    <a:pt x="3" y="1"/>
                    <a:pt x="1" y="0"/>
                    <a:pt x="0" y="0"/>
                  </a:cubicBezTo>
                  <a:cubicBezTo>
                    <a:pt x="138" y="0"/>
                    <a:pt x="138" y="0"/>
                    <a:pt x="138" y="0"/>
                  </a:cubicBezTo>
                  <a:cubicBezTo>
                    <a:pt x="139" y="0"/>
                    <a:pt x="140" y="0"/>
                    <a:pt x="141" y="1"/>
                  </a:cubicBezTo>
                  <a:cubicBezTo>
                    <a:pt x="142" y="2"/>
                    <a:pt x="144" y="3"/>
                    <a:pt x="145" y="5"/>
                  </a:cubicBezTo>
                  <a:cubicBezTo>
                    <a:pt x="146" y="7"/>
                    <a:pt x="147" y="9"/>
                    <a:pt x="148" y="11"/>
                  </a:cubicBezTo>
                  <a:cubicBezTo>
                    <a:pt x="149" y="14"/>
                    <a:pt x="150" y="17"/>
                    <a:pt x="151" y="20"/>
                  </a:cubicBezTo>
                  <a:cubicBezTo>
                    <a:pt x="152" y="25"/>
                    <a:pt x="154" y="29"/>
                    <a:pt x="155" y="33"/>
                  </a:cubicBezTo>
                  <a:cubicBezTo>
                    <a:pt x="156" y="36"/>
                    <a:pt x="158" y="39"/>
                    <a:pt x="159" y="42"/>
                  </a:cubicBezTo>
                  <a:cubicBezTo>
                    <a:pt x="161" y="44"/>
                    <a:pt x="162" y="46"/>
                    <a:pt x="163" y="47"/>
                  </a:cubicBezTo>
                  <a:cubicBezTo>
                    <a:pt x="165" y="48"/>
                    <a:pt x="166" y="48"/>
                    <a:pt x="167" y="48"/>
                  </a:cubicBez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5148" name="Picture 28"/>
            <p:cNvPicPr>
              <a:picLocks noChangeAspect="1" noChangeArrowheads="1"/>
            </p:cNvPicPr>
            <p:nvPr/>
          </p:nvPicPr>
          <p:blipFill>
            <a:blip r:embed="rId9" cstate="print"/>
            <a:srcRect/>
            <a:stretch>
              <a:fillRect/>
            </a:stretch>
          </p:blipFill>
          <p:spPr bwMode="auto">
            <a:xfrm>
              <a:off x="5916613" y="3441700"/>
              <a:ext cx="100013" cy="79375"/>
            </a:xfrm>
            <a:prstGeom prst="rect">
              <a:avLst/>
            </a:prstGeom>
            <a:noFill/>
            <a:ln w="9525">
              <a:noFill/>
              <a:miter lim="800000"/>
              <a:headEnd/>
              <a:tailEnd/>
            </a:ln>
          </p:spPr>
        </p:pic>
        <p:pic>
          <p:nvPicPr>
            <p:cNvPr id="5149" name="Picture 29"/>
            <p:cNvPicPr>
              <a:picLocks noChangeAspect="1" noChangeArrowheads="1"/>
            </p:cNvPicPr>
            <p:nvPr/>
          </p:nvPicPr>
          <p:blipFill>
            <a:blip r:embed="rId10" cstate="print"/>
            <a:srcRect/>
            <a:stretch>
              <a:fillRect/>
            </a:stretch>
          </p:blipFill>
          <p:spPr bwMode="auto">
            <a:xfrm>
              <a:off x="5999163" y="3219450"/>
              <a:ext cx="79375" cy="168275"/>
            </a:xfrm>
            <a:prstGeom prst="rect">
              <a:avLst/>
            </a:prstGeom>
            <a:noFill/>
            <a:ln w="9525">
              <a:noFill/>
              <a:miter lim="800000"/>
              <a:headEnd/>
              <a:tailEnd/>
            </a:ln>
          </p:spPr>
        </p:pic>
        <p:pic>
          <p:nvPicPr>
            <p:cNvPr id="5150" name="Picture 30"/>
            <p:cNvPicPr>
              <a:picLocks noChangeAspect="1" noChangeArrowheads="1"/>
            </p:cNvPicPr>
            <p:nvPr/>
          </p:nvPicPr>
          <p:blipFill>
            <a:blip r:embed="rId11" cstate="print"/>
            <a:srcRect/>
            <a:stretch>
              <a:fillRect/>
            </a:stretch>
          </p:blipFill>
          <p:spPr bwMode="auto">
            <a:xfrm>
              <a:off x="6053138" y="2917825"/>
              <a:ext cx="79375" cy="192087"/>
            </a:xfrm>
            <a:prstGeom prst="rect">
              <a:avLst/>
            </a:prstGeom>
            <a:noFill/>
            <a:ln w="9525">
              <a:noFill/>
              <a:miter lim="800000"/>
              <a:headEnd/>
              <a:tailEnd/>
            </a:ln>
          </p:spPr>
        </p:pic>
        <p:pic>
          <p:nvPicPr>
            <p:cNvPr id="5151" name="Picture 31"/>
            <p:cNvPicPr>
              <a:picLocks noChangeAspect="1" noChangeArrowheads="1"/>
            </p:cNvPicPr>
            <p:nvPr/>
          </p:nvPicPr>
          <p:blipFill>
            <a:blip r:embed="rId12" cstate="print"/>
            <a:srcRect/>
            <a:stretch>
              <a:fillRect/>
            </a:stretch>
          </p:blipFill>
          <p:spPr bwMode="auto">
            <a:xfrm>
              <a:off x="6103938" y="2743200"/>
              <a:ext cx="79375" cy="112712"/>
            </a:xfrm>
            <a:prstGeom prst="rect">
              <a:avLst/>
            </a:prstGeom>
            <a:noFill/>
            <a:ln w="9525">
              <a:noFill/>
              <a:miter lim="800000"/>
              <a:headEnd/>
              <a:tailEnd/>
            </a:ln>
          </p:spPr>
        </p:pic>
        <p:pic>
          <p:nvPicPr>
            <p:cNvPr id="5152" name="Picture 32"/>
            <p:cNvPicPr>
              <a:picLocks noChangeAspect="1" noChangeArrowheads="1"/>
            </p:cNvPicPr>
            <p:nvPr/>
          </p:nvPicPr>
          <p:blipFill>
            <a:blip r:embed="rId13" cstate="print"/>
            <a:srcRect/>
            <a:stretch>
              <a:fillRect/>
            </a:stretch>
          </p:blipFill>
          <p:spPr bwMode="auto">
            <a:xfrm>
              <a:off x="6164263" y="2686050"/>
              <a:ext cx="79375" cy="44450"/>
            </a:xfrm>
            <a:prstGeom prst="rect">
              <a:avLst/>
            </a:prstGeom>
            <a:noFill/>
            <a:ln w="9525">
              <a:noFill/>
              <a:miter lim="800000"/>
              <a:headEnd/>
              <a:tailEnd/>
            </a:ln>
          </p:spPr>
        </p:pic>
        <p:sp>
          <p:nvSpPr>
            <p:cNvPr id="5153" name="Freeform 33"/>
            <p:cNvSpPr>
              <a:spLocks/>
            </p:cNvSpPr>
            <p:nvPr/>
          </p:nvSpPr>
          <p:spPr bwMode="auto">
            <a:xfrm>
              <a:off x="6218238" y="2695575"/>
              <a:ext cx="265113" cy="820737"/>
            </a:xfrm>
            <a:custGeom>
              <a:avLst/>
              <a:gdLst/>
              <a:ahLst/>
              <a:cxnLst>
                <a:cxn ang="0">
                  <a:pos x="71" y="0"/>
                </a:cxn>
                <a:cxn ang="0">
                  <a:pos x="64" y="0"/>
                </a:cxn>
                <a:cxn ang="0">
                  <a:pos x="63" y="0"/>
                </a:cxn>
                <a:cxn ang="0">
                  <a:pos x="55" y="8"/>
                </a:cxn>
                <a:cxn ang="0">
                  <a:pos x="46" y="30"/>
                </a:cxn>
                <a:cxn ang="0">
                  <a:pos x="39" y="67"/>
                </a:cxn>
                <a:cxn ang="0">
                  <a:pos x="32" y="118"/>
                </a:cxn>
                <a:cxn ang="0">
                  <a:pos x="28" y="153"/>
                </a:cxn>
                <a:cxn ang="0">
                  <a:pos x="22" y="183"/>
                </a:cxn>
                <a:cxn ang="0">
                  <a:pos x="15" y="204"/>
                </a:cxn>
                <a:cxn ang="0">
                  <a:pos x="6" y="217"/>
                </a:cxn>
                <a:cxn ang="0">
                  <a:pos x="5" y="218"/>
                </a:cxn>
                <a:cxn ang="0">
                  <a:pos x="3" y="219"/>
                </a:cxn>
                <a:cxn ang="0">
                  <a:pos x="2" y="219"/>
                </a:cxn>
                <a:cxn ang="0">
                  <a:pos x="0" y="219"/>
                </a:cxn>
                <a:cxn ang="0">
                  <a:pos x="9" y="219"/>
                </a:cxn>
                <a:cxn ang="0">
                  <a:pos x="10" y="219"/>
                </a:cxn>
                <a:cxn ang="0">
                  <a:pos x="12" y="219"/>
                </a:cxn>
                <a:cxn ang="0">
                  <a:pos x="13" y="218"/>
                </a:cxn>
                <a:cxn ang="0">
                  <a:pos x="14" y="217"/>
                </a:cxn>
                <a:cxn ang="0">
                  <a:pos x="23" y="205"/>
                </a:cxn>
                <a:cxn ang="0">
                  <a:pos x="30" y="183"/>
                </a:cxn>
                <a:cxn ang="0">
                  <a:pos x="36" y="154"/>
                </a:cxn>
                <a:cxn ang="0">
                  <a:pos x="40" y="118"/>
                </a:cxn>
                <a:cxn ang="0">
                  <a:pos x="46" y="67"/>
                </a:cxn>
                <a:cxn ang="0">
                  <a:pos x="54" y="30"/>
                </a:cxn>
                <a:cxn ang="0">
                  <a:pos x="62" y="8"/>
                </a:cxn>
                <a:cxn ang="0">
                  <a:pos x="70" y="0"/>
                </a:cxn>
                <a:cxn ang="0">
                  <a:pos x="71" y="0"/>
                </a:cxn>
              </a:cxnLst>
              <a:rect l="0" t="0" r="r" b="b"/>
              <a:pathLst>
                <a:path w="71" h="219">
                  <a:moveTo>
                    <a:pt x="71" y="0"/>
                  </a:moveTo>
                  <a:cubicBezTo>
                    <a:pt x="64" y="0"/>
                    <a:pt x="64" y="0"/>
                    <a:pt x="64" y="0"/>
                  </a:cubicBezTo>
                  <a:cubicBezTo>
                    <a:pt x="63" y="0"/>
                    <a:pt x="63" y="0"/>
                    <a:pt x="63" y="0"/>
                  </a:cubicBezTo>
                  <a:cubicBezTo>
                    <a:pt x="61" y="1"/>
                    <a:pt x="58" y="3"/>
                    <a:pt x="55" y="8"/>
                  </a:cubicBezTo>
                  <a:cubicBezTo>
                    <a:pt x="52" y="13"/>
                    <a:pt x="49" y="21"/>
                    <a:pt x="46" y="30"/>
                  </a:cubicBezTo>
                  <a:cubicBezTo>
                    <a:pt x="44" y="40"/>
                    <a:pt x="41" y="52"/>
                    <a:pt x="39" y="67"/>
                  </a:cubicBezTo>
                  <a:cubicBezTo>
                    <a:pt x="36" y="82"/>
                    <a:pt x="34" y="99"/>
                    <a:pt x="32" y="118"/>
                  </a:cubicBezTo>
                  <a:cubicBezTo>
                    <a:pt x="31" y="131"/>
                    <a:pt x="30" y="143"/>
                    <a:pt x="28" y="153"/>
                  </a:cubicBezTo>
                  <a:cubicBezTo>
                    <a:pt x="26" y="164"/>
                    <a:pt x="24" y="174"/>
                    <a:pt x="22" y="183"/>
                  </a:cubicBezTo>
                  <a:cubicBezTo>
                    <a:pt x="20" y="191"/>
                    <a:pt x="17" y="199"/>
                    <a:pt x="15" y="204"/>
                  </a:cubicBezTo>
                  <a:cubicBezTo>
                    <a:pt x="12" y="210"/>
                    <a:pt x="9" y="214"/>
                    <a:pt x="6" y="217"/>
                  </a:cubicBezTo>
                  <a:cubicBezTo>
                    <a:pt x="6" y="217"/>
                    <a:pt x="5" y="218"/>
                    <a:pt x="5" y="218"/>
                  </a:cubicBezTo>
                  <a:cubicBezTo>
                    <a:pt x="4" y="218"/>
                    <a:pt x="4" y="218"/>
                    <a:pt x="3" y="219"/>
                  </a:cubicBezTo>
                  <a:cubicBezTo>
                    <a:pt x="3" y="219"/>
                    <a:pt x="2" y="219"/>
                    <a:pt x="2" y="219"/>
                  </a:cubicBezTo>
                  <a:cubicBezTo>
                    <a:pt x="1" y="219"/>
                    <a:pt x="1" y="219"/>
                    <a:pt x="0" y="219"/>
                  </a:cubicBezTo>
                  <a:cubicBezTo>
                    <a:pt x="9" y="219"/>
                    <a:pt x="9" y="219"/>
                    <a:pt x="9" y="219"/>
                  </a:cubicBezTo>
                  <a:cubicBezTo>
                    <a:pt x="9" y="219"/>
                    <a:pt x="10" y="219"/>
                    <a:pt x="10" y="219"/>
                  </a:cubicBezTo>
                  <a:cubicBezTo>
                    <a:pt x="11" y="219"/>
                    <a:pt x="11" y="219"/>
                    <a:pt x="12" y="219"/>
                  </a:cubicBezTo>
                  <a:cubicBezTo>
                    <a:pt x="12" y="219"/>
                    <a:pt x="12" y="218"/>
                    <a:pt x="13" y="218"/>
                  </a:cubicBezTo>
                  <a:cubicBezTo>
                    <a:pt x="13" y="218"/>
                    <a:pt x="14" y="217"/>
                    <a:pt x="14" y="217"/>
                  </a:cubicBezTo>
                  <a:cubicBezTo>
                    <a:pt x="17" y="215"/>
                    <a:pt x="20" y="210"/>
                    <a:pt x="23" y="205"/>
                  </a:cubicBezTo>
                  <a:cubicBezTo>
                    <a:pt x="25" y="199"/>
                    <a:pt x="28" y="191"/>
                    <a:pt x="30" y="183"/>
                  </a:cubicBezTo>
                  <a:cubicBezTo>
                    <a:pt x="32" y="174"/>
                    <a:pt x="34" y="164"/>
                    <a:pt x="36" y="154"/>
                  </a:cubicBezTo>
                  <a:cubicBezTo>
                    <a:pt x="37" y="143"/>
                    <a:pt x="39" y="131"/>
                    <a:pt x="40" y="118"/>
                  </a:cubicBezTo>
                  <a:cubicBezTo>
                    <a:pt x="42" y="99"/>
                    <a:pt x="44" y="82"/>
                    <a:pt x="46" y="67"/>
                  </a:cubicBezTo>
                  <a:cubicBezTo>
                    <a:pt x="48" y="52"/>
                    <a:pt x="51" y="40"/>
                    <a:pt x="54" y="30"/>
                  </a:cubicBezTo>
                  <a:cubicBezTo>
                    <a:pt x="56" y="21"/>
                    <a:pt x="59" y="13"/>
                    <a:pt x="62" y="8"/>
                  </a:cubicBezTo>
                  <a:cubicBezTo>
                    <a:pt x="65" y="3"/>
                    <a:pt x="67" y="1"/>
                    <a:pt x="70" y="0"/>
                  </a:cubicBezTo>
                  <a:cubicBezTo>
                    <a:pt x="71" y="0"/>
                    <a:pt x="71" y="0"/>
                    <a:pt x="71" y="0"/>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54" name="Freeform 34"/>
            <p:cNvSpPr>
              <a:spLocks/>
            </p:cNvSpPr>
            <p:nvPr/>
          </p:nvSpPr>
          <p:spPr bwMode="auto">
            <a:xfrm>
              <a:off x="5659438" y="2695575"/>
              <a:ext cx="782638" cy="820737"/>
            </a:xfrm>
            <a:custGeom>
              <a:avLst/>
              <a:gdLst/>
              <a:ahLst/>
              <a:cxnLst>
                <a:cxn ang="0">
                  <a:pos x="209" y="0"/>
                </a:cxn>
                <a:cxn ang="0">
                  <a:pos x="92" y="2"/>
                </a:cxn>
                <a:cxn ang="0">
                  <a:pos x="90" y="2"/>
                </a:cxn>
                <a:cxn ang="0">
                  <a:pos x="78" y="10"/>
                </a:cxn>
                <a:cxn ang="0">
                  <a:pos x="66" y="31"/>
                </a:cxn>
                <a:cxn ang="0">
                  <a:pos x="55" y="67"/>
                </a:cxn>
                <a:cxn ang="0">
                  <a:pos x="46" y="116"/>
                </a:cxn>
                <a:cxn ang="0">
                  <a:pos x="39" y="151"/>
                </a:cxn>
                <a:cxn ang="0">
                  <a:pos x="31" y="179"/>
                </a:cxn>
                <a:cxn ang="0">
                  <a:pos x="20" y="200"/>
                </a:cxn>
                <a:cxn ang="0">
                  <a:pos x="8" y="212"/>
                </a:cxn>
                <a:cxn ang="0">
                  <a:pos x="6" y="213"/>
                </a:cxn>
                <a:cxn ang="0">
                  <a:pos x="4" y="214"/>
                </a:cxn>
                <a:cxn ang="0">
                  <a:pos x="2" y="214"/>
                </a:cxn>
                <a:cxn ang="0">
                  <a:pos x="0" y="214"/>
                </a:cxn>
                <a:cxn ang="0">
                  <a:pos x="144" y="219"/>
                </a:cxn>
                <a:cxn ang="0">
                  <a:pos x="145" y="219"/>
                </a:cxn>
                <a:cxn ang="0">
                  <a:pos x="147" y="218"/>
                </a:cxn>
                <a:cxn ang="0">
                  <a:pos x="148" y="218"/>
                </a:cxn>
                <a:cxn ang="0">
                  <a:pos x="150" y="217"/>
                </a:cxn>
                <a:cxn ang="0">
                  <a:pos x="159" y="204"/>
                </a:cxn>
                <a:cxn ang="0">
                  <a:pos x="166" y="183"/>
                </a:cxn>
                <a:cxn ang="0">
                  <a:pos x="172" y="153"/>
                </a:cxn>
                <a:cxn ang="0">
                  <a:pos x="177" y="118"/>
                </a:cxn>
                <a:cxn ang="0">
                  <a:pos x="183" y="67"/>
                </a:cxn>
                <a:cxn ang="0">
                  <a:pos x="191" y="30"/>
                </a:cxn>
                <a:cxn ang="0">
                  <a:pos x="199" y="8"/>
                </a:cxn>
                <a:cxn ang="0">
                  <a:pos x="208" y="0"/>
                </a:cxn>
                <a:cxn ang="0">
                  <a:pos x="209" y="0"/>
                </a:cxn>
              </a:cxnLst>
              <a:rect l="0" t="0" r="r" b="b"/>
              <a:pathLst>
                <a:path w="209" h="219">
                  <a:moveTo>
                    <a:pt x="209" y="0"/>
                  </a:moveTo>
                  <a:cubicBezTo>
                    <a:pt x="92" y="2"/>
                    <a:pt x="92" y="2"/>
                    <a:pt x="92" y="2"/>
                  </a:cubicBezTo>
                  <a:cubicBezTo>
                    <a:pt x="91" y="2"/>
                    <a:pt x="91" y="2"/>
                    <a:pt x="90" y="2"/>
                  </a:cubicBezTo>
                  <a:cubicBezTo>
                    <a:pt x="86" y="2"/>
                    <a:pt x="82" y="5"/>
                    <a:pt x="78" y="10"/>
                  </a:cubicBezTo>
                  <a:cubicBezTo>
                    <a:pt x="74" y="15"/>
                    <a:pt x="70" y="22"/>
                    <a:pt x="66" y="31"/>
                  </a:cubicBezTo>
                  <a:cubicBezTo>
                    <a:pt x="62" y="41"/>
                    <a:pt x="59" y="53"/>
                    <a:pt x="55" y="67"/>
                  </a:cubicBezTo>
                  <a:cubicBezTo>
                    <a:pt x="52" y="81"/>
                    <a:pt x="48" y="98"/>
                    <a:pt x="46" y="116"/>
                  </a:cubicBezTo>
                  <a:cubicBezTo>
                    <a:pt x="44" y="129"/>
                    <a:pt x="42" y="140"/>
                    <a:pt x="39" y="151"/>
                  </a:cubicBezTo>
                  <a:cubicBezTo>
                    <a:pt x="37" y="162"/>
                    <a:pt x="34" y="171"/>
                    <a:pt x="31" y="179"/>
                  </a:cubicBezTo>
                  <a:cubicBezTo>
                    <a:pt x="28" y="188"/>
                    <a:pt x="24" y="195"/>
                    <a:pt x="20" y="200"/>
                  </a:cubicBezTo>
                  <a:cubicBezTo>
                    <a:pt x="16" y="206"/>
                    <a:pt x="12" y="210"/>
                    <a:pt x="8" y="212"/>
                  </a:cubicBezTo>
                  <a:cubicBezTo>
                    <a:pt x="8" y="213"/>
                    <a:pt x="7" y="213"/>
                    <a:pt x="6" y="213"/>
                  </a:cubicBezTo>
                  <a:cubicBezTo>
                    <a:pt x="5" y="214"/>
                    <a:pt x="5" y="214"/>
                    <a:pt x="4" y="214"/>
                  </a:cubicBezTo>
                  <a:cubicBezTo>
                    <a:pt x="3" y="214"/>
                    <a:pt x="3" y="214"/>
                    <a:pt x="2" y="214"/>
                  </a:cubicBezTo>
                  <a:cubicBezTo>
                    <a:pt x="1" y="214"/>
                    <a:pt x="1" y="214"/>
                    <a:pt x="0" y="214"/>
                  </a:cubicBezTo>
                  <a:cubicBezTo>
                    <a:pt x="48" y="216"/>
                    <a:pt x="96" y="217"/>
                    <a:pt x="144" y="219"/>
                  </a:cubicBezTo>
                  <a:cubicBezTo>
                    <a:pt x="144" y="219"/>
                    <a:pt x="145" y="219"/>
                    <a:pt x="145" y="219"/>
                  </a:cubicBezTo>
                  <a:cubicBezTo>
                    <a:pt x="146" y="219"/>
                    <a:pt x="146" y="219"/>
                    <a:pt x="147" y="218"/>
                  </a:cubicBezTo>
                  <a:cubicBezTo>
                    <a:pt x="147" y="218"/>
                    <a:pt x="148" y="218"/>
                    <a:pt x="148" y="218"/>
                  </a:cubicBezTo>
                  <a:cubicBezTo>
                    <a:pt x="149" y="217"/>
                    <a:pt x="149" y="217"/>
                    <a:pt x="150" y="217"/>
                  </a:cubicBezTo>
                  <a:cubicBezTo>
                    <a:pt x="153" y="214"/>
                    <a:pt x="156" y="210"/>
                    <a:pt x="159" y="204"/>
                  </a:cubicBezTo>
                  <a:cubicBezTo>
                    <a:pt x="161" y="198"/>
                    <a:pt x="164" y="191"/>
                    <a:pt x="166" y="183"/>
                  </a:cubicBezTo>
                  <a:cubicBezTo>
                    <a:pt x="168" y="174"/>
                    <a:pt x="170" y="164"/>
                    <a:pt x="172" y="153"/>
                  </a:cubicBezTo>
                  <a:cubicBezTo>
                    <a:pt x="174" y="142"/>
                    <a:pt x="175" y="131"/>
                    <a:pt x="177" y="118"/>
                  </a:cubicBezTo>
                  <a:cubicBezTo>
                    <a:pt x="178" y="99"/>
                    <a:pt x="181" y="82"/>
                    <a:pt x="183" y="67"/>
                  </a:cubicBezTo>
                  <a:cubicBezTo>
                    <a:pt x="185" y="52"/>
                    <a:pt x="188" y="40"/>
                    <a:pt x="191" y="30"/>
                  </a:cubicBezTo>
                  <a:cubicBezTo>
                    <a:pt x="194" y="21"/>
                    <a:pt x="196" y="13"/>
                    <a:pt x="199" y="8"/>
                  </a:cubicBezTo>
                  <a:cubicBezTo>
                    <a:pt x="202" y="3"/>
                    <a:pt x="205" y="1"/>
                    <a:pt x="208" y="0"/>
                  </a:cubicBezTo>
                  <a:cubicBezTo>
                    <a:pt x="209" y="0"/>
                    <a:pt x="209" y="0"/>
                    <a:pt x="209" y="0"/>
                  </a:cubicBezTo>
                  <a:close/>
                </a:path>
              </a:pathLst>
            </a:cu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55" name="Freeform 35"/>
            <p:cNvSpPr>
              <a:spLocks/>
            </p:cNvSpPr>
            <p:nvPr/>
          </p:nvSpPr>
          <p:spPr bwMode="auto">
            <a:xfrm>
              <a:off x="5610225" y="2703513"/>
              <a:ext cx="374650" cy="795337"/>
            </a:xfrm>
            <a:custGeom>
              <a:avLst/>
              <a:gdLst/>
              <a:ahLst/>
              <a:cxnLst>
                <a:cxn ang="0">
                  <a:pos x="100" y="0"/>
                </a:cxn>
                <a:cxn ang="0">
                  <a:pos x="94" y="0"/>
                </a:cxn>
                <a:cxn ang="0">
                  <a:pos x="93" y="0"/>
                </a:cxn>
                <a:cxn ang="0">
                  <a:pos x="80" y="8"/>
                </a:cxn>
                <a:cxn ang="0">
                  <a:pos x="68" y="29"/>
                </a:cxn>
                <a:cxn ang="0">
                  <a:pos x="57" y="65"/>
                </a:cxn>
                <a:cxn ang="0">
                  <a:pos x="47" y="114"/>
                </a:cxn>
                <a:cxn ang="0">
                  <a:pos x="40" y="149"/>
                </a:cxn>
                <a:cxn ang="0">
                  <a:pos x="32" y="177"/>
                </a:cxn>
                <a:cxn ang="0">
                  <a:pos x="21" y="198"/>
                </a:cxn>
                <a:cxn ang="0">
                  <a:pos x="9" y="210"/>
                </a:cxn>
                <a:cxn ang="0">
                  <a:pos x="6" y="211"/>
                </a:cxn>
                <a:cxn ang="0">
                  <a:pos x="4" y="212"/>
                </a:cxn>
                <a:cxn ang="0">
                  <a:pos x="2" y="212"/>
                </a:cxn>
                <a:cxn ang="0">
                  <a:pos x="0" y="212"/>
                </a:cxn>
                <a:cxn ang="0">
                  <a:pos x="8" y="212"/>
                </a:cxn>
                <a:cxn ang="0">
                  <a:pos x="10" y="212"/>
                </a:cxn>
                <a:cxn ang="0">
                  <a:pos x="12" y="212"/>
                </a:cxn>
                <a:cxn ang="0">
                  <a:pos x="14" y="211"/>
                </a:cxn>
                <a:cxn ang="0">
                  <a:pos x="16" y="210"/>
                </a:cxn>
                <a:cxn ang="0">
                  <a:pos x="28" y="198"/>
                </a:cxn>
                <a:cxn ang="0">
                  <a:pos x="39" y="177"/>
                </a:cxn>
                <a:cxn ang="0">
                  <a:pos x="48" y="149"/>
                </a:cxn>
                <a:cxn ang="0">
                  <a:pos x="54" y="114"/>
                </a:cxn>
                <a:cxn ang="0">
                  <a:pos x="64" y="65"/>
                </a:cxn>
                <a:cxn ang="0">
                  <a:pos x="75" y="29"/>
                </a:cxn>
                <a:cxn ang="0">
                  <a:pos x="87" y="8"/>
                </a:cxn>
                <a:cxn ang="0">
                  <a:pos x="99" y="0"/>
                </a:cxn>
                <a:cxn ang="0">
                  <a:pos x="100" y="0"/>
                </a:cxn>
              </a:cxnLst>
              <a:rect l="0" t="0" r="r" b="b"/>
              <a:pathLst>
                <a:path w="100" h="212">
                  <a:moveTo>
                    <a:pt x="100" y="0"/>
                  </a:moveTo>
                  <a:cubicBezTo>
                    <a:pt x="94" y="0"/>
                    <a:pt x="94" y="0"/>
                    <a:pt x="94" y="0"/>
                  </a:cubicBezTo>
                  <a:cubicBezTo>
                    <a:pt x="93" y="0"/>
                    <a:pt x="93" y="0"/>
                    <a:pt x="93" y="0"/>
                  </a:cubicBezTo>
                  <a:cubicBezTo>
                    <a:pt x="89" y="0"/>
                    <a:pt x="85" y="3"/>
                    <a:pt x="80" y="8"/>
                  </a:cubicBezTo>
                  <a:cubicBezTo>
                    <a:pt x="76" y="13"/>
                    <a:pt x="72" y="20"/>
                    <a:pt x="68" y="29"/>
                  </a:cubicBezTo>
                  <a:cubicBezTo>
                    <a:pt x="64" y="39"/>
                    <a:pt x="60" y="51"/>
                    <a:pt x="57" y="65"/>
                  </a:cubicBezTo>
                  <a:cubicBezTo>
                    <a:pt x="53" y="79"/>
                    <a:pt x="50" y="96"/>
                    <a:pt x="47" y="114"/>
                  </a:cubicBezTo>
                  <a:cubicBezTo>
                    <a:pt x="45" y="127"/>
                    <a:pt x="43" y="138"/>
                    <a:pt x="40" y="149"/>
                  </a:cubicBezTo>
                  <a:cubicBezTo>
                    <a:pt x="38" y="159"/>
                    <a:pt x="35" y="169"/>
                    <a:pt x="32" y="177"/>
                  </a:cubicBezTo>
                  <a:cubicBezTo>
                    <a:pt x="28" y="185"/>
                    <a:pt x="25" y="192"/>
                    <a:pt x="21" y="198"/>
                  </a:cubicBezTo>
                  <a:cubicBezTo>
                    <a:pt x="17" y="204"/>
                    <a:pt x="13" y="208"/>
                    <a:pt x="9" y="210"/>
                  </a:cubicBezTo>
                  <a:cubicBezTo>
                    <a:pt x="8" y="210"/>
                    <a:pt x="7" y="211"/>
                    <a:pt x="6" y="211"/>
                  </a:cubicBezTo>
                  <a:cubicBezTo>
                    <a:pt x="6" y="211"/>
                    <a:pt x="5" y="211"/>
                    <a:pt x="4" y="212"/>
                  </a:cubicBezTo>
                  <a:cubicBezTo>
                    <a:pt x="4" y="212"/>
                    <a:pt x="3" y="212"/>
                    <a:pt x="2" y="212"/>
                  </a:cubicBezTo>
                  <a:cubicBezTo>
                    <a:pt x="1" y="212"/>
                    <a:pt x="1" y="212"/>
                    <a:pt x="0" y="212"/>
                  </a:cubicBezTo>
                  <a:cubicBezTo>
                    <a:pt x="8" y="212"/>
                    <a:pt x="8" y="212"/>
                    <a:pt x="8" y="212"/>
                  </a:cubicBezTo>
                  <a:cubicBezTo>
                    <a:pt x="8" y="212"/>
                    <a:pt x="9" y="212"/>
                    <a:pt x="10" y="212"/>
                  </a:cubicBezTo>
                  <a:cubicBezTo>
                    <a:pt x="11" y="212"/>
                    <a:pt x="11" y="212"/>
                    <a:pt x="12" y="212"/>
                  </a:cubicBezTo>
                  <a:cubicBezTo>
                    <a:pt x="13" y="212"/>
                    <a:pt x="13" y="211"/>
                    <a:pt x="14" y="211"/>
                  </a:cubicBezTo>
                  <a:cubicBezTo>
                    <a:pt x="15" y="211"/>
                    <a:pt x="16" y="211"/>
                    <a:pt x="16" y="210"/>
                  </a:cubicBezTo>
                  <a:cubicBezTo>
                    <a:pt x="20" y="208"/>
                    <a:pt x="25" y="204"/>
                    <a:pt x="28" y="198"/>
                  </a:cubicBezTo>
                  <a:cubicBezTo>
                    <a:pt x="32" y="193"/>
                    <a:pt x="36" y="186"/>
                    <a:pt x="39" y="177"/>
                  </a:cubicBezTo>
                  <a:cubicBezTo>
                    <a:pt x="42" y="169"/>
                    <a:pt x="45" y="159"/>
                    <a:pt x="48" y="149"/>
                  </a:cubicBezTo>
                  <a:cubicBezTo>
                    <a:pt x="50" y="138"/>
                    <a:pt x="52" y="127"/>
                    <a:pt x="54" y="114"/>
                  </a:cubicBezTo>
                  <a:cubicBezTo>
                    <a:pt x="57" y="96"/>
                    <a:pt x="60" y="79"/>
                    <a:pt x="64" y="65"/>
                  </a:cubicBezTo>
                  <a:cubicBezTo>
                    <a:pt x="67" y="51"/>
                    <a:pt x="71" y="39"/>
                    <a:pt x="75" y="29"/>
                  </a:cubicBezTo>
                  <a:cubicBezTo>
                    <a:pt x="79" y="20"/>
                    <a:pt x="83" y="13"/>
                    <a:pt x="87" y="8"/>
                  </a:cubicBezTo>
                  <a:cubicBezTo>
                    <a:pt x="91" y="3"/>
                    <a:pt x="95" y="0"/>
                    <a:pt x="99" y="0"/>
                  </a:cubicBezTo>
                  <a:cubicBezTo>
                    <a:pt x="100" y="0"/>
                    <a:pt x="100" y="0"/>
                    <a:pt x="100" y="0"/>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56" name="Freeform 36"/>
            <p:cNvSpPr>
              <a:spLocks/>
            </p:cNvSpPr>
            <p:nvPr/>
          </p:nvSpPr>
          <p:spPr bwMode="auto">
            <a:xfrm>
              <a:off x="5932488" y="3452813"/>
              <a:ext cx="68263" cy="52387"/>
            </a:xfrm>
            <a:custGeom>
              <a:avLst/>
              <a:gdLst/>
              <a:ahLst/>
              <a:cxnLst>
                <a:cxn ang="0">
                  <a:pos x="13" y="0"/>
                </a:cxn>
                <a:cxn ang="0">
                  <a:pos x="10" y="4"/>
                </a:cxn>
                <a:cxn ang="0">
                  <a:pos x="8" y="8"/>
                </a:cxn>
                <a:cxn ang="0">
                  <a:pos x="5" y="10"/>
                </a:cxn>
                <a:cxn ang="0">
                  <a:pos x="2" y="12"/>
                </a:cxn>
                <a:cxn ang="0">
                  <a:pos x="2" y="13"/>
                </a:cxn>
                <a:cxn ang="0">
                  <a:pos x="1" y="13"/>
                </a:cxn>
                <a:cxn ang="0">
                  <a:pos x="0" y="14"/>
                </a:cxn>
                <a:cxn ang="0">
                  <a:pos x="0" y="14"/>
                </a:cxn>
                <a:cxn ang="0">
                  <a:pos x="5" y="14"/>
                </a:cxn>
                <a:cxn ang="0">
                  <a:pos x="6" y="14"/>
                </a:cxn>
                <a:cxn ang="0">
                  <a:pos x="6" y="13"/>
                </a:cxn>
                <a:cxn ang="0">
                  <a:pos x="7" y="13"/>
                </a:cxn>
                <a:cxn ang="0">
                  <a:pos x="8" y="13"/>
                </a:cxn>
                <a:cxn ang="0">
                  <a:pos x="10" y="10"/>
                </a:cxn>
                <a:cxn ang="0">
                  <a:pos x="13" y="8"/>
                </a:cxn>
                <a:cxn ang="0">
                  <a:pos x="16" y="4"/>
                </a:cxn>
                <a:cxn ang="0">
                  <a:pos x="18" y="0"/>
                </a:cxn>
                <a:cxn ang="0">
                  <a:pos x="13" y="0"/>
                </a:cxn>
              </a:cxnLst>
              <a:rect l="0" t="0" r="r" b="b"/>
              <a:pathLst>
                <a:path w="18" h="14">
                  <a:moveTo>
                    <a:pt x="13" y="0"/>
                  </a:moveTo>
                  <a:cubicBezTo>
                    <a:pt x="12" y="2"/>
                    <a:pt x="11" y="3"/>
                    <a:pt x="10" y="4"/>
                  </a:cubicBezTo>
                  <a:cubicBezTo>
                    <a:pt x="9" y="5"/>
                    <a:pt x="9" y="6"/>
                    <a:pt x="8" y="8"/>
                  </a:cubicBezTo>
                  <a:cubicBezTo>
                    <a:pt x="7" y="9"/>
                    <a:pt x="6" y="9"/>
                    <a:pt x="5" y="10"/>
                  </a:cubicBezTo>
                  <a:cubicBezTo>
                    <a:pt x="4" y="11"/>
                    <a:pt x="3" y="12"/>
                    <a:pt x="2" y="12"/>
                  </a:cubicBezTo>
                  <a:cubicBezTo>
                    <a:pt x="2" y="13"/>
                    <a:pt x="2" y="13"/>
                    <a:pt x="2" y="13"/>
                  </a:cubicBezTo>
                  <a:cubicBezTo>
                    <a:pt x="1" y="13"/>
                    <a:pt x="1" y="13"/>
                    <a:pt x="1" y="13"/>
                  </a:cubicBezTo>
                  <a:cubicBezTo>
                    <a:pt x="1" y="13"/>
                    <a:pt x="0" y="13"/>
                    <a:pt x="0" y="14"/>
                  </a:cubicBezTo>
                  <a:cubicBezTo>
                    <a:pt x="0" y="14"/>
                    <a:pt x="0" y="14"/>
                    <a:pt x="0" y="14"/>
                  </a:cubicBezTo>
                  <a:cubicBezTo>
                    <a:pt x="5" y="14"/>
                    <a:pt x="5" y="14"/>
                    <a:pt x="5" y="14"/>
                  </a:cubicBezTo>
                  <a:cubicBezTo>
                    <a:pt x="5" y="14"/>
                    <a:pt x="6" y="14"/>
                    <a:pt x="6" y="14"/>
                  </a:cubicBezTo>
                  <a:cubicBezTo>
                    <a:pt x="6" y="14"/>
                    <a:pt x="6" y="13"/>
                    <a:pt x="6" y="13"/>
                  </a:cubicBezTo>
                  <a:cubicBezTo>
                    <a:pt x="7" y="13"/>
                    <a:pt x="7" y="13"/>
                    <a:pt x="7" y="13"/>
                  </a:cubicBezTo>
                  <a:cubicBezTo>
                    <a:pt x="7" y="13"/>
                    <a:pt x="8" y="13"/>
                    <a:pt x="8" y="13"/>
                  </a:cubicBezTo>
                  <a:cubicBezTo>
                    <a:pt x="9" y="12"/>
                    <a:pt x="10" y="11"/>
                    <a:pt x="10" y="10"/>
                  </a:cubicBezTo>
                  <a:cubicBezTo>
                    <a:pt x="11" y="10"/>
                    <a:pt x="12" y="9"/>
                    <a:pt x="13" y="8"/>
                  </a:cubicBezTo>
                  <a:cubicBezTo>
                    <a:pt x="14" y="7"/>
                    <a:pt x="15" y="6"/>
                    <a:pt x="16" y="4"/>
                  </a:cubicBezTo>
                  <a:cubicBezTo>
                    <a:pt x="16" y="3"/>
                    <a:pt x="17" y="2"/>
                    <a:pt x="18" y="0"/>
                  </a:cubicBezTo>
                  <a:cubicBezTo>
                    <a:pt x="13" y="0"/>
                    <a:pt x="13" y="0"/>
                    <a:pt x="13"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57" name="Freeform 37"/>
            <p:cNvSpPr>
              <a:spLocks/>
            </p:cNvSpPr>
            <p:nvPr/>
          </p:nvSpPr>
          <p:spPr bwMode="auto">
            <a:xfrm>
              <a:off x="6015038" y="3232150"/>
              <a:ext cx="52388" cy="142875"/>
            </a:xfrm>
            <a:custGeom>
              <a:avLst/>
              <a:gdLst/>
              <a:ahLst/>
              <a:cxnLst>
                <a:cxn ang="0">
                  <a:pos x="9" y="0"/>
                </a:cxn>
                <a:cxn ang="0">
                  <a:pos x="7" y="11"/>
                </a:cxn>
                <a:cxn ang="0">
                  <a:pos x="5" y="20"/>
                </a:cxn>
                <a:cxn ang="0">
                  <a:pos x="2" y="29"/>
                </a:cxn>
                <a:cxn ang="0">
                  <a:pos x="0" y="37"/>
                </a:cxn>
                <a:cxn ang="0">
                  <a:pos x="5" y="38"/>
                </a:cxn>
                <a:cxn ang="0">
                  <a:pos x="8" y="29"/>
                </a:cxn>
                <a:cxn ang="0">
                  <a:pos x="10" y="20"/>
                </a:cxn>
                <a:cxn ang="0">
                  <a:pos x="12" y="11"/>
                </a:cxn>
                <a:cxn ang="0">
                  <a:pos x="14" y="1"/>
                </a:cxn>
                <a:cxn ang="0">
                  <a:pos x="9" y="0"/>
                </a:cxn>
              </a:cxnLst>
              <a:rect l="0" t="0" r="r" b="b"/>
              <a:pathLst>
                <a:path w="14" h="38">
                  <a:moveTo>
                    <a:pt x="9" y="0"/>
                  </a:moveTo>
                  <a:cubicBezTo>
                    <a:pt x="8" y="4"/>
                    <a:pt x="8" y="7"/>
                    <a:pt x="7" y="11"/>
                  </a:cubicBezTo>
                  <a:cubicBezTo>
                    <a:pt x="6" y="14"/>
                    <a:pt x="5" y="17"/>
                    <a:pt x="5" y="20"/>
                  </a:cubicBezTo>
                  <a:cubicBezTo>
                    <a:pt x="4" y="23"/>
                    <a:pt x="3" y="26"/>
                    <a:pt x="2" y="29"/>
                  </a:cubicBezTo>
                  <a:cubicBezTo>
                    <a:pt x="2" y="32"/>
                    <a:pt x="1" y="35"/>
                    <a:pt x="0" y="37"/>
                  </a:cubicBezTo>
                  <a:cubicBezTo>
                    <a:pt x="5" y="38"/>
                    <a:pt x="5" y="38"/>
                    <a:pt x="5" y="38"/>
                  </a:cubicBezTo>
                  <a:cubicBezTo>
                    <a:pt x="6" y="35"/>
                    <a:pt x="7" y="32"/>
                    <a:pt x="8" y="29"/>
                  </a:cubicBezTo>
                  <a:cubicBezTo>
                    <a:pt x="8" y="26"/>
                    <a:pt x="9" y="23"/>
                    <a:pt x="10" y="20"/>
                  </a:cubicBezTo>
                  <a:cubicBezTo>
                    <a:pt x="11" y="17"/>
                    <a:pt x="11" y="14"/>
                    <a:pt x="12" y="11"/>
                  </a:cubicBezTo>
                  <a:cubicBezTo>
                    <a:pt x="13" y="7"/>
                    <a:pt x="13" y="4"/>
                    <a:pt x="14" y="1"/>
                  </a:cubicBezTo>
                  <a:cubicBezTo>
                    <a:pt x="9" y="0"/>
                    <a:pt x="9" y="0"/>
                    <a:pt x="9"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58" name="Freeform 38"/>
            <p:cNvSpPr>
              <a:spLocks/>
            </p:cNvSpPr>
            <p:nvPr/>
          </p:nvSpPr>
          <p:spPr bwMode="auto">
            <a:xfrm>
              <a:off x="6199188" y="2695575"/>
              <a:ext cx="258763" cy="820737"/>
            </a:xfrm>
            <a:custGeom>
              <a:avLst/>
              <a:gdLst/>
              <a:ahLst/>
              <a:cxnLst>
                <a:cxn ang="0">
                  <a:pos x="69" y="0"/>
                </a:cxn>
                <a:cxn ang="0">
                  <a:pos x="68" y="0"/>
                </a:cxn>
                <a:cxn ang="0">
                  <a:pos x="60" y="8"/>
                </a:cxn>
                <a:cxn ang="0">
                  <a:pos x="51" y="30"/>
                </a:cxn>
                <a:cxn ang="0">
                  <a:pos x="44" y="67"/>
                </a:cxn>
                <a:cxn ang="0">
                  <a:pos x="37" y="118"/>
                </a:cxn>
                <a:cxn ang="0">
                  <a:pos x="33" y="153"/>
                </a:cxn>
                <a:cxn ang="0">
                  <a:pos x="27" y="183"/>
                </a:cxn>
                <a:cxn ang="0">
                  <a:pos x="20" y="204"/>
                </a:cxn>
                <a:cxn ang="0">
                  <a:pos x="11" y="217"/>
                </a:cxn>
                <a:cxn ang="0">
                  <a:pos x="10" y="218"/>
                </a:cxn>
                <a:cxn ang="0">
                  <a:pos x="8" y="219"/>
                </a:cxn>
                <a:cxn ang="0">
                  <a:pos x="7" y="219"/>
                </a:cxn>
                <a:cxn ang="0">
                  <a:pos x="5" y="219"/>
                </a:cxn>
                <a:cxn ang="0">
                  <a:pos x="0" y="219"/>
                </a:cxn>
                <a:cxn ang="0">
                  <a:pos x="1" y="219"/>
                </a:cxn>
                <a:cxn ang="0">
                  <a:pos x="3" y="218"/>
                </a:cxn>
                <a:cxn ang="0">
                  <a:pos x="4" y="218"/>
                </a:cxn>
                <a:cxn ang="0">
                  <a:pos x="6" y="217"/>
                </a:cxn>
                <a:cxn ang="0">
                  <a:pos x="15" y="204"/>
                </a:cxn>
                <a:cxn ang="0">
                  <a:pos x="22" y="183"/>
                </a:cxn>
                <a:cxn ang="0">
                  <a:pos x="28" y="153"/>
                </a:cxn>
                <a:cxn ang="0">
                  <a:pos x="33" y="118"/>
                </a:cxn>
                <a:cxn ang="0">
                  <a:pos x="39" y="67"/>
                </a:cxn>
                <a:cxn ang="0">
                  <a:pos x="47" y="30"/>
                </a:cxn>
                <a:cxn ang="0">
                  <a:pos x="55" y="8"/>
                </a:cxn>
                <a:cxn ang="0">
                  <a:pos x="64" y="0"/>
                </a:cxn>
                <a:cxn ang="0">
                  <a:pos x="65" y="0"/>
                </a:cxn>
                <a:cxn ang="0">
                  <a:pos x="69" y="0"/>
                </a:cxn>
              </a:cxnLst>
              <a:rect l="0" t="0" r="r" b="b"/>
              <a:pathLst>
                <a:path w="69" h="219">
                  <a:moveTo>
                    <a:pt x="69" y="0"/>
                  </a:moveTo>
                  <a:cubicBezTo>
                    <a:pt x="68" y="0"/>
                    <a:pt x="68" y="0"/>
                    <a:pt x="68" y="0"/>
                  </a:cubicBezTo>
                  <a:cubicBezTo>
                    <a:pt x="66" y="1"/>
                    <a:pt x="63" y="3"/>
                    <a:pt x="60" y="8"/>
                  </a:cubicBezTo>
                  <a:cubicBezTo>
                    <a:pt x="57" y="13"/>
                    <a:pt x="54" y="21"/>
                    <a:pt x="51" y="30"/>
                  </a:cubicBezTo>
                  <a:cubicBezTo>
                    <a:pt x="49" y="40"/>
                    <a:pt x="46" y="52"/>
                    <a:pt x="44" y="67"/>
                  </a:cubicBezTo>
                  <a:cubicBezTo>
                    <a:pt x="41" y="82"/>
                    <a:pt x="39" y="99"/>
                    <a:pt x="37" y="118"/>
                  </a:cubicBezTo>
                  <a:cubicBezTo>
                    <a:pt x="36" y="131"/>
                    <a:pt x="35" y="143"/>
                    <a:pt x="33" y="153"/>
                  </a:cubicBezTo>
                  <a:cubicBezTo>
                    <a:pt x="31" y="164"/>
                    <a:pt x="29" y="174"/>
                    <a:pt x="27" y="183"/>
                  </a:cubicBezTo>
                  <a:cubicBezTo>
                    <a:pt x="25" y="191"/>
                    <a:pt x="22" y="199"/>
                    <a:pt x="20" y="204"/>
                  </a:cubicBezTo>
                  <a:cubicBezTo>
                    <a:pt x="17" y="210"/>
                    <a:pt x="14" y="214"/>
                    <a:pt x="11" y="217"/>
                  </a:cubicBezTo>
                  <a:cubicBezTo>
                    <a:pt x="11" y="217"/>
                    <a:pt x="10" y="218"/>
                    <a:pt x="10" y="218"/>
                  </a:cubicBezTo>
                  <a:cubicBezTo>
                    <a:pt x="9" y="218"/>
                    <a:pt x="9" y="218"/>
                    <a:pt x="8" y="219"/>
                  </a:cubicBezTo>
                  <a:cubicBezTo>
                    <a:pt x="8" y="219"/>
                    <a:pt x="7" y="219"/>
                    <a:pt x="7" y="219"/>
                  </a:cubicBezTo>
                  <a:cubicBezTo>
                    <a:pt x="6" y="219"/>
                    <a:pt x="6" y="219"/>
                    <a:pt x="5" y="219"/>
                  </a:cubicBezTo>
                  <a:cubicBezTo>
                    <a:pt x="0" y="219"/>
                    <a:pt x="0" y="219"/>
                    <a:pt x="0" y="219"/>
                  </a:cubicBezTo>
                  <a:cubicBezTo>
                    <a:pt x="0" y="219"/>
                    <a:pt x="1" y="219"/>
                    <a:pt x="1" y="219"/>
                  </a:cubicBezTo>
                  <a:cubicBezTo>
                    <a:pt x="2" y="219"/>
                    <a:pt x="2" y="219"/>
                    <a:pt x="3" y="218"/>
                  </a:cubicBezTo>
                  <a:cubicBezTo>
                    <a:pt x="3" y="218"/>
                    <a:pt x="4" y="218"/>
                    <a:pt x="4" y="218"/>
                  </a:cubicBezTo>
                  <a:cubicBezTo>
                    <a:pt x="5" y="217"/>
                    <a:pt x="5" y="217"/>
                    <a:pt x="6" y="217"/>
                  </a:cubicBezTo>
                  <a:cubicBezTo>
                    <a:pt x="9" y="214"/>
                    <a:pt x="12" y="210"/>
                    <a:pt x="15" y="204"/>
                  </a:cubicBezTo>
                  <a:cubicBezTo>
                    <a:pt x="17" y="198"/>
                    <a:pt x="20" y="191"/>
                    <a:pt x="22" y="183"/>
                  </a:cubicBezTo>
                  <a:cubicBezTo>
                    <a:pt x="24" y="174"/>
                    <a:pt x="26" y="164"/>
                    <a:pt x="28" y="153"/>
                  </a:cubicBezTo>
                  <a:cubicBezTo>
                    <a:pt x="30" y="142"/>
                    <a:pt x="31" y="131"/>
                    <a:pt x="33" y="118"/>
                  </a:cubicBezTo>
                  <a:cubicBezTo>
                    <a:pt x="34" y="99"/>
                    <a:pt x="37" y="82"/>
                    <a:pt x="39" y="67"/>
                  </a:cubicBezTo>
                  <a:cubicBezTo>
                    <a:pt x="41" y="52"/>
                    <a:pt x="44" y="40"/>
                    <a:pt x="47" y="30"/>
                  </a:cubicBezTo>
                  <a:cubicBezTo>
                    <a:pt x="50" y="21"/>
                    <a:pt x="52" y="13"/>
                    <a:pt x="55" y="8"/>
                  </a:cubicBezTo>
                  <a:cubicBezTo>
                    <a:pt x="58" y="3"/>
                    <a:pt x="61" y="1"/>
                    <a:pt x="64" y="0"/>
                  </a:cubicBezTo>
                  <a:cubicBezTo>
                    <a:pt x="65" y="0"/>
                    <a:pt x="65" y="0"/>
                    <a:pt x="65" y="0"/>
                  </a:cubicBezTo>
                  <a:cubicBezTo>
                    <a:pt x="69" y="0"/>
                    <a:pt x="69" y="0"/>
                    <a:pt x="69"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59" name="Freeform 39"/>
            <p:cNvSpPr>
              <a:spLocks/>
            </p:cNvSpPr>
            <p:nvPr/>
          </p:nvSpPr>
          <p:spPr bwMode="auto">
            <a:xfrm>
              <a:off x="5640388" y="2703513"/>
              <a:ext cx="363538" cy="795337"/>
            </a:xfrm>
            <a:custGeom>
              <a:avLst/>
              <a:gdLst/>
              <a:ahLst/>
              <a:cxnLst>
                <a:cxn ang="0">
                  <a:pos x="97" y="0"/>
                </a:cxn>
                <a:cxn ang="0">
                  <a:pos x="95" y="0"/>
                </a:cxn>
                <a:cxn ang="0">
                  <a:pos x="83" y="8"/>
                </a:cxn>
                <a:cxn ang="0">
                  <a:pos x="71" y="29"/>
                </a:cxn>
                <a:cxn ang="0">
                  <a:pos x="60" y="65"/>
                </a:cxn>
                <a:cxn ang="0">
                  <a:pos x="51" y="114"/>
                </a:cxn>
                <a:cxn ang="0">
                  <a:pos x="44" y="149"/>
                </a:cxn>
                <a:cxn ang="0">
                  <a:pos x="36" y="177"/>
                </a:cxn>
                <a:cxn ang="0">
                  <a:pos x="25" y="198"/>
                </a:cxn>
                <a:cxn ang="0">
                  <a:pos x="13" y="210"/>
                </a:cxn>
                <a:cxn ang="0">
                  <a:pos x="11" y="211"/>
                </a:cxn>
                <a:cxn ang="0">
                  <a:pos x="9" y="212"/>
                </a:cxn>
                <a:cxn ang="0">
                  <a:pos x="7" y="212"/>
                </a:cxn>
                <a:cxn ang="0">
                  <a:pos x="5" y="212"/>
                </a:cxn>
                <a:cxn ang="0">
                  <a:pos x="0" y="212"/>
                </a:cxn>
                <a:cxn ang="0">
                  <a:pos x="2" y="212"/>
                </a:cxn>
                <a:cxn ang="0">
                  <a:pos x="4" y="212"/>
                </a:cxn>
                <a:cxn ang="0">
                  <a:pos x="6" y="211"/>
                </a:cxn>
                <a:cxn ang="0">
                  <a:pos x="8" y="210"/>
                </a:cxn>
                <a:cxn ang="0">
                  <a:pos x="20" y="198"/>
                </a:cxn>
                <a:cxn ang="0">
                  <a:pos x="31" y="177"/>
                </a:cxn>
                <a:cxn ang="0">
                  <a:pos x="40" y="149"/>
                </a:cxn>
                <a:cxn ang="0">
                  <a:pos x="46" y="114"/>
                </a:cxn>
                <a:cxn ang="0">
                  <a:pos x="56" y="65"/>
                </a:cxn>
                <a:cxn ang="0">
                  <a:pos x="67" y="29"/>
                </a:cxn>
                <a:cxn ang="0">
                  <a:pos x="79" y="8"/>
                </a:cxn>
                <a:cxn ang="0">
                  <a:pos x="91" y="0"/>
                </a:cxn>
                <a:cxn ang="0">
                  <a:pos x="92" y="0"/>
                </a:cxn>
                <a:cxn ang="0">
                  <a:pos x="97" y="0"/>
                </a:cxn>
              </a:cxnLst>
              <a:rect l="0" t="0" r="r" b="b"/>
              <a:pathLst>
                <a:path w="97" h="212">
                  <a:moveTo>
                    <a:pt x="97" y="0"/>
                  </a:moveTo>
                  <a:cubicBezTo>
                    <a:pt x="96" y="0"/>
                    <a:pt x="96" y="0"/>
                    <a:pt x="95" y="0"/>
                  </a:cubicBezTo>
                  <a:cubicBezTo>
                    <a:pt x="91" y="0"/>
                    <a:pt x="87" y="3"/>
                    <a:pt x="83" y="8"/>
                  </a:cubicBezTo>
                  <a:cubicBezTo>
                    <a:pt x="79" y="13"/>
                    <a:pt x="75" y="20"/>
                    <a:pt x="71" y="29"/>
                  </a:cubicBezTo>
                  <a:cubicBezTo>
                    <a:pt x="67" y="39"/>
                    <a:pt x="64" y="51"/>
                    <a:pt x="60" y="65"/>
                  </a:cubicBezTo>
                  <a:cubicBezTo>
                    <a:pt x="57" y="79"/>
                    <a:pt x="53" y="96"/>
                    <a:pt x="51" y="114"/>
                  </a:cubicBezTo>
                  <a:cubicBezTo>
                    <a:pt x="49" y="127"/>
                    <a:pt x="47" y="138"/>
                    <a:pt x="44" y="149"/>
                  </a:cubicBezTo>
                  <a:cubicBezTo>
                    <a:pt x="42" y="160"/>
                    <a:pt x="39" y="169"/>
                    <a:pt x="36" y="177"/>
                  </a:cubicBezTo>
                  <a:cubicBezTo>
                    <a:pt x="33" y="186"/>
                    <a:pt x="29" y="193"/>
                    <a:pt x="25" y="198"/>
                  </a:cubicBezTo>
                  <a:cubicBezTo>
                    <a:pt x="21" y="204"/>
                    <a:pt x="17" y="208"/>
                    <a:pt x="13" y="210"/>
                  </a:cubicBezTo>
                  <a:cubicBezTo>
                    <a:pt x="13" y="211"/>
                    <a:pt x="12" y="211"/>
                    <a:pt x="11" y="211"/>
                  </a:cubicBezTo>
                  <a:cubicBezTo>
                    <a:pt x="10" y="212"/>
                    <a:pt x="10" y="212"/>
                    <a:pt x="9" y="212"/>
                  </a:cubicBezTo>
                  <a:cubicBezTo>
                    <a:pt x="8" y="212"/>
                    <a:pt x="8" y="212"/>
                    <a:pt x="7" y="212"/>
                  </a:cubicBezTo>
                  <a:cubicBezTo>
                    <a:pt x="6" y="212"/>
                    <a:pt x="6" y="212"/>
                    <a:pt x="5" y="212"/>
                  </a:cubicBezTo>
                  <a:cubicBezTo>
                    <a:pt x="0" y="212"/>
                    <a:pt x="0" y="212"/>
                    <a:pt x="0" y="212"/>
                  </a:cubicBezTo>
                  <a:cubicBezTo>
                    <a:pt x="0" y="212"/>
                    <a:pt x="1" y="212"/>
                    <a:pt x="2" y="212"/>
                  </a:cubicBezTo>
                  <a:cubicBezTo>
                    <a:pt x="3" y="212"/>
                    <a:pt x="3" y="212"/>
                    <a:pt x="4" y="212"/>
                  </a:cubicBezTo>
                  <a:cubicBezTo>
                    <a:pt x="5" y="212"/>
                    <a:pt x="5" y="211"/>
                    <a:pt x="6" y="211"/>
                  </a:cubicBezTo>
                  <a:cubicBezTo>
                    <a:pt x="7" y="211"/>
                    <a:pt x="8" y="211"/>
                    <a:pt x="8" y="210"/>
                  </a:cubicBezTo>
                  <a:cubicBezTo>
                    <a:pt x="12" y="208"/>
                    <a:pt x="17" y="204"/>
                    <a:pt x="20" y="198"/>
                  </a:cubicBezTo>
                  <a:cubicBezTo>
                    <a:pt x="24" y="193"/>
                    <a:pt x="28" y="186"/>
                    <a:pt x="31" y="177"/>
                  </a:cubicBezTo>
                  <a:cubicBezTo>
                    <a:pt x="34" y="169"/>
                    <a:pt x="37" y="159"/>
                    <a:pt x="40" y="149"/>
                  </a:cubicBezTo>
                  <a:cubicBezTo>
                    <a:pt x="42" y="138"/>
                    <a:pt x="44" y="127"/>
                    <a:pt x="46" y="114"/>
                  </a:cubicBezTo>
                  <a:cubicBezTo>
                    <a:pt x="49" y="96"/>
                    <a:pt x="52" y="79"/>
                    <a:pt x="56" y="65"/>
                  </a:cubicBezTo>
                  <a:cubicBezTo>
                    <a:pt x="59" y="51"/>
                    <a:pt x="63" y="39"/>
                    <a:pt x="67" y="29"/>
                  </a:cubicBezTo>
                  <a:cubicBezTo>
                    <a:pt x="71" y="20"/>
                    <a:pt x="75" y="13"/>
                    <a:pt x="79" y="8"/>
                  </a:cubicBezTo>
                  <a:cubicBezTo>
                    <a:pt x="83" y="3"/>
                    <a:pt x="87" y="0"/>
                    <a:pt x="91" y="0"/>
                  </a:cubicBezTo>
                  <a:cubicBezTo>
                    <a:pt x="92" y="0"/>
                    <a:pt x="92" y="0"/>
                    <a:pt x="92" y="0"/>
                  </a:cubicBezTo>
                  <a:cubicBezTo>
                    <a:pt x="97" y="0"/>
                    <a:pt x="97" y="0"/>
                    <a:pt x="97"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0" name="Freeform 40"/>
            <p:cNvSpPr>
              <a:spLocks/>
            </p:cNvSpPr>
            <p:nvPr/>
          </p:nvSpPr>
          <p:spPr bwMode="auto">
            <a:xfrm>
              <a:off x="6067425" y="2940050"/>
              <a:ext cx="44450" cy="153987"/>
            </a:xfrm>
            <a:custGeom>
              <a:avLst/>
              <a:gdLst/>
              <a:ahLst/>
              <a:cxnLst>
                <a:cxn ang="0">
                  <a:pos x="7" y="0"/>
                </a:cxn>
                <a:cxn ang="0">
                  <a:pos x="5" y="9"/>
                </a:cxn>
                <a:cxn ang="0">
                  <a:pos x="4" y="19"/>
                </a:cxn>
                <a:cxn ang="0">
                  <a:pos x="2" y="30"/>
                </a:cxn>
                <a:cxn ang="0">
                  <a:pos x="0" y="41"/>
                </a:cxn>
                <a:cxn ang="0">
                  <a:pos x="5" y="41"/>
                </a:cxn>
                <a:cxn ang="0">
                  <a:pos x="7" y="30"/>
                </a:cxn>
                <a:cxn ang="0">
                  <a:pos x="9" y="19"/>
                </a:cxn>
                <a:cxn ang="0">
                  <a:pos x="10" y="9"/>
                </a:cxn>
                <a:cxn ang="0">
                  <a:pos x="12" y="0"/>
                </a:cxn>
                <a:cxn ang="0">
                  <a:pos x="7" y="0"/>
                </a:cxn>
              </a:cxnLst>
              <a:rect l="0" t="0" r="r" b="b"/>
              <a:pathLst>
                <a:path w="12" h="41">
                  <a:moveTo>
                    <a:pt x="7" y="0"/>
                  </a:moveTo>
                  <a:cubicBezTo>
                    <a:pt x="7" y="3"/>
                    <a:pt x="6" y="6"/>
                    <a:pt x="5" y="9"/>
                  </a:cubicBezTo>
                  <a:cubicBezTo>
                    <a:pt x="5" y="12"/>
                    <a:pt x="4" y="16"/>
                    <a:pt x="4" y="19"/>
                  </a:cubicBezTo>
                  <a:cubicBezTo>
                    <a:pt x="3" y="23"/>
                    <a:pt x="2" y="26"/>
                    <a:pt x="2" y="30"/>
                  </a:cubicBezTo>
                  <a:cubicBezTo>
                    <a:pt x="1" y="34"/>
                    <a:pt x="1" y="37"/>
                    <a:pt x="0" y="41"/>
                  </a:cubicBezTo>
                  <a:cubicBezTo>
                    <a:pt x="5" y="41"/>
                    <a:pt x="5" y="41"/>
                    <a:pt x="5" y="41"/>
                  </a:cubicBezTo>
                  <a:cubicBezTo>
                    <a:pt x="6" y="37"/>
                    <a:pt x="6" y="34"/>
                    <a:pt x="7" y="30"/>
                  </a:cubicBezTo>
                  <a:cubicBezTo>
                    <a:pt x="7" y="26"/>
                    <a:pt x="8" y="23"/>
                    <a:pt x="9" y="19"/>
                  </a:cubicBezTo>
                  <a:cubicBezTo>
                    <a:pt x="9" y="16"/>
                    <a:pt x="10" y="12"/>
                    <a:pt x="10" y="9"/>
                  </a:cubicBezTo>
                  <a:cubicBezTo>
                    <a:pt x="11" y="6"/>
                    <a:pt x="12" y="3"/>
                    <a:pt x="12" y="0"/>
                  </a:cubicBezTo>
                  <a:cubicBezTo>
                    <a:pt x="7" y="0"/>
                    <a:pt x="7" y="0"/>
                    <a:pt x="7"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1" name="Freeform 41"/>
            <p:cNvSpPr>
              <a:spLocks/>
            </p:cNvSpPr>
            <p:nvPr/>
          </p:nvSpPr>
          <p:spPr bwMode="auto">
            <a:xfrm>
              <a:off x="6119813" y="2755900"/>
              <a:ext cx="49213" cy="85725"/>
            </a:xfrm>
            <a:custGeom>
              <a:avLst/>
              <a:gdLst/>
              <a:ahLst/>
              <a:cxnLst>
                <a:cxn ang="0">
                  <a:pos x="9" y="0"/>
                </a:cxn>
                <a:cxn ang="0">
                  <a:pos x="6" y="5"/>
                </a:cxn>
                <a:cxn ang="0">
                  <a:pos x="4" y="10"/>
                </a:cxn>
                <a:cxn ang="0">
                  <a:pos x="2" y="16"/>
                </a:cxn>
                <a:cxn ang="0">
                  <a:pos x="0" y="23"/>
                </a:cxn>
                <a:cxn ang="0">
                  <a:pos x="5" y="23"/>
                </a:cxn>
                <a:cxn ang="0">
                  <a:pos x="7" y="16"/>
                </a:cxn>
                <a:cxn ang="0">
                  <a:pos x="9" y="10"/>
                </a:cxn>
                <a:cxn ang="0">
                  <a:pos x="11" y="5"/>
                </a:cxn>
                <a:cxn ang="0">
                  <a:pos x="13" y="0"/>
                </a:cxn>
                <a:cxn ang="0">
                  <a:pos x="9" y="0"/>
                </a:cxn>
              </a:cxnLst>
              <a:rect l="0" t="0" r="r" b="b"/>
              <a:pathLst>
                <a:path w="13" h="23">
                  <a:moveTo>
                    <a:pt x="9" y="0"/>
                  </a:moveTo>
                  <a:cubicBezTo>
                    <a:pt x="8" y="1"/>
                    <a:pt x="7" y="3"/>
                    <a:pt x="6" y="5"/>
                  </a:cubicBezTo>
                  <a:cubicBezTo>
                    <a:pt x="6" y="6"/>
                    <a:pt x="5" y="8"/>
                    <a:pt x="4" y="10"/>
                  </a:cubicBezTo>
                  <a:cubicBezTo>
                    <a:pt x="3" y="12"/>
                    <a:pt x="3" y="14"/>
                    <a:pt x="2" y="16"/>
                  </a:cubicBezTo>
                  <a:cubicBezTo>
                    <a:pt x="1" y="18"/>
                    <a:pt x="1" y="20"/>
                    <a:pt x="0" y="23"/>
                  </a:cubicBezTo>
                  <a:cubicBezTo>
                    <a:pt x="5" y="23"/>
                    <a:pt x="5" y="23"/>
                    <a:pt x="5" y="23"/>
                  </a:cubicBezTo>
                  <a:cubicBezTo>
                    <a:pt x="5" y="20"/>
                    <a:pt x="6" y="18"/>
                    <a:pt x="7" y="16"/>
                  </a:cubicBezTo>
                  <a:cubicBezTo>
                    <a:pt x="8" y="14"/>
                    <a:pt x="8" y="12"/>
                    <a:pt x="9" y="10"/>
                  </a:cubicBezTo>
                  <a:cubicBezTo>
                    <a:pt x="10" y="8"/>
                    <a:pt x="10" y="6"/>
                    <a:pt x="11" y="5"/>
                  </a:cubicBezTo>
                  <a:cubicBezTo>
                    <a:pt x="12" y="3"/>
                    <a:pt x="13" y="1"/>
                    <a:pt x="13" y="0"/>
                  </a:cubicBezTo>
                  <a:cubicBezTo>
                    <a:pt x="9" y="0"/>
                    <a:pt x="9" y="0"/>
                    <a:pt x="9"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2" name="Freeform 42"/>
            <p:cNvSpPr>
              <a:spLocks/>
            </p:cNvSpPr>
            <p:nvPr/>
          </p:nvSpPr>
          <p:spPr bwMode="auto">
            <a:xfrm>
              <a:off x="6180138" y="2700338"/>
              <a:ext cx="49213" cy="14287"/>
            </a:xfrm>
            <a:custGeom>
              <a:avLst/>
              <a:gdLst/>
              <a:ahLst/>
              <a:cxnLst>
                <a:cxn ang="0">
                  <a:pos x="13" y="0"/>
                </a:cxn>
                <a:cxn ang="0">
                  <a:pos x="13" y="0"/>
                </a:cxn>
                <a:cxn ang="0">
                  <a:pos x="12" y="0"/>
                </a:cxn>
                <a:cxn ang="0">
                  <a:pos x="12" y="0"/>
                </a:cxn>
                <a:cxn ang="0">
                  <a:pos x="12" y="0"/>
                </a:cxn>
                <a:cxn ang="0">
                  <a:pos x="10" y="0"/>
                </a:cxn>
                <a:cxn ang="0">
                  <a:pos x="8" y="1"/>
                </a:cxn>
                <a:cxn ang="0">
                  <a:pos x="6" y="3"/>
                </a:cxn>
                <a:cxn ang="0">
                  <a:pos x="5" y="4"/>
                </a:cxn>
                <a:cxn ang="0">
                  <a:pos x="0" y="4"/>
                </a:cxn>
                <a:cxn ang="0">
                  <a:pos x="2" y="3"/>
                </a:cxn>
                <a:cxn ang="0">
                  <a:pos x="4" y="1"/>
                </a:cxn>
                <a:cxn ang="0">
                  <a:pos x="5" y="1"/>
                </a:cxn>
                <a:cxn ang="0">
                  <a:pos x="7" y="0"/>
                </a:cxn>
                <a:cxn ang="0">
                  <a:pos x="8" y="0"/>
                </a:cxn>
                <a:cxn ang="0">
                  <a:pos x="8" y="0"/>
                </a:cxn>
                <a:cxn ang="0">
                  <a:pos x="8" y="0"/>
                </a:cxn>
                <a:cxn ang="0">
                  <a:pos x="8" y="0"/>
                </a:cxn>
                <a:cxn ang="0">
                  <a:pos x="13" y="0"/>
                </a:cxn>
              </a:cxnLst>
              <a:rect l="0" t="0" r="r" b="b"/>
              <a:pathLst>
                <a:path w="13" h="4">
                  <a:moveTo>
                    <a:pt x="13" y="0"/>
                  </a:moveTo>
                  <a:cubicBezTo>
                    <a:pt x="13" y="0"/>
                    <a:pt x="13" y="0"/>
                    <a:pt x="13" y="0"/>
                  </a:cubicBezTo>
                  <a:cubicBezTo>
                    <a:pt x="12" y="0"/>
                    <a:pt x="12" y="0"/>
                    <a:pt x="12" y="0"/>
                  </a:cubicBezTo>
                  <a:cubicBezTo>
                    <a:pt x="12" y="0"/>
                    <a:pt x="12" y="0"/>
                    <a:pt x="12" y="0"/>
                  </a:cubicBezTo>
                  <a:cubicBezTo>
                    <a:pt x="12" y="0"/>
                    <a:pt x="12" y="0"/>
                    <a:pt x="12" y="0"/>
                  </a:cubicBezTo>
                  <a:cubicBezTo>
                    <a:pt x="11" y="0"/>
                    <a:pt x="11" y="0"/>
                    <a:pt x="10" y="0"/>
                  </a:cubicBezTo>
                  <a:cubicBezTo>
                    <a:pt x="9" y="1"/>
                    <a:pt x="9" y="1"/>
                    <a:pt x="8" y="1"/>
                  </a:cubicBezTo>
                  <a:cubicBezTo>
                    <a:pt x="8" y="2"/>
                    <a:pt x="7" y="2"/>
                    <a:pt x="6" y="3"/>
                  </a:cubicBezTo>
                  <a:cubicBezTo>
                    <a:pt x="6" y="3"/>
                    <a:pt x="5" y="4"/>
                    <a:pt x="5" y="4"/>
                  </a:cubicBezTo>
                  <a:cubicBezTo>
                    <a:pt x="0" y="4"/>
                    <a:pt x="0" y="4"/>
                    <a:pt x="0" y="4"/>
                  </a:cubicBezTo>
                  <a:cubicBezTo>
                    <a:pt x="1" y="4"/>
                    <a:pt x="1" y="3"/>
                    <a:pt x="2" y="3"/>
                  </a:cubicBezTo>
                  <a:cubicBezTo>
                    <a:pt x="2" y="2"/>
                    <a:pt x="3" y="2"/>
                    <a:pt x="4" y="1"/>
                  </a:cubicBezTo>
                  <a:cubicBezTo>
                    <a:pt x="4" y="1"/>
                    <a:pt x="5" y="1"/>
                    <a:pt x="5" y="1"/>
                  </a:cubicBezTo>
                  <a:cubicBezTo>
                    <a:pt x="6" y="0"/>
                    <a:pt x="7" y="0"/>
                    <a:pt x="7" y="0"/>
                  </a:cubicBezTo>
                  <a:cubicBezTo>
                    <a:pt x="7" y="0"/>
                    <a:pt x="7" y="0"/>
                    <a:pt x="8" y="0"/>
                  </a:cubicBezTo>
                  <a:cubicBezTo>
                    <a:pt x="8" y="0"/>
                    <a:pt x="8" y="0"/>
                    <a:pt x="8" y="0"/>
                  </a:cubicBezTo>
                  <a:cubicBezTo>
                    <a:pt x="8" y="0"/>
                    <a:pt x="8" y="0"/>
                    <a:pt x="8" y="0"/>
                  </a:cubicBezTo>
                  <a:cubicBezTo>
                    <a:pt x="8" y="0"/>
                    <a:pt x="8" y="0"/>
                    <a:pt x="8" y="0"/>
                  </a:cubicBezTo>
                  <a:cubicBezTo>
                    <a:pt x="13" y="0"/>
                    <a:pt x="13" y="0"/>
                    <a:pt x="13"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3" name="Freeform 43"/>
            <p:cNvSpPr>
              <a:spLocks/>
            </p:cNvSpPr>
            <p:nvPr/>
          </p:nvSpPr>
          <p:spPr bwMode="auto">
            <a:xfrm>
              <a:off x="5594350" y="2816225"/>
              <a:ext cx="641350" cy="881062"/>
            </a:xfrm>
            <a:custGeom>
              <a:avLst/>
              <a:gdLst/>
              <a:ahLst/>
              <a:cxnLst>
                <a:cxn ang="0">
                  <a:pos x="171" y="235"/>
                </a:cxn>
                <a:cxn ang="0">
                  <a:pos x="0" y="228"/>
                </a:cxn>
                <a:cxn ang="0">
                  <a:pos x="125" y="94"/>
                </a:cxn>
                <a:cxn ang="0">
                  <a:pos x="171" y="235"/>
                </a:cxn>
              </a:cxnLst>
              <a:rect l="0" t="0" r="r" b="b"/>
              <a:pathLst>
                <a:path w="171" h="235">
                  <a:moveTo>
                    <a:pt x="171" y="235"/>
                  </a:moveTo>
                  <a:cubicBezTo>
                    <a:pt x="0" y="228"/>
                    <a:pt x="0" y="228"/>
                    <a:pt x="0" y="228"/>
                  </a:cubicBezTo>
                  <a:cubicBezTo>
                    <a:pt x="0" y="228"/>
                    <a:pt x="87" y="0"/>
                    <a:pt x="125" y="94"/>
                  </a:cubicBezTo>
                  <a:cubicBezTo>
                    <a:pt x="162" y="188"/>
                    <a:pt x="171" y="235"/>
                    <a:pt x="171" y="235"/>
                  </a:cubicBez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4" name="Freeform 44"/>
            <p:cNvSpPr>
              <a:spLocks/>
            </p:cNvSpPr>
            <p:nvPr/>
          </p:nvSpPr>
          <p:spPr bwMode="auto">
            <a:xfrm>
              <a:off x="4883150" y="4327525"/>
              <a:ext cx="171450" cy="123825"/>
            </a:xfrm>
            <a:custGeom>
              <a:avLst/>
              <a:gdLst/>
              <a:ahLst/>
              <a:cxnLst>
                <a:cxn ang="0">
                  <a:pos x="9" y="33"/>
                </a:cxn>
                <a:cxn ang="0">
                  <a:pos x="0" y="33"/>
                </a:cxn>
                <a:cxn ang="0">
                  <a:pos x="4" y="31"/>
                </a:cxn>
                <a:cxn ang="0">
                  <a:pos x="8" y="29"/>
                </a:cxn>
                <a:cxn ang="0">
                  <a:pos x="11" y="26"/>
                </a:cxn>
                <a:cxn ang="0">
                  <a:pos x="15" y="24"/>
                </a:cxn>
                <a:cxn ang="0">
                  <a:pos x="19" y="21"/>
                </a:cxn>
                <a:cxn ang="0">
                  <a:pos x="23" y="17"/>
                </a:cxn>
                <a:cxn ang="0">
                  <a:pos x="27" y="14"/>
                </a:cxn>
                <a:cxn ang="0">
                  <a:pos x="30" y="10"/>
                </a:cxn>
                <a:cxn ang="0">
                  <a:pos x="32" y="7"/>
                </a:cxn>
                <a:cxn ang="0">
                  <a:pos x="34" y="5"/>
                </a:cxn>
                <a:cxn ang="0">
                  <a:pos x="36" y="3"/>
                </a:cxn>
                <a:cxn ang="0">
                  <a:pos x="38" y="0"/>
                </a:cxn>
                <a:cxn ang="0">
                  <a:pos x="46" y="1"/>
                </a:cxn>
                <a:cxn ang="0">
                  <a:pos x="44" y="3"/>
                </a:cxn>
                <a:cxn ang="0">
                  <a:pos x="43" y="6"/>
                </a:cxn>
                <a:cxn ang="0">
                  <a:pos x="41" y="8"/>
                </a:cxn>
                <a:cxn ang="0">
                  <a:pos x="39" y="10"/>
                </a:cxn>
                <a:cxn ang="0">
                  <a:pos x="35" y="14"/>
                </a:cxn>
                <a:cxn ang="0">
                  <a:pos x="31" y="18"/>
                </a:cxn>
                <a:cxn ang="0">
                  <a:pos x="28" y="21"/>
                </a:cxn>
                <a:cxn ang="0">
                  <a:pos x="24" y="25"/>
                </a:cxn>
                <a:cxn ang="0">
                  <a:pos x="20" y="27"/>
                </a:cxn>
                <a:cxn ang="0">
                  <a:pos x="16" y="30"/>
                </a:cxn>
                <a:cxn ang="0">
                  <a:pos x="13" y="32"/>
                </a:cxn>
                <a:cxn ang="0">
                  <a:pos x="9" y="33"/>
                </a:cxn>
              </a:cxnLst>
              <a:rect l="0" t="0" r="r" b="b"/>
              <a:pathLst>
                <a:path w="46" h="33">
                  <a:moveTo>
                    <a:pt x="9" y="33"/>
                  </a:moveTo>
                  <a:cubicBezTo>
                    <a:pt x="0" y="33"/>
                    <a:pt x="0" y="33"/>
                    <a:pt x="0" y="33"/>
                  </a:cubicBezTo>
                  <a:cubicBezTo>
                    <a:pt x="1" y="32"/>
                    <a:pt x="3" y="32"/>
                    <a:pt x="4" y="31"/>
                  </a:cubicBezTo>
                  <a:cubicBezTo>
                    <a:pt x="5" y="30"/>
                    <a:pt x="6" y="30"/>
                    <a:pt x="8" y="29"/>
                  </a:cubicBezTo>
                  <a:cubicBezTo>
                    <a:pt x="9" y="28"/>
                    <a:pt x="10" y="27"/>
                    <a:pt x="11" y="26"/>
                  </a:cubicBezTo>
                  <a:cubicBezTo>
                    <a:pt x="13" y="26"/>
                    <a:pt x="14" y="25"/>
                    <a:pt x="15" y="24"/>
                  </a:cubicBezTo>
                  <a:cubicBezTo>
                    <a:pt x="16" y="23"/>
                    <a:pt x="18" y="22"/>
                    <a:pt x="19" y="21"/>
                  </a:cubicBezTo>
                  <a:cubicBezTo>
                    <a:pt x="20" y="20"/>
                    <a:pt x="21" y="19"/>
                    <a:pt x="23" y="17"/>
                  </a:cubicBezTo>
                  <a:cubicBezTo>
                    <a:pt x="24" y="16"/>
                    <a:pt x="25" y="15"/>
                    <a:pt x="27" y="14"/>
                  </a:cubicBezTo>
                  <a:cubicBezTo>
                    <a:pt x="28" y="12"/>
                    <a:pt x="29" y="11"/>
                    <a:pt x="30" y="10"/>
                  </a:cubicBezTo>
                  <a:cubicBezTo>
                    <a:pt x="31" y="9"/>
                    <a:pt x="32" y="8"/>
                    <a:pt x="32" y="7"/>
                  </a:cubicBezTo>
                  <a:cubicBezTo>
                    <a:pt x="33" y="7"/>
                    <a:pt x="34" y="6"/>
                    <a:pt x="34" y="5"/>
                  </a:cubicBezTo>
                  <a:cubicBezTo>
                    <a:pt x="35" y="4"/>
                    <a:pt x="35" y="4"/>
                    <a:pt x="36" y="3"/>
                  </a:cubicBezTo>
                  <a:cubicBezTo>
                    <a:pt x="37" y="2"/>
                    <a:pt x="37" y="1"/>
                    <a:pt x="38" y="0"/>
                  </a:cubicBezTo>
                  <a:cubicBezTo>
                    <a:pt x="46" y="1"/>
                    <a:pt x="46" y="1"/>
                    <a:pt x="46" y="1"/>
                  </a:cubicBezTo>
                  <a:cubicBezTo>
                    <a:pt x="46" y="2"/>
                    <a:pt x="45" y="3"/>
                    <a:pt x="44" y="3"/>
                  </a:cubicBezTo>
                  <a:cubicBezTo>
                    <a:pt x="44" y="4"/>
                    <a:pt x="43" y="5"/>
                    <a:pt x="43" y="6"/>
                  </a:cubicBezTo>
                  <a:cubicBezTo>
                    <a:pt x="42" y="7"/>
                    <a:pt x="41" y="7"/>
                    <a:pt x="41" y="8"/>
                  </a:cubicBezTo>
                  <a:cubicBezTo>
                    <a:pt x="40" y="9"/>
                    <a:pt x="39" y="10"/>
                    <a:pt x="39" y="10"/>
                  </a:cubicBezTo>
                  <a:cubicBezTo>
                    <a:pt x="38" y="12"/>
                    <a:pt x="36" y="13"/>
                    <a:pt x="35" y="14"/>
                  </a:cubicBezTo>
                  <a:cubicBezTo>
                    <a:pt x="34" y="16"/>
                    <a:pt x="33" y="17"/>
                    <a:pt x="31" y="18"/>
                  </a:cubicBezTo>
                  <a:cubicBezTo>
                    <a:pt x="30" y="19"/>
                    <a:pt x="29" y="20"/>
                    <a:pt x="28" y="21"/>
                  </a:cubicBezTo>
                  <a:cubicBezTo>
                    <a:pt x="26" y="23"/>
                    <a:pt x="25" y="24"/>
                    <a:pt x="24" y="25"/>
                  </a:cubicBezTo>
                  <a:cubicBezTo>
                    <a:pt x="22" y="26"/>
                    <a:pt x="21" y="26"/>
                    <a:pt x="20" y="27"/>
                  </a:cubicBezTo>
                  <a:cubicBezTo>
                    <a:pt x="19" y="28"/>
                    <a:pt x="18" y="29"/>
                    <a:pt x="16" y="30"/>
                  </a:cubicBezTo>
                  <a:cubicBezTo>
                    <a:pt x="15" y="30"/>
                    <a:pt x="14" y="31"/>
                    <a:pt x="13" y="32"/>
                  </a:cubicBezTo>
                  <a:cubicBezTo>
                    <a:pt x="11" y="32"/>
                    <a:pt x="10" y="33"/>
                    <a:pt x="9" y="33"/>
                  </a:cubicBezTo>
                  <a:close/>
                </a:path>
              </a:pathLst>
            </a:custGeom>
            <a:solidFill>
              <a:srgbClr val="B0B0B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5" name="Freeform 45"/>
            <p:cNvSpPr>
              <a:spLocks/>
            </p:cNvSpPr>
            <p:nvPr/>
          </p:nvSpPr>
          <p:spPr bwMode="auto">
            <a:xfrm>
              <a:off x="5118100" y="3917950"/>
              <a:ext cx="117475" cy="250825"/>
            </a:xfrm>
            <a:custGeom>
              <a:avLst/>
              <a:gdLst/>
              <a:ahLst/>
              <a:cxnLst>
                <a:cxn ang="0">
                  <a:pos x="8" y="67"/>
                </a:cxn>
                <a:cxn ang="0">
                  <a:pos x="0" y="66"/>
                </a:cxn>
                <a:cxn ang="0">
                  <a:pos x="7" y="51"/>
                </a:cxn>
                <a:cxn ang="0">
                  <a:pos x="13" y="35"/>
                </a:cxn>
                <a:cxn ang="0">
                  <a:pos x="18" y="18"/>
                </a:cxn>
                <a:cxn ang="0">
                  <a:pos x="23" y="0"/>
                </a:cxn>
                <a:cxn ang="0">
                  <a:pos x="31" y="0"/>
                </a:cxn>
                <a:cxn ang="0">
                  <a:pos x="26" y="18"/>
                </a:cxn>
                <a:cxn ang="0">
                  <a:pos x="21" y="35"/>
                </a:cxn>
                <a:cxn ang="0">
                  <a:pos x="15" y="52"/>
                </a:cxn>
                <a:cxn ang="0">
                  <a:pos x="8" y="67"/>
                </a:cxn>
              </a:cxnLst>
              <a:rect l="0" t="0" r="r" b="b"/>
              <a:pathLst>
                <a:path w="31" h="67">
                  <a:moveTo>
                    <a:pt x="8" y="67"/>
                  </a:moveTo>
                  <a:cubicBezTo>
                    <a:pt x="0" y="66"/>
                    <a:pt x="0" y="66"/>
                    <a:pt x="0" y="66"/>
                  </a:cubicBezTo>
                  <a:cubicBezTo>
                    <a:pt x="2" y="61"/>
                    <a:pt x="4" y="56"/>
                    <a:pt x="7" y="51"/>
                  </a:cubicBezTo>
                  <a:cubicBezTo>
                    <a:pt x="9" y="46"/>
                    <a:pt x="11" y="40"/>
                    <a:pt x="13" y="35"/>
                  </a:cubicBezTo>
                  <a:cubicBezTo>
                    <a:pt x="15" y="29"/>
                    <a:pt x="16" y="23"/>
                    <a:pt x="18" y="18"/>
                  </a:cubicBezTo>
                  <a:cubicBezTo>
                    <a:pt x="20" y="12"/>
                    <a:pt x="22" y="6"/>
                    <a:pt x="23" y="0"/>
                  </a:cubicBezTo>
                  <a:cubicBezTo>
                    <a:pt x="31" y="0"/>
                    <a:pt x="31" y="0"/>
                    <a:pt x="31" y="0"/>
                  </a:cubicBezTo>
                  <a:cubicBezTo>
                    <a:pt x="30" y="6"/>
                    <a:pt x="28" y="12"/>
                    <a:pt x="26" y="18"/>
                  </a:cubicBezTo>
                  <a:cubicBezTo>
                    <a:pt x="24" y="24"/>
                    <a:pt x="23" y="30"/>
                    <a:pt x="21" y="35"/>
                  </a:cubicBezTo>
                  <a:cubicBezTo>
                    <a:pt x="19" y="41"/>
                    <a:pt x="17" y="46"/>
                    <a:pt x="15" y="52"/>
                  </a:cubicBezTo>
                  <a:cubicBezTo>
                    <a:pt x="12" y="57"/>
                    <a:pt x="10" y="62"/>
                    <a:pt x="8" y="67"/>
                  </a:cubicBezTo>
                  <a:close/>
                </a:path>
              </a:pathLst>
            </a:custGeom>
            <a:solidFill>
              <a:srgbClr val="B0B0B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6" name="Freeform 46"/>
            <p:cNvSpPr>
              <a:spLocks/>
            </p:cNvSpPr>
            <p:nvPr/>
          </p:nvSpPr>
          <p:spPr bwMode="auto">
            <a:xfrm>
              <a:off x="5254625" y="3389313"/>
              <a:ext cx="77788" cy="292100"/>
            </a:xfrm>
            <a:custGeom>
              <a:avLst/>
              <a:gdLst/>
              <a:ahLst/>
              <a:cxnLst>
                <a:cxn ang="0">
                  <a:pos x="8" y="78"/>
                </a:cxn>
                <a:cxn ang="0">
                  <a:pos x="0" y="78"/>
                </a:cxn>
                <a:cxn ang="0">
                  <a:pos x="1" y="74"/>
                </a:cxn>
                <a:cxn ang="0">
                  <a:pos x="1" y="71"/>
                </a:cxn>
                <a:cxn ang="0">
                  <a:pos x="2" y="68"/>
                </a:cxn>
                <a:cxn ang="0">
                  <a:pos x="2" y="64"/>
                </a:cxn>
                <a:cxn ang="0">
                  <a:pos x="4" y="47"/>
                </a:cxn>
                <a:cxn ang="0">
                  <a:pos x="7" y="31"/>
                </a:cxn>
                <a:cxn ang="0">
                  <a:pos x="10" y="15"/>
                </a:cxn>
                <a:cxn ang="0">
                  <a:pos x="13" y="0"/>
                </a:cxn>
                <a:cxn ang="0">
                  <a:pos x="21" y="1"/>
                </a:cxn>
                <a:cxn ang="0">
                  <a:pos x="18" y="16"/>
                </a:cxn>
                <a:cxn ang="0">
                  <a:pos x="15" y="31"/>
                </a:cxn>
                <a:cxn ang="0">
                  <a:pos x="12" y="48"/>
                </a:cxn>
                <a:cxn ang="0">
                  <a:pos x="10" y="65"/>
                </a:cxn>
                <a:cxn ang="0">
                  <a:pos x="9" y="68"/>
                </a:cxn>
                <a:cxn ang="0">
                  <a:pos x="9" y="71"/>
                </a:cxn>
                <a:cxn ang="0">
                  <a:pos x="8" y="75"/>
                </a:cxn>
                <a:cxn ang="0">
                  <a:pos x="8" y="78"/>
                </a:cxn>
              </a:cxnLst>
              <a:rect l="0" t="0" r="r" b="b"/>
              <a:pathLst>
                <a:path w="21" h="78">
                  <a:moveTo>
                    <a:pt x="8" y="78"/>
                  </a:moveTo>
                  <a:cubicBezTo>
                    <a:pt x="0" y="78"/>
                    <a:pt x="0" y="78"/>
                    <a:pt x="0" y="78"/>
                  </a:cubicBezTo>
                  <a:cubicBezTo>
                    <a:pt x="0" y="77"/>
                    <a:pt x="0" y="76"/>
                    <a:pt x="1" y="74"/>
                  </a:cubicBezTo>
                  <a:cubicBezTo>
                    <a:pt x="1" y="73"/>
                    <a:pt x="1" y="72"/>
                    <a:pt x="1" y="71"/>
                  </a:cubicBezTo>
                  <a:cubicBezTo>
                    <a:pt x="1" y="70"/>
                    <a:pt x="1" y="69"/>
                    <a:pt x="2" y="68"/>
                  </a:cubicBezTo>
                  <a:cubicBezTo>
                    <a:pt x="2" y="67"/>
                    <a:pt x="2" y="65"/>
                    <a:pt x="2" y="64"/>
                  </a:cubicBezTo>
                  <a:cubicBezTo>
                    <a:pt x="3" y="59"/>
                    <a:pt x="4" y="53"/>
                    <a:pt x="4" y="47"/>
                  </a:cubicBezTo>
                  <a:cubicBezTo>
                    <a:pt x="5" y="42"/>
                    <a:pt x="6" y="36"/>
                    <a:pt x="7" y="31"/>
                  </a:cubicBezTo>
                  <a:cubicBezTo>
                    <a:pt x="8" y="26"/>
                    <a:pt x="9" y="20"/>
                    <a:pt x="10" y="15"/>
                  </a:cubicBezTo>
                  <a:cubicBezTo>
                    <a:pt x="11" y="10"/>
                    <a:pt x="12" y="5"/>
                    <a:pt x="13" y="0"/>
                  </a:cubicBezTo>
                  <a:cubicBezTo>
                    <a:pt x="21" y="1"/>
                    <a:pt x="21" y="1"/>
                    <a:pt x="21" y="1"/>
                  </a:cubicBezTo>
                  <a:cubicBezTo>
                    <a:pt x="20" y="5"/>
                    <a:pt x="19" y="10"/>
                    <a:pt x="18" y="16"/>
                  </a:cubicBezTo>
                  <a:cubicBezTo>
                    <a:pt x="17" y="21"/>
                    <a:pt x="16" y="26"/>
                    <a:pt x="15" y="31"/>
                  </a:cubicBezTo>
                  <a:cubicBezTo>
                    <a:pt x="14" y="37"/>
                    <a:pt x="13" y="42"/>
                    <a:pt x="12" y="48"/>
                  </a:cubicBezTo>
                  <a:cubicBezTo>
                    <a:pt x="11" y="53"/>
                    <a:pt x="10" y="59"/>
                    <a:pt x="10" y="65"/>
                  </a:cubicBezTo>
                  <a:cubicBezTo>
                    <a:pt x="10" y="66"/>
                    <a:pt x="9" y="67"/>
                    <a:pt x="9" y="68"/>
                  </a:cubicBezTo>
                  <a:cubicBezTo>
                    <a:pt x="9" y="69"/>
                    <a:pt x="9" y="70"/>
                    <a:pt x="9" y="71"/>
                  </a:cubicBezTo>
                  <a:cubicBezTo>
                    <a:pt x="9" y="73"/>
                    <a:pt x="8" y="74"/>
                    <a:pt x="8" y="75"/>
                  </a:cubicBezTo>
                  <a:cubicBezTo>
                    <a:pt x="8" y="76"/>
                    <a:pt x="8" y="77"/>
                    <a:pt x="8" y="78"/>
                  </a:cubicBezTo>
                  <a:close/>
                </a:path>
              </a:pathLst>
            </a:custGeom>
            <a:solidFill>
              <a:srgbClr val="B0B0B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7" name="Freeform 47"/>
            <p:cNvSpPr>
              <a:spLocks/>
            </p:cNvSpPr>
            <p:nvPr/>
          </p:nvSpPr>
          <p:spPr bwMode="auto">
            <a:xfrm>
              <a:off x="5354638" y="3028950"/>
              <a:ext cx="104775" cy="169862"/>
            </a:xfrm>
            <a:custGeom>
              <a:avLst/>
              <a:gdLst/>
              <a:ahLst/>
              <a:cxnLst>
                <a:cxn ang="0">
                  <a:pos x="8" y="45"/>
                </a:cxn>
                <a:cxn ang="0">
                  <a:pos x="0" y="45"/>
                </a:cxn>
                <a:cxn ang="0">
                  <a:pos x="5" y="32"/>
                </a:cxn>
                <a:cxn ang="0">
                  <a:pos x="10" y="20"/>
                </a:cxn>
                <a:cxn ang="0">
                  <a:pos x="15" y="9"/>
                </a:cxn>
                <a:cxn ang="0">
                  <a:pos x="21" y="0"/>
                </a:cxn>
                <a:cxn ang="0">
                  <a:pos x="28" y="0"/>
                </a:cxn>
                <a:cxn ang="0">
                  <a:pos x="23" y="9"/>
                </a:cxn>
                <a:cxn ang="0">
                  <a:pos x="18" y="20"/>
                </a:cxn>
                <a:cxn ang="0">
                  <a:pos x="13" y="32"/>
                </a:cxn>
                <a:cxn ang="0">
                  <a:pos x="8" y="45"/>
                </a:cxn>
              </a:cxnLst>
              <a:rect l="0" t="0" r="r" b="b"/>
              <a:pathLst>
                <a:path w="28" h="45">
                  <a:moveTo>
                    <a:pt x="8" y="45"/>
                  </a:moveTo>
                  <a:cubicBezTo>
                    <a:pt x="0" y="45"/>
                    <a:pt x="0" y="45"/>
                    <a:pt x="0" y="45"/>
                  </a:cubicBezTo>
                  <a:cubicBezTo>
                    <a:pt x="2" y="41"/>
                    <a:pt x="4" y="36"/>
                    <a:pt x="5" y="32"/>
                  </a:cubicBezTo>
                  <a:cubicBezTo>
                    <a:pt x="7" y="28"/>
                    <a:pt x="9" y="24"/>
                    <a:pt x="10" y="20"/>
                  </a:cubicBezTo>
                  <a:cubicBezTo>
                    <a:pt x="12" y="16"/>
                    <a:pt x="14" y="13"/>
                    <a:pt x="15" y="9"/>
                  </a:cubicBezTo>
                  <a:cubicBezTo>
                    <a:pt x="17" y="6"/>
                    <a:pt x="19" y="3"/>
                    <a:pt x="21" y="0"/>
                  </a:cubicBezTo>
                  <a:cubicBezTo>
                    <a:pt x="28" y="0"/>
                    <a:pt x="28" y="0"/>
                    <a:pt x="28" y="0"/>
                  </a:cubicBezTo>
                  <a:cubicBezTo>
                    <a:pt x="26" y="3"/>
                    <a:pt x="24" y="6"/>
                    <a:pt x="23" y="9"/>
                  </a:cubicBezTo>
                  <a:cubicBezTo>
                    <a:pt x="21" y="13"/>
                    <a:pt x="19" y="16"/>
                    <a:pt x="18" y="20"/>
                  </a:cubicBezTo>
                  <a:cubicBezTo>
                    <a:pt x="16" y="24"/>
                    <a:pt x="14" y="28"/>
                    <a:pt x="13" y="32"/>
                  </a:cubicBezTo>
                  <a:cubicBezTo>
                    <a:pt x="11" y="36"/>
                    <a:pt x="9" y="41"/>
                    <a:pt x="8" y="45"/>
                  </a:cubicBezTo>
                  <a:close/>
                </a:path>
              </a:pathLst>
            </a:custGeom>
            <a:solidFill>
              <a:srgbClr val="B0B0B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8" name="Freeform 48"/>
            <p:cNvSpPr>
              <a:spLocks/>
            </p:cNvSpPr>
            <p:nvPr/>
          </p:nvSpPr>
          <p:spPr bwMode="auto">
            <a:xfrm>
              <a:off x="5497513" y="2917825"/>
              <a:ext cx="96838" cy="28575"/>
            </a:xfrm>
            <a:custGeom>
              <a:avLst/>
              <a:gdLst/>
              <a:ahLst/>
              <a:cxnLst>
                <a:cxn ang="0">
                  <a:pos x="26" y="0"/>
                </a:cxn>
                <a:cxn ang="0">
                  <a:pos x="25" y="0"/>
                </a:cxn>
                <a:cxn ang="0">
                  <a:pos x="24" y="0"/>
                </a:cxn>
                <a:cxn ang="0">
                  <a:pos x="23" y="0"/>
                </a:cxn>
                <a:cxn ang="0">
                  <a:pos x="22" y="1"/>
                </a:cxn>
                <a:cxn ang="0">
                  <a:pos x="20" y="1"/>
                </a:cxn>
                <a:cxn ang="0">
                  <a:pos x="19" y="1"/>
                </a:cxn>
                <a:cxn ang="0">
                  <a:pos x="17" y="2"/>
                </a:cxn>
                <a:cxn ang="0">
                  <a:pos x="16" y="2"/>
                </a:cxn>
                <a:cxn ang="0">
                  <a:pos x="14" y="4"/>
                </a:cxn>
                <a:cxn ang="0">
                  <a:pos x="12" y="5"/>
                </a:cxn>
                <a:cxn ang="0">
                  <a:pos x="9" y="6"/>
                </a:cxn>
                <a:cxn ang="0">
                  <a:pos x="7" y="8"/>
                </a:cxn>
                <a:cxn ang="0">
                  <a:pos x="0" y="8"/>
                </a:cxn>
                <a:cxn ang="0">
                  <a:pos x="3" y="6"/>
                </a:cxn>
                <a:cxn ang="0">
                  <a:pos x="5" y="5"/>
                </a:cxn>
                <a:cxn ang="0">
                  <a:pos x="7" y="4"/>
                </a:cxn>
                <a:cxn ang="0">
                  <a:pos x="9" y="2"/>
                </a:cxn>
                <a:cxn ang="0">
                  <a:pos x="10" y="2"/>
                </a:cxn>
                <a:cxn ang="0">
                  <a:pos x="12" y="1"/>
                </a:cxn>
                <a:cxn ang="0">
                  <a:pos x="13" y="1"/>
                </a:cxn>
                <a:cxn ang="0">
                  <a:pos x="15" y="1"/>
                </a:cxn>
                <a:cxn ang="0">
                  <a:pos x="16" y="0"/>
                </a:cxn>
                <a:cxn ang="0">
                  <a:pos x="17" y="0"/>
                </a:cxn>
                <a:cxn ang="0">
                  <a:pos x="18" y="0"/>
                </a:cxn>
                <a:cxn ang="0">
                  <a:pos x="19" y="0"/>
                </a:cxn>
                <a:cxn ang="0">
                  <a:pos x="26" y="0"/>
                </a:cxn>
              </a:cxnLst>
              <a:rect l="0" t="0" r="r" b="b"/>
              <a:pathLst>
                <a:path w="26" h="8">
                  <a:moveTo>
                    <a:pt x="26" y="0"/>
                  </a:moveTo>
                  <a:cubicBezTo>
                    <a:pt x="26" y="0"/>
                    <a:pt x="25" y="0"/>
                    <a:pt x="25" y="0"/>
                  </a:cubicBezTo>
                  <a:cubicBezTo>
                    <a:pt x="25" y="0"/>
                    <a:pt x="24" y="0"/>
                    <a:pt x="24" y="0"/>
                  </a:cubicBezTo>
                  <a:cubicBezTo>
                    <a:pt x="23" y="0"/>
                    <a:pt x="23" y="0"/>
                    <a:pt x="23" y="0"/>
                  </a:cubicBezTo>
                  <a:cubicBezTo>
                    <a:pt x="22" y="0"/>
                    <a:pt x="22" y="0"/>
                    <a:pt x="22" y="1"/>
                  </a:cubicBezTo>
                  <a:cubicBezTo>
                    <a:pt x="21" y="1"/>
                    <a:pt x="21" y="1"/>
                    <a:pt x="20" y="1"/>
                  </a:cubicBezTo>
                  <a:cubicBezTo>
                    <a:pt x="20" y="1"/>
                    <a:pt x="19" y="1"/>
                    <a:pt x="19" y="1"/>
                  </a:cubicBezTo>
                  <a:cubicBezTo>
                    <a:pt x="18" y="1"/>
                    <a:pt x="18" y="2"/>
                    <a:pt x="17" y="2"/>
                  </a:cubicBezTo>
                  <a:cubicBezTo>
                    <a:pt x="17" y="2"/>
                    <a:pt x="16" y="2"/>
                    <a:pt x="16" y="2"/>
                  </a:cubicBezTo>
                  <a:cubicBezTo>
                    <a:pt x="15" y="3"/>
                    <a:pt x="14" y="3"/>
                    <a:pt x="14" y="4"/>
                  </a:cubicBezTo>
                  <a:cubicBezTo>
                    <a:pt x="13" y="4"/>
                    <a:pt x="12" y="4"/>
                    <a:pt x="12" y="5"/>
                  </a:cubicBezTo>
                  <a:cubicBezTo>
                    <a:pt x="11" y="5"/>
                    <a:pt x="10" y="6"/>
                    <a:pt x="9" y="6"/>
                  </a:cubicBezTo>
                  <a:cubicBezTo>
                    <a:pt x="9" y="7"/>
                    <a:pt x="8" y="7"/>
                    <a:pt x="7" y="8"/>
                  </a:cubicBezTo>
                  <a:cubicBezTo>
                    <a:pt x="0" y="8"/>
                    <a:pt x="0" y="8"/>
                    <a:pt x="0" y="8"/>
                  </a:cubicBezTo>
                  <a:cubicBezTo>
                    <a:pt x="1" y="7"/>
                    <a:pt x="2" y="7"/>
                    <a:pt x="3" y="6"/>
                  </a:cubicBezTo>
                  <a:cubicBezTo>
                    <a:pt x="3" y="6"/>
                    <a:pt x="4" y="5"/>
                    <a:pt x="5" y="5"/>
                  </a:cubicBezTo>
                  <a:cubicBezTo>
                    <a:pt x="5" y="4"/>
                    <a:pt x="6" y="4"/>
                    <a:pt x="7" y="4"/>
                  </a:cubicBezTo>
                  <a:cubicBezTo>
                    <a:pt x="8" y="3"/>
                    <a:pt x="8" y="3"/>
                    <a:pt x="9" y="2"/>
                  </a:cubicBezTo>
                  <a:cubicBezTo>
                    <a:pt x="9" y="2"/>
                    <a:pt x="10" y="2"/>
                    <a:pt x="10" y="2"/>
                  </a:cubicBezTo>
                  <a:cubicBezTo>
                    <a:pt x="11" y="2"/>
                    <a:pt x="11" y="1"/>
                    <a:pt x="12" y="1"/>
                  </a:cubicBezTo>
                  <a:cubicBezTo>
                    <a:pt x="12" y="1"/>
                    <a:pt x="13" y="1"/>
                    <a:pt x="13" y="1"/>
                  </a:cubicBezTo>
                  <a:cubicBezTo>
                    <a:pt x="14" y="1"/>
                    <a:pt x="14" y="1"/>
                    <a:pt x="15" y="1"/>
                  </a:cubicBezTo>
                  <a:cubicBezTo>
                    <a:pt x="15" y="0"/>
                    <a:pt x="16" y="0"/>
                    <a:pt x="16" y="0"/>
                  </a:cubicBezTo>
                  <a:cubicBezTo>
                    <a:pt x="16" y="0"/>
                    <a:pt x="17" y="0"/>
                    <a:pt x="17" y="0"/>
                  </a:cubicBezTo>
                  <a:cubicBezTo>
                    <a:pt x="17" y="0"/>
                    <a:pt x="18" y="0"/>
                    <a:pt x="18" y="0"/>
                  </a:cubicBezTo>
                  <a:cubicBezTo>
                    <a:pt x="19" y="0"/>
                    <a:pt x="19" y="0"/>
                    <a:pt x="19" y="0"/>
                  </a:cubicBezTo>
                  <a:cubicBezTo>
                    <a:pt x="26" y="0"/>
                    <a:pt x="26" y="0"/>
                    <a:pt x="26" y="0"/>
                  </a:cubicBezTo>
                  <a:close/>
                </a:path>
              </a:pathLst>
            </a:custGeom>
            <a:solidFill>
              <a:srgbClr val="B0B0B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9" name="Freeform 49"/>
            <p:cNvSpPr>
              <a:spLocks/>
            </p:cNvSpPr>
            <p:nvPr/>
          </p:nvSpPr>
          <p:spPr bwMode="auto">
            <a:xfrm>
              <a:off x="5291138" y="2917825"/>
              <a:ext cx="682625" cy="1600200"/>
            </a:xfrm>
            <a:custGeom>
              <a:avLst/>
              <a:gdLst/>
              <a:ahLst/>
              <a:cxnLst>
                <a:cxn ang="0">
                  <a:pos x="182" y="0"/>
                </a:cxn>
                <a:cxn ang="0">
                  <a:pos x="172" y="0"/>
                </a:cxn>
                <a:cxn ang="0">
                  <a:pos x="170" y="0"/>
                </a:cxn>
                <a:cxn ang="0">
                  <a:pos x="169" y="0"/>
                </a:cxn>
                <a:cxn ang="0">
                  <a:pos x="166" y="1"/>
                </a:cxn>
                <a:cxn ang="0">
                  <a:pos x="164" y="2"/>
                </a:cxn>
                <a:cxn ang="0">
                  <a:pos x="147" y="22"/>
                </a:cxn>
                <a:cxn ang="0">
                  <a:pos x="130" y="62"/>
                </a:cxn>
                <a:cxn ang="0">
                  <a:pos x="116" y="120"/>
                </a:cxn>
                <a:cxn ang="0">
                  <a:pos x="105" y="195"/>
                </a:cxn>
                <a:cxn ang="0">
                  <a:pos x="96" y="256"/>
                </a:cxn>
                <a:cxn ang="0">
                  <a:pos x="84" y="311"/>
                </a:cxn>
                <a:cxn ang="0">
                  <a:pos x="67" y="359"/>
                </a:cxn>
                <a:cxn ang="0">
                  <a:pos x="47" y="396"/>
                </a:cxn>
                <a:cxn ang="0">
                  <a:pos x="44" y="400"/>
                </a:cxn>
                <a:cxn ang="0">
                  <a:pos x="41" y="404"/>
                </a:cxn>
                <a:cxn ang="0">
                  <a:pos x="37" y="408"/>
                </a:cxn>
                <a:cxn ang="0">
                  <a:pos x="34" y="411"/>
                </a:cxn>
                <a:cxn ang="0">
                  <a:pos x="26" y="418"/>
                </a:cxn>
                <a:cxn ang="0">
                  <a:pos x="17" y="422"/>
                </a:cxn>
                <a:cxn ang="0">
                  <a:pos x="9" y="425"/>
                </a:cxn>
                <a:cxn ang="0">
                  <a:pos x="0" y="425"/>
                </a:cxn>
                <a:cxn ang="0">
                  <a:pos x="14" y="426"/>
                </a:cxn>
                <a:cxn ang="0">
                  <a:pos x="23" y="426"/>
                </a:cxn>
                <a:cxn ang="0">
                  <a:pos x="31" y="423"/>
                </a:cxn>
                <a:cxn ang="0">
                  <a:pos x="39" y="419"/>
                </a:cxn>
                <a:cxn ang="0">
                  <a:pos x="47" y="412"/>
                </a:cxn>
                <a:cxn ang="0">
                  <a:pos x="51" y="409"/>
                </a:cxn>
                <a:cxn ang="0">
                  <a:pos x="54" y="405"/>
                </a:cxn>
                <a:cxn ang="0">
                  <a:pos x="57" y="401"/>
                </a:cxn>
                <a:cxn ang="0">
                  <a:pos x="60" y="397"/>
                </a:cxn>
                <a:cxn ang="0">
                  <a:pos x="80" y="359"/>
                </a:cxn>
                <a:cxn ang="0">
                  <a:pos x="96" y="312"/>
                </a:cxn>
                <a:cxn ang="0">
                  <a:pos x="108" y="256"/>
                </a:cxn>
                <a:cxn ang="0">
                  <a:pos x="117" y="195"/>
                </a:cxn>
                <a:cxn ang="0">
                  <a:pos x="127" y="120"/>
                </a:cxn>
                <a:cxn ang="0">
                  <a:pos x="141" y="62"/>
                </a:cxn>
                <a:cxn ang="0">
                  <a:pos x="157" y="22"/>
                </a:cxn>
                <a:cxn ang="0">
                  <a:pos x="174" y="2"/>
                </a:cxn>
                <a:cxn ang="0">
                  <a:pos x="176" y="1"/>
                </a:cxn>
                <a:cxn ang="0">
                  <a:pos x="179" y="0"/>
                </a:cxn>
                <a:cxn ang="0">
                  <a:pos x="181" y="0"/>
                </a:cxn>
                <a:cxn ang="0">
                  <a:pos x="182" y="0"/>
                </a:cxn>
              </a:cxnLst>
              <a:rect l="0" t="0" r="r" b="b"/>
              <a:pathLst>
                <a:path w="182" h="427">
                  <a:moveTo>
                    <a:pt x="182" y="0"/>
                  </a:moveTo>
                  <a:cubicBezTo>
                    <a:pt x="172" y="0"/>
                    <a:pt x="172" y="0"/>
                    <a:pt x="172" y="0"/>
                  </a:cubicBezTo>
                  <a:cubicBezTo>
                    <a:pt x="170" y="0"/>
                    <a:pt x="170" y="0"/>
                    <a:pt x="170" y="0"/>
                  </a:cubicBezTo>
                  <a:cubicBezTo>
                    <a:pt x="169" y="0"/>
                    <a:pt x="169" y="0"/>
                    <a:pt x="169" y="0"/>
                  </a:cubicBezTo>
                  <a:cubicBezTo>
                    <a:pt x="167" y="1"/>
                    <a:pt x="167" y="1"/>
                    <a:pt x="166" y="1"/>
                  </a:cubicBezTo>
                  <a:cubicBezTo>
                    <a:pt x="165" y="2"/>
                    <a:pt x="164" y="2"/>
                    <a:pt x="164" y="2"/>
                  </a:cubicBezTo>
                  <a:cubicBezTo>
                    <a:pt x="158" y="6"/>
                    <a:pt x="152" y="12"/>
                    <a:pt x="147" y="22"/>
                  </a:cubicBezTo>
                  <a:cubicBezTo>
                    <a:pt x="141" y="32"/>
                    <a:pt x="135" y="46"/>
                    <a:pt x="130" y="62"/>
                  </a:cubicBezTo>
                  <a:cubicBezTo>
                    <a:pt x="125" y="78"/>
                    <a:pt x="120" y="98"/>
                    <a:pt x="116" y="120"/>
                  </a:cubicBezTo>
                  <a:cubicBezTo>
                    <a:pt x="111" y="143"/>
                    <a:pt x="108" y="168"/>
                    <a:pt x="105" y="195"/>
                  </a:cubicBezTo>
                  <a:cubicBezTo>
                    <a:pt x="103" y="216"/>
                    <a:pt x="100" y="237"/>
                    <a:pt x="96" y="256"/>
                  </a:cubicBezTo>
                  <a:cubicBezTo>
                    <a:pt x="93" y="275"/>
                    <a:pt x="88" y="294"/>
                    <a:pt x="84" y="311"/>
                  </a:cubicBezTo>
                  <a:cubicBezTo>
                    <a:pt x="79" y="328"/>
                    <a:pt x="73" y="344"/>
                    <a:pt x="67" y="359"/>
                  </a:cubicBezTo>
                  <a:cubicBezTo>
                    <a:pt x="61" y="373"/>
                    <a:pt x="54" y="386"/>
                    <a:pt x="47" y="396"/>
                  </a:cubicBezTo>
                  <a:cubicBezTo>
                    <a:pt x="46" y="397"/>
                    <a:pt x="45" y="399"/>
                    <a:pt x="44" y="400"/>
                  </a:cubicBezTo>
                  <a:cubicBezTo>
                    <a:pt x="43" y="401"/>
                    <a:pt x="42" y="403"/>
                    <a:pt x="41" y="404"/>
                  </a:cubicBezTo>
                  <a:cubicBezTo>
                    <a:pt x="39" y="405"/>
                    <a:pt x="38" y="406"/>
                    <a:pt x="37" y="408"/>
                  </a:cubicBezTo>
                  <a:cubicBezTo>
                    <a:pt x="36" y="409"/>
                    <a:pt x="35" y="410"/>
                    <a:pt x="34" y="411"/>
                  </a:cubicBezTo>
                  <a:cubicBezTo>
                    <a:pt x="31" y="413"/>
                    <a:pt x="29" y="416"/>
                    <a:pt x="26" y="418"/>
                  </a:cubicBezTo>
                  <a:cubicBezTo>
                    <a:pt x="23" y="419"/>
                    <a:pt x="20" y="421"/>
                    <a:pt x="17" y="422"/>
                  </a:cubicBezTo>
                  <a:cubicBezTo>
                    <a:pt x="15" y="423"/>
                    <a:pt x="12" y="424"/>
                    <a:pt x="9" y="425"/>
                  </a:cubicBezTo>
                  <a:cubicBezTo>
                    <a:pt x="6" y="425"/>
                    <a:pt x="3" y="425"/>
                    <a:pt x="0" y="425"/>
                  </a:cubicBezTo>
                  <a:cubicBezTo>
                    <a:pt x="14" y="426"/>
                    <a:pt x="14" y="426"/>
                    <a:pt x="14" y="426"/>
                  </a:cubicBezTo>
                  <a:cubicBezTo>
                    <a:pt x="17" y="427"/>
                    <a:pt x="20" y="427"/>
                    <a:pt x="23" y="426"/>
                  </a:cubicBezTo>
                  <a:cubicBezTo>
                    <a:pt x="25" y="426"/>
                    <a:pt x="28" y="425"/>
                    <a:pt x="31" y="423"/>
                  </a:cubicBezTo>
                  <a:cubicBezTo>
                    <a:pt x="34" y="422"/>
                    <a:pt x="37" y="421"/>
                    <a:pt x="39" y="419"/>
                  </a:cubicBezTo>
                  <a:cubicBezTo>
                    <a:pt x="42" y="417"/>
                    <a:pt x="45" y="414"/>
                    <a:pt x="47" y="412"/>
                  </a:cubicBezTo>
                  <a:cubicBezTo>
                    <a:pt x="48" y="411"/>
                    <a:pt x="49" y="410"/>
                    <a:pt x="51" y="409"/>
                  </a:cubicBezTo>
                  <a:cubicBezTo>
                    <a:pt x="52" y="407"/>
                    <a:pt x="53" y="406"/>
                    <a:pt x="54" y="405"/>
                  </a:cubicBezTo>
                  <a:cubicBezTo>
                    <a:pt x="55" y="404"/>
                    <a:pt x="56" y="403"/>
                    <a:pt x="57" y="401"/>
                  </a:cubicBezTo>
                  <a:cubicBezTo>
                    <a:pt x="58" y="400"/>
                    <a:pt x="59" y="398"/>
                    <a:pt x="60" y="397"/>
                  </a:cubicBezTo>
                  <a:cubicBezTo>
                    <a:pt x="67" y="387"/>
                    <a:pt x="74" y="374"/>
                    <a:pt x="80" y="359"/>
                  </a:cubicBezTo>
                  <a:cubicBezTo>
                    <a:pt x="86" y="345"/>
                    <a:pt x="91" y="329"/>
                    <a:pt x="96" y="312"/>
                  </a:cubicBezTo>
                  <a:cubicBezTo>
                    <a:pt x="100" y="295"/>
                    <a:pt x="105" y="276"/>
                    <a:pt x="108" y="256"/>
                  </a:cubicBezTo>
                  <a:cubicBezTo>
                    <a:pt x="112" y="237"/>
                    <a:pt x="114" y="217"/>
                    <a:pt x="117" y="195"/>
                  </a:cubicBezTo>
                  <a:cubicBezTo>
                    <a:pt x="119" y="168"/>
                    <a:pt x="123" y="143"/>
                    <a:pt x="127" y="120"/>
                  </a:cubicBezTo>
                  <a:cubicBezTo>
                    <a:pt x="131" y="98"/>
                    <a:pt x="136" y="79"/>
                    <a:pt x="141" y="62"/>
                  </a:cubicBezTo>
                  <a:cubicBezTo>
                    <a:pt x="146" y="46"/>
                    <a:pt x="152" y="32"/>
                    <a:pt x="157" y="22"/>
                  </a:cubicBezTo>
                  <a:cubicBezTo>
                    <a:pt x="163" y="12"/>
                    <a:pt x="168" y="6"/>
                    <a:pt x="174" y="2"/>
                  </a:cubicBezTo>
                  <a:cubicBezTo>
                    <a:pt x="176" y="2"/>
                    <a:pt x="176" y="1"/>
                    <a:pt x="176" y="1"/>
                  </a:cubicBezTo>
                  <a:cubicBezTo>
                    <a:pt x="178" y="1"/>
                    <a:pt x="178" y="1"/>
                    <a:pt x="179" y="0"/>
                  </a:cubicBezTo>
                  <a:cubicBezTo>
                    <a:pt x="181" y="0"/>
                    <a:pt x="181" y="0"/>
                    <a:pt x="181" y="0"/>
                  </a:cubicBezTo>
                  <a:cubicBezTo>
                    <a:pt x="182" y="0"/>
                    <a:pt x="182" y="0"/>
                    <a:pt x="182" y="0"/>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0" name="Freeform 50"/>
            <p:cNvSpPr>
              <a:spLocks/>
            </p:cNvSpPr>
            <p:nvPr/>
          </p:nvSpPr>
          <p:spPr bwMode="auto">
            <a:xfrm>
              <a:off x="4368800" y="2917825"/>
              <a:ext cx="1544638" cy="1592262"/>
            </a:xfrm>
            <a:custGeom>
              <a:avLst/>
              <a:gdLst/>
              <a:ahLst/>
              <a:cxnLst>
                <a:cxn ang="0">
                  <a:pos x="412" y="0"/>
                </a:cxn>
                <a:cxn ang="0">
                  <a:pos x="239" y="0"/>
                </a:cxn>
                <a:cxn ang="0">
                  <a:pos x="236" y="0"/>
                </a:cxn>
                <a:cxn ang="0">
                  <a:pos x="233" y="1"/>
                </a:cxn>
                <a:cxn ang="0">
                  <a:pos x="230" y="1"/>
                </a:cxn>
                <a:cxn ang="0">
                  <a:pos x="227" y="3"/>
                </a:cxn>
                <a:cxn ang="0">
                  <a:pos x="203" y="22"/>
                </a:cxn>
                <a:cxn ang="0">
                  <a:pos x="180" y="60"/>
                </a:cxn>
                <a:cxn ang="0">
                  <a:pos x="160" y="115"/>
                </a:cxn>
                <a:cxn ang="0">
                  <a:pos x="144" y="187"/>
                </a:cxn>
                <a:cxn ang="0">
                  <a:pos x="132" y="245"/>
                </a:cxn>
                <a:cxn ang="0">
                  <a:pos x="115" y="297"/>
                </a:cxn>
                <a:cxn ang="0">
                  <a:pos x="92" y="342"/>
                </a:cxn>
                <a:cxn ang="0">
                  <a:pos x="64" y="377"/>
                </a:cxn>
                <a:cxn ang="0">
                  <a:pos x="60" y="381"/>
                </a:cxn>
                <a:cxn ang="0">
                  <a:pos x="55" y="385"/>
                </a:cxn>
                <a:cxn ang="0">
                  <a:pos x="51" y="388"/>
                </a:cxn>
                <a:cxn ang="0">
                  <a:pos x="47" y="391"/>
                </a:cxn>
                <a:cxn ang="0">
                  <a:pos x="35" y="397"/>
                </a:cxn>
                <a:cxn ang="0">
                  <a:pos x="24" y="401"/>
                </a:cxn>
                <a:cxn ang="0">
                  <a:pos x="12" y="403"/>
                </a:cxn>
                <a:cxn ang="0">
                  <a:pos x="0" y="403"/>
                </a:cxn>
                <a:cxn ang="0">
                  <a:pos x="237" y="424"/>
                </a:cxn>
                <a:cxn ang="0">
                  <a:pos x="246" y="424"/>
                </a:cxn>
                <a:cxn ang="0">
                  <a:pos x="255" y="421"/>
                </a:cxn>
                <a:cxn ang="0">
                  <a:pos x="263" y="417"/>
                </a:cxn>
                <a:cxn ang="0">
                  <a:pos x="272" y="410"/>
                </a:cxn>
                <a:cxn ang="0">
                  <a:pos x="275" y="407"/>
                </a:cxn>
                <a:cxn ang="0">
                  <a:pos x="278" y="403"/>
                </a:cxn>
                <a:cxn ang="0">
                  <a:pos x="281" y="399"/>
                </a:cxn>
                <a:cxn ang="0">
                  <a:pos x="284" y="395"/>
                </a:cxn>
                <a:cxn ang="0">
                  <a:pos x="305" y="358"/>
                </a:cxn>
                <a:cxn ang="0">
                  <a:pos x="322" y="310"/>
                </a:cxn>
                <a:cxn ang="0">
                  <a:pos x="335" y="255"/>
                </a:cxn>
                <a:cxn ang="0">
                  <a:pos x="343" y="194"/>
                </a:cxn>
                <a:cxn ang="0">
                  <a:pos x="354" y="120"/>
                </a:cxn>
                <a:cxn ang="0">
                  <a:pos x="369" y="62"/>
                </a:cxn>
                <a:cxn ang="0">
                  <a:pos x="386" y="22"/>
                </a:cxn>
                <a:cxn ang="0">
                  <a:pos x="403" y="2"/>
                </a:cxn>
                <a:cxn ang="0">
                  <a:pos x="406" y="1"/>
                </a:cxn>
                <a:cxn ang="0">
                  <a:pos x="408" y="0"/>
                </a:cxn>
                <a:cxn ang="0">
                  <a:pos x="411" y="0"/>
                </a:cxn>
                <a:cxn ang="0">
                  <a:pos x="412" y="0"/>
                </a:cxn>
              </a:cxnLst>
              <a:rect l="0" t="0" r="r" b="b"/>
              <a:pathLst>
                <a:path w="412" h="425">
                  <a:moveTo>
                    <a:pt x="412" y="0"/>
                  </a:moveTo>
                  <a:cubicBezTo>
                    <a:pt x="239" y="0"/>
                    <a:pt x="239" y="0"/>
                    <a:pt x="239" y="0"/>
                  </a:cubicBezTo>
                  <a:cubicBezTo>
                    <a:pt x="237" y="0"/>
                    <a:pt x="237" y="0"/>
                    <a:pt x="236" y="0"/>
                  </a:cubicBezTo>
                  <a:cubicBezTo>
                    <a:pt x="234" y="0"/>
                    <a:pt x="234" y="1"/>
                    <a:pt x="233" y="1"/>
                  </a:cubicBezTo>
                  <a:cubicBezTo>
                    <a:pt x="231" y="1"/>
                    <a:pt x="231" y="1"/>
                    <a:pt x="230" y="1"/>
                  </a:cubicBezTo>
                  <a:cubicBezTo>
                    <a:pt x="228" y="2"/>
                    <a:pt x="227" y="2"/>
                    <a:pt x="227" y="3"/>
                  </a:cubicBezTo>
                  <a:cubicBezTo>
                    <a:pt x="219" y="6"/>
                    <a:pt x="211" y="12"/>
                    <a:pt x="203" y="22"/>
                  </a:cubicBezTo>
                  <a:cubicBezTo>
                    <a:pt x="195" y="31"/>
                    <a:pt x="187" y="44"/>
                    <a:pt x="180" y="60"/>
                  </a:cubicBezTo>
                  <a:cubicBezTo>
                    <a:pt x="172" y="75"/>
                    <a:pt x="166" y="94"/>
                    <a:pt x="160" y="115"/>
                  </a:cubicBezTo>
                  <a:cubicBezTo>
                    <a:pt x="154" y="137"/>
                    <a:pt x="148" y="161"/>
                    <a:pt x="144" y="187"/>
                  </a:cubicBezTo>
                  <a:cubicBezTo>
                    <a:pt x="141" y="207"/>
                    <a:pt x="137" y="226"/>
                    <a:pt x="132" y="245"/>
                  </a:cubicBezTo>
                  <a:cubicBezTo>
                    <a:pt x="127" y="264"/>
                    <a:pt x="121" y="281"/>
                    <a:pt x="115" y="297"/>
                  </a:cubicBezTo>
                  <a:cubicBezTo>
                    <a:pt x="108" y="314"/>
                    <a:pt x="100" y="329"/>
                    <a:pt x="92" y="342"/>
                  </a:cubicBezTo>
                  <a:cubicBezTo>
                    <a:pt x="83" y="356"/>
                    <a:pt x="74" y="368"/>
                    <a:pt x="64" y="377"/>
                  </a:cubicBezTo>
                  <a:cubicBezTo>
                    <a:pt x="62" y="379"/>
                    <a:pt x="61" y="380"/>
                    <a:pt x="60" y="381"/>
                  </a:cubicBezTo>
                  <a:cubicBezTo>
                    <a:pt x="58" y="382"/>
                    <a:pt x="57" y="383"/>
                    <a:pt x="55" y="385"/>
                  </a:cubicBezTo>
                  <a:cubicBezTo>
                    <a:pt x="54" y="386"/>
                    <a:pt x="52" y="387"/>
                    <a:pt x="51" y="388"/>
                  </a:cubicBezTo>
                  <a:cubicBezTo>
                    <a:pt x="50" y="389"/>
                    <a:pt x="48" y="390"/>
                    <a:pt x="47" y="391"/>
                  </a:cubicBezTo>
                  <a:cubicBezTo>
                    <a:pt x="43" y="393"/>
                    <a:pt x="39" y="395"/>
                    <a:pt x="35" y="397"/>
                  </a:cubicBezTo>
                  <a:cubicBezTo>
                    <a:pt x="31" y="399"/>
                    <a:pt x="28" y="400"/>
                    <a:pt x="24" y="401"/>
                  </a:cubicBezTo>
                  <a:cubicBezTo>
                    <a:pt x="20" y="402"/>
                    <a:pt x="16" y="403"/>
                    <a:pt x="12" y="403"/>
                  </a:cubicBezTo>
                  <a:cubicBezTo>
                    <a:pt x="8" y="404"/>
                    <a:pt x="4" y="404"/>
                    <a:pt x="0" y="403"/>
                  </a:cubicBezTo>
                  <a:cubicBezTo>
                    <a:pt x="79" y="410"/>
                    <a:pt x="158" y="417"/>
                    <a:pt x="237" y="424"/>
                  </a:cubicBezTo>
                  <a:cubicBezTo>
                    <a:pt x="240" y="425"/>
                    <a:pt x="243" y="425"/>
                    <a:pt x="246" y="424"/>
                  </a:cubicBezTo>
                  <a:cubicBezTo>
                    <a:pt x="249" y="424"/>
                    <a:pt x="252" y="423"/>
                    <a:pt x="255" y="421"/>
                  </a:cubicBezTo>
                  <a:cubicBezTo>
                    <a:pt x="257" y="420"/>
                    <a:pt x="260" y="419"/>
                    <a:pt x="263" y="417"/>
                  </a:cubicBezTo>
                  <a:cubicBezTo>
                    <a:pt x="266" y="415"/>
                    <a:pt x="269" y="413"/>
                    <a:pt x="272" y="410"/>
                  </a:cubicBezTo>
                  <a:cubicBezTo>
                    <a:pt x="273" y="409"/>
                    <a:pt x="274" y="408"/>
                    <a:pt x="275" y="407"/>
                  </a:cubicBezTo>
                  <a:cubicBezTo>
                    <a:pt x="276" y="406"/>
                    <a:pt x="277" y="404"/>
                    <a:pt x="278" y="403"/>
                  </a:cubicBezTo>
                  <a:cubicBezTo>
                    <a:pt x="279" y="402"/>
                    <a:pt x="280" y="401"/>
                    <a:pt x="281" y="399"/>
                  </a:cubicBezTo>
                  <a:cubicBezTo>
                    <a:pt x="282" y="398"/>
                    <a:pt x="283" y="397"/>
                    <a:pt x="284" y="395"/>
                  </a:cubicBezTo>
                  <a:cubicBezTo>
                    <a:pt x="292" y="385"/>
                    <a:pt x="299" y="372"/>
                    <a:pt x="305" y="358"/>
                  </a:cubicBezTo>
                  <a:cubicBezTo>
                    <a:pt x="311" y="344"/>
                    <a:pt x="317" y="328"/>
                    <a:pt x="322" y="310"/>
                  </a:cubicBezTo>
                  <a:cubicBezTo>
                    <a:pt x="327" y="293"/>
                    <a:pt x="331" y="275"/>
                    <a:pt x="335" y="255"/>
                  </a:cubicBezTo>
                  <a:cubicBezTo>
                    <a:pt x="338" y="236"/>
                    <a:pt x="341" y="216"/>
                    <a:pt x="343" y="194"/>
                  </a:cubicBezTo>
                  <a:cubicBezTo>
                    <a:pt x="346" y="167"/>
                    <a:pt x="350" y="142"/>
                    <a:pt x="354" y="120"/>
                  </a:cubicBezTo>
                  <a:cubicBezTo>
                    <a:pt x="359" y="98"/>
                    <a:pt x="364" y="78"/>
                    <a:pt x="369" y="62"/>
                  </a:cubicBezTo>
                  <a:cubicBezTo>
                    <a:pt x="374" y="46"/>
                    <a:pt x="380" y="32"/>
                    <a:pt x="386" y="22"/>
                  </a:cubicBezTo>
                  <a:cubicBezTo>
                    <a:pt x="391" y="12"/>
                    <a:pt x="397" y="6"/>
                    <a:pt x="403" y="2"/>
                  </a:cubicBezTo>
                  <a:cubicBezTo>
                    <a:pt x="405" y="2"/>
                    <a:pt x="405" y="1"/>
                    <a:pt x="406" y="1"/>
                  </a:cubicBezTo>
                  <a:cubicBezTo>
                    <a:pt x="407" y="1"/>
                    <a:pt x="408" y="1"/>
                    <a:pt x="408" y="0"/>
                  </a:cubicBezTo>
                  <a:cubicBezTo>
                    <a:pt x="410" y="0"/>
                    <a:pt x="411" y="0"/>
                    <a:pt x="411" y="0"/>
                  </a:cubicBezTo>
                  <a:cubicBezTo>
                    <a:pt x="411" y="0"/>
                    <a:pt x="411" y="0"/>
                    <a:pt x="412" y="0"/>
                  </a:cubicBezTo>
                  <a:close/>
                </a:path>
              </a:pathLst>
            </a:cu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1" name="Freeform 51"/>
            <p:cNvSpPr>
              <a:spLocks/>
            </p:cNvSpPr>
            <p:nvPr/>
          </p:nvSpPr>
          <p:spPr bwMode="auto">
            <a:xfrm>
              <a:off x="4294188" y="2917825"/>
              <a:ext cx="947738" cy="1509712"/>
            </a:xfrm>
            <a:custGeom>
              <a:avLst/>
              <a:gdLst/>
              <a:ahLst/>
              <a:cxnLst>
                <a:cxn ang="0">
                  <a:pos x="253" y="0"/>
                </a:cxn>
                <a:cxn ang="0">
                  <a:pos x="243" y="0"/>
                </a:cxn>
                <a:cxn ang="0">
                  <a:pos x="241" y="0"/>
                </a:cxn>
                <a:cxn ang="0">
                  <a:pos x="238" y="1"/>
                </a:cxn>
                <a:cxn ang="0">
                  <a:pos x="235" y="1"/>
                </a:cxn>
                <a:cxn ang="0">
                  <a:pos x="231" y="3"/>
                </a:cxn>
                <a:cxn ang="0">
                  <a:pos x="207" y="21"/>
                </a:cxn>
                <a:cxn ang="0">
                  <a:pos x="183" y="59"/>
                </a:cxn>
                <a:cxn ang="0">
                  <a:pos x="162" y="115"/>
                </a:cxn>
                <a:cxn ang="0">
                  <a:pos x="147" y="186"/>
                </a:cxn>
                <a:cxn ang="0">
                  <a:pos x="134" y="244"/>
                </a:cxn>
                <a:cxn ang="0">
                  <a:pos x="117" y="296"/>
                </a:cxn>
                <a:cxn ang="0">
                  <a:pos x="93" y="341"/>
                </a:cxn>
                <a:cxn ang="0">
                  <a:pos x="65" y="376"/>
                </a:cxn>
                <a:cxn ang="0">
                  <a:pos x="60" y="379"/>
                </a:cxn>
                <a:cxn ang="0">
                  <a:pos x="56" y="383"/>
                </a:cxn>
                <a:cxn ang="0">
                  <a:pos x="51" y="386"/>
                </a:cxn>
                <a:cxn ang="0">
                  <a:pos x="47" y="389"/>
                </a:cxn>
                <a:cxn ang="0">
                  <a:pos x="35" y="395"/>
                </a:cxn>
                <a:cxn ang="0">
                  <a:pos x="24" y="399"/>
                </a:cxn>
                <a:cxn ang="0">
                  <a:pos x="12" y="402"/>
                </a:cxn>
                <a:cxn ang="0">
                  <a:pos x="0" y="402"/>
                </a:cxn>
                <a:cxn ang="0">
                  <a:pos x="12" y="403"/>
                </a:cxn>
                <a:cxn ang="0">
                  <a:pos x="24" y="403"/>
                </a:cxn>
                <a:cxn ang="0">
                  <a:pos x="36" y="400"/>
                </a:cxn>
                <a:cxn ang="0">
                  <a:pos x="47" y="396"/>
                </a:cxn>
                <a:cxn ang="0">
                  <a:pos x="59" y="390"/>
                </a:cxn>
                <a:cxn ang="0">
                  <a:pos x="63" y="387"/>
                </a:cxn>
                <a:cxn ang="0">
                  <a:pos x="68" y="384"/>
                </a:cxn>
                <a:cxn ang="0">
                  <a:pos x="72" y="380"/>
                </a:cxn>
                <a:cxn ang="0">
                  <a:pos x="76" y="377"/>
                </a:cxn>
                <a:cxn ang="0">
                  <a:pos x="105" y="342"/>
                </a:cxn>
                <a:cxn ang="0">
                  <a:pos x="128" y="297"/>
                </a:cxn>
                <a:cxn ang="0">
                  <a:pos x="145" y="245"/>
                </a:cxn>
                <a:cxn ang="0">
                  <a:pos x="158" y="186"/>
                </a:cxn>
                <a:cxn ang="0">
                  <a:pos x="173" y="115"/>
                </a:cxn>
                <a:cxn ang="0">
                  <a:pos x="193" y="59"/>
                </a:cxn>
                <a:cxn ang="0">
                  <a:pos x="216" y="22"/>
                </a:cxn>
                <a:cxn ang="0">
                  <a:pos x="241" y="3"/>
                </a:cxn>
                <a:cxn ang="0">
                  <a:pos x="244" y="1"/>
                </a:cxn>
                <a:cxn ang="0">
                  <a:pos x="247" y="1"/>
                </a:cxn>
                <a:cxn ang="0">
                  <a:pos x="250" y="0"/>
                </a:cxn>
                <a:cxn ang="0">
                  <a:pos x="253" y="0"/>
                </a:cxn>
              </a:cxnLst>
              <a:rect l="0" t="0" r="r" b="b"/>
              <a:pathLst>
                <a:path w="253" h="403">
                  <a:moveTo>
                    <a:pt x="253" y="0"/>
                  </a:moveTo>
                  <a:cubicBezTo>
                    <a:pt x="243" y="0"/>
                    <a:pt x="243" y="0"/>
                    <a:pt x="243" y="0"/>
                  </a:cubicBezTo>
                  <a:cubicBezTo>
                    <a:pt x="242" y="0"/>
                    <a:pt x="241" y="0"/>
                    <a:pt x="241" y="0"/>
                  </a:cubicBezTo>
                  <a:cubicBezTo>
                    <a:pt x="239" y="1"/>
                    <a:pt x="238" y="1"/>
                    <a:pt x="238" y="1"/>
                  </a:cubicBezTo>
                  <a:cubicBezTo>
                    <a:pt x="236" y="1"/>
                    <a:pt x="235" y="1"/>
                    <a:pt x="235" y="1"/>
                  </a:cubicBezTo>
                  <a:cubicBezTo>
                    <a:pt x="232" y="2"/>
                    <a:pt x="232" y="2"/>
                    <a:pt x="231" y="3"/>
                  </a:cubicBezTo>
                  <a:cubicBezTo>
                    <a:pt x="223" y="6"/>
                    <a:pt x="215" y="12"/>
                    <a:pt x="207" y="21"/>
                  </a:cubicBezTo>
                  <a:cubicBezTo>
                    <a:pt x="198" y="31"/>
                    <a:pt x="190" y="44"/>
                    <a:pt x="183" y="59"/>
                  </a:cubicBezTo>
                  <a:cubicBezTo>
                    <a:pt x="175" y="75"/>
                    <a:pt x="169" y="94"/>
                    <a:pt x="162" y="115"/>
                  </a:cubicBezTo>
                  <a:cubicBezTo>
                    <a:pt x="156" y="136"/>
                    <a:pt x="151" y="160"/>
                    <a:pt x="147" y="186"/>
                  </a:cubicBezTo>
                  <a:cubicBezTo>
                    <a:pt x="144" y="206"/>
                    <a:pt x="140" y="226"/>
                    <a:pt x="134" y="244"/>
                  </a:cubicBezTo>
                  <a:cubicBezTo>
                    <a:pt x="129" y="263"/>
                    <a:pt x="123" y="280"/>
                    <a:pt x="117" y="296"/>
                  </a:cubicBezTo>
                  <a:cubicBezTo>
                    <a:pt x="110" y="313"/>
                    <a:pt x="102" y="328"/>
                    <a:pt x="93" y="341"/>
                  </a:cubicBezTo>
                  <a:cubicBezTo>
                    <a:pt x="84" y="354"/>
                    <a:pt x="75" y="366"/>
                    <a:pt x="65" y="376"/>
                  </a:cubicBezTo>
                  <a:cubicBezTo>
                    <a:pt x="63" y="377"/>
                    <a:pt x="62" y="378"/>
                    <a:pt x="60" y="379"/>
                  </a:cubicBezTo>
                  <a:cubicBezTo>
                    <a:pt x="59" y="381"/>
                    <a:pt x="57" y="382"/>
                    <a:pt x="56" y="383"/>
                  </a:cubicBezTo>
                  <a:cubicBezTo>
                    <a:pt x="54" y="384"/>
                    <a:pt x="53" y="385"/>
                    <a:pt x="51" y="386"/>
                  </a:cubicBezTo>
                  <a:cubicBezTo>
                    <a:pt x="50" y="387"/>
                    <a:pt x="48" y="388"/>
                    <a:pt x="47" y="389"/>
                  </a:cubicBezTo>
                  <a:cubicBezTo>
                    <a:pt x="43" y="392"/>
                    <a:pt x="39" y="394"/>
                    <a:pt x="35" y="395"/>
                  </a:cubicBezTo>
                  <a:cubicBezTo>
                    <a:pt x="32" y="397"/>
                    <a:pt x="28" y="398"/>
                    <a:pt x="24" y="399"/>
                  </a:cubicBezTo>
                  <a:cubicBezTo>
                    <a:pt x="20" y="400"/>
                    <a:pt x="16" y="401"/>
                    <a:pt x="12" y="402"/>
                  </a:cubicBezTo>
                  <a:cubicBezTo>
                    <a:pt x="8" y="402"/>
                    <a:pt x="4" y="402"/>
                    <a:pt x="0" y="402"/>
                  </a:cubicBezTo>
                  <a:cubicBezTo>
                    <a:pt x="12" y="403"/>
                    <a:pt x="12" y="403"/>
                    <a:pt x="12" y="403"/>
                  </a:cubicBezTo>
                  <a:cubicBezTo>
                    <a:pt x="16" y="403"/>
                    <a:pt x="20" y="403"/>
                    <a:pt x="24" y="403"/>
                  </a:cubicBezTo>
                  <a:cubicBezTo>
                    <a:pt x="28" y="402"/>
                    <a:pt x="32" y="402"/>
                    <a:pt x="36" y="400"/>
                  </a:cubicBezTo>
                  <a:cubicBezTo>
                    <a:pt x="40" y="399"/>
                    <a:pt x="44" y="398"/>
                    <a:pt x="47" y="396"/>
                  </a:cubicBezTo>
                  <a:cubicBezTo>
                    <a:pt x="51" y="395"/>
                    <a:pt x="55" y="393"/>
                    <a:pt x="59" y="390"/>
                  </a:cubicBezTo>
                  <a:cubicBezTo>
                    <a:pt x="60" y="389"/>
                    <a:pt x="62" y="388"/>
                    <a:pt x="63" y="387"/>
                  </a:cubicBezTo>
                  <a:cubicBezTo>
                    <a:pt x="65" y="386"/>
                    <a:pt x="66" y="385"/>
                    <a:pt x="68" y="384"/>
                  </a:cubicBezTo>
                  <a:cubicBezTo>
                    <a:pt x="69" y="383"/>
                    <a:pt x="71" y="382"/>
                    <a:pt x="72" y="380"/>
                  </a:cubicBezTo>
                  <a:cubicBezTo>
                    <a:pt x="73" y="379"/>
                    <a:pt x="75" y="378"/>
                    <a:pt x="76" y="377"/>
                  </a:cubicBezTo>
                  <a:cubicBezTo>
                    <a:pt x="86" y="367"/>
                    <a:pt x="96" y="355"/>
                    <a:pt x="105" y="342"/>
                  </a:cubicBezTo>
                  <a:cubicBezTo>
                    <a:pt x="113" y="328"/>
                    <a:pt x="121" y="313"/>
                    <a:pt x="128" y="297"/>
                  </a:cubicBezTo>
                  <a:cubicBezTo>
                    <a:pt x="134" y="281"/>
                    <a:pt x="140" y="263"/>
                    <a:pt x="145" y="245"/>
                  </a:cubicBezTo>
                  <a:cubicBezTo>
                    <a:pt x="150" y="226"/>
                    <a:pt x="154" y="207"/>
                    <a:pt x="158" y="186"/>
                  </a:cubicBezTo>
                  <a:cubicBezTo>
                    <a:pt x="162" y="161"/>
                    <a:pt x="167" y="137"/>
                    <a:pt x="173" y="115"/>
                  </a:cubicBezTo>
                  <a:cubicBezTo>
                    <a:pt x="179" y="94"/>
                    <a:pt x="186" y="75"/>
                    <a:pt x="193" y="59"/>
                  </a:cubicBezTo>
                  <a:cubicBezTo>
                    <a:pt x="200" y="44"/>
                    <a:pt x="208" y="31"/>
                    <a:pt x="216" y="22"/>
                  </a:cubicBezTo>
                  <a:cubicBezTo>
                    <a:pt x="224" y="12"/>
                    <a:pt x="232" y="6"/>
                    <a:pt x="241" y="3"/>
                  </a:cubicBezTo>
                  <a:cubicBezTo>
                    <a:pt x="243" y="2"/>
                    <a:pt x="243" y="2"/>
                    <a:pt x="244" y="1"/>
                  </a:cubicBezTo>
                  <a:cubicBezTo>
                    <a:pt x="246" y="1"/>
                    <a:pt x="247" y="1"/>
                    <a:pt x="247" y="1"/>
                  </a:cubicBezTo>
                  <a:cubicBezTo>
                    <a:pt x="249" y="0"/>
                    <a:pt x="250" y="0"/>
                    <a:pt x="250" y="0"/>
                  </a:cubicBezTo>
                  <a:cubicBezTo>
                    <a:pt x="252" y="0"/>
                    <a:pt x="252" y="0"/>
                    <a:pt x="253" y="0"/>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2" name="Freeform 52"/>
            <p:cNvSpPr>
              <a:spLocks/>
            </p:cNvSpPr>
            <p:nvPr/>
          </p:nvSpPr>
          <p:spPr bwMode="auto">
            <a:xfrm>
              <a:off x="4883150" y="4327525"/>
              <a:ext cx="171450" cy="123825"/>
            </a:xfrm>
            <a:custGeom>
              <a:avLst/>
              <a:gdLst/>
              <a:ahLst/>
              <a:cxnLst>
                <a:cxn ang="0">
                  <a:pos x="38" y="0"/>
                </a:cxn>
                <a:cxn ang="0">
                  <a:pos x="36" y="3"/>
                </a:cxn>
                <a:cxn ang="0">
                  <a:pos x="34" y="5"/>
                </a:cxn>
                <a:cxn ang="0">
                  <a:pos x="32" y="7"/>
                </a:cxn>
                <a:cxn ang="0">
                  <a:pos x="30" y="10"/>
                </a:cxn>
                <a:cxn ang="0">
                  <a:pos x="27" y="14"/>
                </a:cxn>
                <a:cxn ang="0">
                  <a:pos x="23" y="17"/>
                </a:cxn>
                <a:cxn ang="0">
                  <a:pos x="19" y="21"/>
                </a:cxn>
                <a:cxn ang="0">
                  <a:pos x="15" y="24"/>
                </a:cxn>
                <a:cxn ang="0">
                  <a:pos x="11" y="26"/>
                </a:cxn>
                <a:cxn ang="0">
                  <a:pos x="8" y="29"/>
                </a:cxn>
                <a:cxn ang="0">
                  <a:pos x="4" y="31"/>
                </a:cxn>
                <a:cxn ang="0">
                  <a:pos x="0" y="33"/>
                </a:cxn>
                <a:cxn ang="0">
                  <a:pos x="9" y="33"/>
                </a:cxn>
                <a:cxn ang="0">
                  <a:pos x="13" y="32"/>
                </a:cxn>
                <a:cxn ang="0">
                  <a:pos x="16" y="30"/>
                </a:cxn>
                <a:cxn ang="0">
                  <a:pos x="20" y="27"/>
                </a:cxn>
                <a:cxn ang="0">
                  <a:pos x="24" y="25"/>
                </a:cxn>
                <a:cxn ang="0">
                  <a:pos x="28" y="21"/>
                </a:cxn>
                <a:cxn ang="0">
                  <a:pos x="31" y="18"/>
                </a:cxn>
                <a:cxn ang="0">
                  <a:pos x="35" y="14"/>
                </a:cxn>
                <a:cxn ang="0">
                  <a:pos x="39" y="10"/>
                </a:cxn>
                <a:cxn ang="0">
                  <a:pos x="41" y="8"/>
                </a:cxn>
                <a:cxn ang="0">
                  <a:pos x="43" y="6"/>
                </a:cxn>
                <a:cxn ang="0">
                  <a:pos x="44" y="3"/>
                </a:cxn>
                <a:cxn ang="0">
                  <a:pos x="46" y="1"/>
                </a:cxn>
                <a:cxn ang="0">
                  <a:pos x="38" y="0"/>
                </a:cxn>
              </a:cxnLst>
              <a:rect l="0" t="0" r="r" b="b"/>
              <a:pathLst>
                <a:path w="46" h="33">
                  <a:moveTo>
                    <a:pt x="38" y="0"/>
                  </a:moveTo>
                  <a:cubicBezTo>
                    <a:pt x="37" y="1"/>
                    <a:pt x="37" y="2"/>
                    <a:pt x="36" y="3"/>
                  </a:cubicBezTo>
                  <a:cubicBezTo>
                    <a:pt x="35" y="4"/>
                    <a:pt x="35" y="4"/>
                    <a:pt x="34" y="5"/>
                  </a:cubicBezTo>
                  <a:cubicBezTo>
                    <a:pt x="34" y="6"/>
                    <a:pt x="33" y="7"/>
                    <a:pt x="32" y="7"/>
                  </a:cubicBezTo>
                  <a:cubicBezTo>
                    <a:pt x="32" y="8"/>
                    <a:pt x="31" y="9"/>
                    <a:pt x="30" y="10"/>
                  </a:cubicBezTo>
                  <a:cubicBezTo>
                    <a:pt x="29" y="11"/>
                    <a:pt x="28" y="12"/>
                    <a:pt x="27" y="14"/>
                  </a:cubicBezTo>
                  <a:cubicBezTo>
                    <a:pt x="25" y="15"/>
                    <a:pt x="24" y="16"/>
                    <a:pt x="23" y="17"/>
                  </a:cubicBezTo>
                  <a:cubicBezTo>
                    <a:pt x="21" y="19"/>
                    <a:pt x="20" y="20"/>
                    <a:pt x="19" y="21"/>
                  </a:cubicBezTo>
                  <a:cubicBezTo>
                    <a:pt x="18" y="22"/>
                    <a:pt x="16" y="23"/>
                    <a:pt x="15" y="24"/>
                  </a:cubicBezTo>
                  <a:cubicBezTo>
                    <a:pt x="14" y="25"/>
                    <a:pt x="13" y="26"/>
                    <a:pt x="11" y="26"/>
                  </a:cubicBezTo>
                  <a:cubicBezTo>
                    <a:pt x="10" y="27"/>
                    <a:pt x="9" y="28"/>
                    <a:pt x="8" y="29"/>
                  </a:cubicBezTo>
                  <a:cubicBezTo>
                    <a:pt x="6" y="30"/>
                    <a:pt x="5" y="30"/>
                    <a:pt x="4" y="31"/>
                  </a:cubicBezTo>
                  <a:cubicBezTo>
                    <a:pt x="3" y="32"/>
                    <a:pt x="1" y="32"/>
                    <a:pt x="0" y="33"/>
                  </a:cubicBezTo>
                  <a:cubicBezTo>
                    <a:pt x="9" y="33"/>
                    <a:pt x="9" y="33"/>
                    <a:pt x="9" y="33"/>
                  </a:cubicBezTo>
                  <a:cubicBezTo>
                    <a:pt x="10" y="33"/>
                    <a:pt x="11" y="32"/>
                    <a:pt x="13" y="32"/>
                  </a:cubicBezTo>
                  <a:cubicBezTo>
                    <a:pt x="14" y="31"/>
                    <a:pt x="15" y="30"/>
                    <a:pt x="16" y="30"/>
                  </a:cubicBezTo>
                  <a:cubicBezTo>
                    <a:pt x="18" y="29"/>
                    <a:pt x="19" y="28"/>
                    <a:pt x="20" y="27"/>
                  </a:cubicBezTo>
                  <a:cubicBezTo>
                    <a:pt x="21" y="26"/>
                    <a:pt x="22" y="26"/>
                    <a:pt x="24" y="25"/>
                  </a:cubicBezTo>
                  <a:cubicBezTo>
                    <a:pt x="25" y="24"/>
                    <a:pt x="26" y="23"/>
                    <a:pt x="28" y="21"/>
                  </a:cubicBezTo>
                  <a:cubicBezTo>
                    <a:pt x="29" y="20"/>
                    <a:pt x="30" y="19"/>
                    <a:pt x="31" y="18"/>
                  </a:cubicBezTo>
                  <a:cubicBezTo>
                    <a:pt x="33" y="17"/>
                    <a:pt x="34" y="16"/>
                    <a:pt x="35" y="14"/>
                  </a:cubicBezTo>
                  <a:cubicBezTo>
                    <a:pt x="36" y="13"/>
                    <a:pt x="38" y="12"/>
                    <a:pt x="39" y="10"/>
                  </a:cubicBezTo>
                  <a:cubicBezTo>
                    <a:pt x="39" y="10"/>
                    <a:pt x="40" y="9"/>
                    <a:pt x="41" y="8"/>
                  </a:cubicBezTo>
                  <a:cubicBezTo>
                    <a:pt x="41" y="7"/>
                    <a:pt x="42" y="7"/>
                    <a:pt x="43" y="6"/>
                  </a:cubicBezTo>
                  <a:cubicBezTo>
                    <a:pt x="43" y="5"/>
                    <a:pt x="44" y="4"/>
                    <a:pt x="44" y="3"/>
                  </a:cubicBezTo>
                  <a:cubicBezTo>
                    <a:pt x="45" y="3"/>
                    <a:pt x="46" y="2"/>
                    <a:pt x="46" y="1"/>
                  </a:cubicBezTo>
                  <a:cubicBezTo>
                    <a:pt x="38" y="0"/>
                    <a:pt x="38" y="0"/>
                    <a:pt x="38"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3" name="Freeform 53"/>
            <p:cNvSpPr>
              <a:spLocks/>
            </p:cNvSpPr>
            <p:nvPr/>
          </p:nvSpPr>
          <p:spPr bwMode="auto">
            <a:xfrm>
              <a:off x="5257800" y="2917825"/>
              <a:ext cx="677863" cy="1592262"/>
            </a:xfrm>
            <a:custGeom>
              <a:avLst/>
              <a:gdLst/>
              <a:ahLst/>
              <a:cxnLst>
                <a:cxn ang="0">
                  <a:pos x="181" y="0"/>
                </a:cxn>
                <a:cxn ang="0">
                  <a:pos x="179" y="0"/>
                </a:cxn>
                <a:cxn ang="0">
                  <a:pos x="178" y="0"/>
                </a:cxn>
                <a:cxn ang="0">
                  <a:pos x="175" y="1"/>
                </a:cxn>
                <a:cxn ang="0">
                  <a:pos x="173" y="2"/>
                </a:cxn>
                <a:cxn ang="0">
                  <a:pos x="156" y="22"/>
                </a:cxn>
                <a:cxn ang="0">
                  <a:pos x="139" y="62"/>
                </a:cxn>
                <a:cxn ang="0">
                  <a:pos x="125" y="120"/>
                </a:cxn>
                <a:cxn ang="0">
                  <a:pos x="114" y="195"/>
                </a:cxn>
                <a:cxn ang="0">
                  <a:pos x="105" y="256"/>
                </a:cxn>
                <a:cxn ang="0">
                  <a:pos x="93" y="311"/>
                </a:cxn>
                <a:cxn ang="0">
                  <a:pos x="76" y="359"/>
                </a:cxn>
                <a:cxn ang="0">
                  <a:pos x="56" y="396"/>
                </a:cxn>
                <a:cxn ang="0">
                  <a:pos x="53" y="400"/>
                </a:cxn>
                <a:cxn ang="0">
                  <a:pos x="50" y="404"/>
                </a:cxn>
                <a:cxn ang="0">
                  <a:pos x="46" y="408"/>
                </a:cxn>
                <a:cxn ang="0">
                  <a:pos x="43" y="411"/>
                </a:cxn>
                <a:cxn ang="0">
                  <a:pos x="35" y="418"/>
                </a:cxn>
                <a:cxn ang="0">
                  <a:pos x="26" y="422"/>
                </a:cxn>
                <a:cxn ang="0">
                  <a:pos x="18" y="425"/>
                </a:cxn>
                <a:cxn ang="0">
                  <a:pos x="9" y="425"/>
                </a:cxn>
                <a:cxn ang="0">
                  <a:pos x="0" y="424"/>
                </a:cxn>
                <a:cxn ang="0">
                  <a:pos x="9" y="424"/>
                </a:cxn>
                <a:cxn ang="0">
                  <a:pos x="18" y="421"/>
                </a:cxn>
                <a:cxn ang="0">
                  <a:pos x="26" y="417"/>
                </a:cxn>
                <a:cxn ang="0">
                  <a:pos x="35" y="410"/>
                </a:cxn>
                <a:cxn ang="0">
                  <a:pos x="38" y="407"/>
                </a:cxn>
                <a:cxn ang="0">
                  <a:pos x="41" y="403"/>
                </a:cxn>
                <a:cxn ang="0">
                  <a:pos x="44" y="399"/>
                </a:cxn>
                <a:cxn ang="0">
                  <a:pos x="47" y="395"/>
                </a:cxn>
                <a:cxn ang="0">
                  <a:pos x="68" y="358"/>
                </a:cxn>
                <a:cxn ang="0">
                  <a:pos x="85" y="310"/>
                </a:cxn>
                <a:cxn ang="0">
                  <a:pos x="98" y="255"/>
                </a:cxn>
                <a:cxn ang="0">
                  <a:pos x="106" y="194"/>
                </a:cxn>
                <a:cxn ang="0">
                  <a:pos x="117" y="120"/>
                </a:cxn>
                <a:cxn ang="0">
                  <a:pos x="132" y="62"/>
                </a:cxn>
                <a:cxn ang="0">
                  <a:pos x="149" y="22"/>
                </a:cxn>
                <a:cxn ang="0">
                  <a:pos x="166" y="2"/>
                </a:cxn>
                <a:cxn ang="0">
                  <a:pos x="169" y="1"/>
                </a:cxn>
                <a:cxn ang="0">
                  <a:pos x="171" y="0"/>
                </a:cxn>
                <a:cxn ang="0">
                  <a:pos x="174" y="0"/>
                </a:cxn>
                <a:cxn ang="0">
                  <a:pos x="175" y="0"/>
                </a:cxn>
                <a:cxn ang="0">
                  <a:pos x="181" y="0"/>
                </a:cxn>
              </a:cxnLst>
              <a:rect l="0" t="0" r="r" b="b"/>
              <a:pathLst>
                <a:path w="181" h="425">
                  <a:moveTo>
                    <a:pt x="181" y="0"/>
                  </a:moveTo>
                  <a:cubicBezTo>
                    <a:pt x="179" y="0"/>
                    <a:pt x="179" y="0"/>
                    <a:pt x="179" y="0"/>
                  </a:cubicBezTo>
                  <a:cubicBezTo>
                    <a:pt x="178" y="0"/>
                    <a:pt x="178" y="0"/>
                    <a:pt x="178" y="0"/>
                  </a:cubicBezTo>
                  <a:cubicBezTo>
                    <a:pt x="176" y="1"/>
                    <a:pt x="176" y="1"/>
                    <a:pt x="175" y="1"/>
                  </a:cubicBezTo>
                  <a:cubicBezTo>
                    <a:pt x="174" y="2"/>
                    <a:pt x="173" y="2"/>
                    <a:pt x="173" y="2"/>
                  </a:cubicBezTo>
                  <a:cubicBezTo>
                    <a:pt x="167" y="6"/>
                    <a:pt x="161" y="12"/>
                    <a:pt x="156" y="22"/>
                  </a:cubicBezTo>
                  <a:cubicBezTo>
                    <a:pt x="150" y="32"/>
                    <a:pt x="144" y="46"/>
                    <a:pt x="139" y="62"/>
                  </a:cubicBezTo>
                  <a:cubicBezTo>
                    <a:pt x="134" y="78"/>
                    <a:pt x="129" y="98"/>
                    <a:pt x="125" y="120"/>
                  </a:cubicBezTo>
                  <a:cubicBezTo>
                    <a:pt x="120" y="143"/>
                    <a:pt x="117" y="168"/>
                    <a:pt x="114" y="195"/>
                  </a:cubicBezTo>
                  <a:cubicBezTo>
                    <a:pt x="112" y="216"/>
                    <a:pt x="109" y="237"/>
                    <a:pt x="105" y="256"/>
                  </a:cubicBezTo>
                  <a:cubicBezTo>
                    <a:pt x="102" y="275"/>
                    <a:pt x="97" y="294"/>
                    <a:pt x="93" y="311"/>
                  </a:cubicBezTo>
                  <a:cubicBezTo>
                    <a:pt x="88" y="328"/>
                    <a:pt x="82" y="344"/>
                    <a:pt x="76" y="359"/>
                  </a:cubicBezTo>
                  <a:cubicBezTo>
                    <a:pt x="70" y="373"/>
                    <a:pt x="63" y="386"/>
                    <a:pt x="56" y="396"/>
                  </a:cubicBezTo>
                  <a:cubicBezTo>
                    <a:pt x="55" y="397"/>
                    <a:pt x="54" y="399"/>
                    <a:pt x="53" y="400"/>
                  </a:cubicBezTo>
                  <a:cubicBezTo>
                    <a:pt x="52" y="401"/>
                    <a:pt x="51" y="403"/>
                    <a:pt x="50" y="404"/>
                  </a:cubicBezTo>
                  <a:cubicBezTo>
                    <a:pt x="48" y="405"/>
                    <a:pt x="47" y="406"/>
                    <a:pt x="46" y="408"/>
                  </a:cubicBezTo>
                  <a:cubicBezTo>
                    <a:pt x="45" y="409"/>
                    <a:pt x="44" y="410"/>
                    <a:pt x="43" y="411"/>
                  </a:cubicBezTo>
                  <a:cubicBezTo>
                    <a:pt x="40" y="413"/>
                    <a:pt x="38" y="416"/>
                    <a:pt x="35" y="418"/>
                  </a:cubicBezTo>
                  <a:cubicBezTo>
                    <a:pt x="32" y="419"/>
                    <a:pt x="29" y="421"/>
                    <a:pt x="26" y="422"/>
                  </a:cubicBezTo>
                  <a:cubicBezTo>
                    <a:pt x="24" y="423"/>
                    <a:pt x="21" y="424"/>
                    <a:pt x="18" y="425"/>
                  </a:cubicBezTo>
                  <a:cubicBezTo>
                    <a:pt x="15" y="425"/>
                    <a:pt x="12" y="425"/>
                    <a:pt x="9" y="425"/>
                  </a:cubicBezTo>
                  <a:cubicBezTo>
                    <a:pt x="0" y="424"/>
                    <a:pt x="0" y="424"/>
                    <a:pt x="0" y="424"/>
                  </a:cubicBezTo>
                  <a:cubicBezTo>
                    <a:pt x="3" y="425"/>
                    <a:pt x="6" y="425"/>
                    <a:pt x="9" y="424"/>
                  </a:cubicBezTo>
                  <a:cubicBezTo>
                    <a:pt x="12" y="424"/>
                    <a:pt x="15" y="423"/>
                    <a:pt x="18" y="421"/>
                  </a:cubicBezTo>
                  <a:cubicBezTo>
                    <a:pt x="20" y="420"/>
                    <a:pt x="23" y="419"/>
                    <a:pt x="26" y="417"/>
                  </a:cubicBezTo>
                  <a:cubicBezTo>
                    <a:pt x="29" y="415"/>
                    <a:pt x="32" y="413"/>
                    <a:pt x="35" y="410"/>
                  </a:cubicBezTo>
                  <a:cubicBezTo>
                    <a:pt x="36" y="409"/>
                    <a:pt x="37" y="408"/>
                    <a:pt x="38" y="407"/>
                  </a:cubicBezTo>
                  <a:cubicBezTo>
                    <a:pt x="39" y="406"/>
                    <a:pt x="40" y="404"/>
                    <a:pt x="41" y="403"/>
                  </a:cubicBezTo>
                  <a:cubicBezTo>
                    <a:pt x="42" y="402"/>
                    <a:pt x="43" y="401"/>
                    <a:pt x="44" y="399"/>
                  </a:cubicBezTo>
                  <a:cubicBezTo>
                    <a:pt x="45" y="398"/>
                    <a:pt x="46" y="397"/>
                    <a:pt x="47" y="395"/>
                  </a:cubicBezTo>
                  <a:cubicBezTo>
                    <a:pt x="55" y="385"/>
                    <a:pt x="62" y="372"/>
                    <a:pt x="68" y="358"/>
                  </a:cubicBezTo>
                  <a:cubicBezTo>
                    <a:pt x="74" y="344"/>
                    <a:pt x="80" y="328"/>
                    <a:pt x="85" y="310"/>
                  </a:cubicBezTo>
                  <a:cubicBezTo>
                    <a:pt x="90" y="293"/>
                    <a:pt x="94" y="275"/>
                    <a:pt x="98" y="255"/>
                  </a:cubicBezTo>
                  <a:cubicBezTo>
                    <a:pt x="101" y="236"/>
                    <a:pt x="104" y="216"/>
                    <a:pt x="106" y="194"/>
                  </a:cubicBezTo>
                  <a:cubicBezTo>
                    <a:pt x="109" y="167"/>
                    <a:pt x="113" y="142"/>
                    <a:pt x="117" y="120"/>
                  </a:cubicBezTo>
                  <a:cubicBezTo>
                    <a:pt x="122" y="98"/>
                    <a:pt x="127" y="78"/>
                    <a:pt x="132" y="62"/>
                  </a:cubicBezTo>
                  <a:cubicBezTo>
                    <a:pt x="137" y="46"/>
                    <a:pt x="143" y="32"/>
                    <a:pt x="149" y="22"/>
                  </a:cubicBezTo>
                  <a:cubicBezTo>
                    <a:pt x="154" y="12"/>
                    <a:pt x="160" y="6"/>
                    <a:pt x="166" y="2"/>
                  </a:cubicBezTo>
                  <a:cubicBezTo>
                    <a:pt x="168" y="2"/>
                    <a:pt x="168" y="1"/>
                    <a:pt x="169" y="1"/>
                  </a:cubicBezTo>
                  <a:cubicBezTo>
                    <a:pt x="170" y="1"/>
                    <a:pt x="171" y="1"/>
                    <a:pt x="171" y="0"/>
                  </a:cubicBezTo>
                  <a:cubicBezTo>
                    <a:pt x="173" y="0"/>
                    <a:pt x="174" y="0"/>
                    <a:pt x="174" y="0"/>
                  </a:cubicBezTo>
                  <a:cubicBezTo>
                    <a:pt x="174" y="0"/>
                    <a:pt x="174" y="0"/>
                    <a:pt x="175" y="0"/>
                  </a:cubicBezTo>
                  <a:cubicBezTo>
                    <a:pt x="181" y="0"/>
                    <a:pt x="181" y="0"/>
                    <a:pt x="181"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4" name="Freeform 54"/>
            <p:cNvSpPr>
              <a:spLocks/>
            </p:cNvSpPr>
            <p:nvPr/>
          </p:nvSpPr>
          <p:spPr bwMode="auto">
            <a:xfrm>
              <a:off x="4338638" y="2917825"/>
              <a:ext cx="927100" cy="1514475"/>
            </a:xfrm>
            <a:custGeom>
              <a:avLst/>
              <a:gdLst/>
              <a:ahLst/>
              <a:cxnLst>
                <a:cxn ang="0">
                  <a:pos x="247" y="0"/>
                </a:cxn>
                <a:cxn ang="0">
                  <a:pos x="244" y="0"/>
                </a:cxn>
                <a:cxn ang="0">
                  <a:pos x="241" y="1"/>
                </a:cxn>
                <a:cxn ang="0">
                  <a:pos x="238" y="1"/>
                </a:cxn>
                <a:cxn ang="0">
                  <a:pos x="235" y="3"/>
                </a:cxn>
                <a:cxn ang="0">
                  <a:pos x="211" y="22"/>
                </a:cxn>
                <a:cxn ang="0">
                  <a:pos x="188" y="60"/>
                </a:cxn>
                <a:cxn ang="0">
                  <a:pos x="168" y="115"/>
                </a:cxn>
                <a:cxn ang="0">
                  <a:pos x="152" y="187"/>
                </a:cxn>
                <a:cxn ang="0">
                  <a:pos x="140" y="245"/>
                </a:cxn>
                <a:cxn ang="0">
                  <a:pos x="123" y="297"/>
                </a:cxn>
                <a:cxn ang="0">
                  <a:pos x="100" y="342"/>
                </a:cxn>
                <a:cxn ang="0">
                  <a:pos x="72" y="377"/>
                </a:cxn>
                <a:cxn ang="0">
                  <a:pos x="68" y="381"/>
                </a:cxn>
                <a:cxn ang="0">
                  <a:pos x="63" y="385"/>
                </a:cxn>
                <a:cxn ang="0">
                  <a:pos x="59" y="388"/>
                </a:cxn>
                <a:cxn ang="0">
                  <a:pos x="55" y="391"/>
                </a:cxn>
                <a:cxn ang="0">
                  <a:pos x="43" y="397"/>
                </a:cxn>
                <a:cxn ang="0">
                  <a:pos x="32" y="401"/>
                </a:cxn>
                <a:cxn ang="0">
                  <a:pos x="20" y="403"/>
                </a:cxn>
                <a:cxn ang="0">
                  <a:pos x="8" y="403"/>
                </a:cxn>
                <a:cxn ang="0">
                  <a:pos x="0" y="403"/>
                </a:cxn>
                <a:cxn ang="0">
                  <a:pos x="12" y="403"/>
                </a:cxn>
                <a:cxn ang="0">
                  <a:pos x="24" y="400"/>
                </a:cxn>
                <a:cxn ang="0">
                  <a:pos x="35" y="396"/>
                </a:cxn>
                <a:cxn ang="0">
                  <a:pos x="47" y="390"/>
                </a:cxn>
                <a:cxn ang="0">
                  <a:pos x="51" y="387"/>
                </a:cxn>
                <a:cxn ang="0">
                  <a:pos x="56" y="384"/>
                </a:cxn>
                <a:cxn ang="0">
                  <a:pos x="60" y="380"/>
                </a:cxn>
                <a:cxn ang="0">
                  <a:pos x="64" y="377"/>
                </a:cxn>
                <a:cxn ang="0">
                  <a:pos x="93" y="342"/>
                </a:cxn>
                <a:cxn ang="0">
                  <a:pos x="116" y="297"/>
                </a:cxn>
                <a:cxn ang="0">
                  <a:pos x="133" y="245"/>
                </a:cxn>
                <a:cxn ang="0">
                  <a:pos x="146" y="186"/>
                </a:cxn>
                <a:cxn ang="0">
                  <a:pos x="161" y="115"/>
                </a:cxn>
                <a:cxn ang="0">
                  <a:pos x="181" y="59"/>
                </a:cxn>
                <a:cxn ang="0">
                  <a:pos x="204" y="22"/>
                </a:cxn>
                <a:cxn ang="0">
                  <a:pos x="229" y="3"/>
                </a:cxn>
                <a:cxn ang="0">
                  <a:pos x="232" y="1"/>
                </a:cxn>
                <a:cxn ang="0">
                  <a:pos x="235" y="1"/>
                </a:cxn>
                <a:cxn ang="0">
                  <a:pos x="238" y="0"/>
                </a:cxn>
                <a:cxn ang="0">
                  <a:pos x="241" y="0"/>
                </a:cxn>
                <a:cxn ang="0">
                  <a:pos x="247" y="0"/>
                </a:cxn>
              </a:cxnLst>
              <a:rect l="0" t="0" r="r" b="b"/>
              <a:pathLst>
                <a:path w="247" h="404">
                  <a:moveTo>
                    <a:pt x="247" y="0"/>
                  </a:moveTo>
                  <a:cubicBezTo>
                    <a:pt x="245" y="0"/>
                    <a:pt x="245" y="0"/>
                    <a:pt x="244" y="0"/>
                  </a:cubicBezTo>
                  <a:cubicBezTo>
                    <a:pt x="242" y="0"/>
                    <a:pt x="242" y="1"/>
                    <a:pt x="241" y="1"/>
                  </a:cubicBezTo>
                  <a:cubicBezTo>
                    <a:pt x="239" y="1"/>
                    <a:pt x="239" y="1"/>
                    <a:pt x="238" y="1"/>
                  </a:cubicBezTo>
                  <a:cubicBezTo>
                    <a:pt x="236" y="2"/>
                    <a:pt x="235" y="2"/>
                    <a:pt x="235" y="3"/>
                  </a:cubicBezTo>
                  <a:cubicBezTo>
                    <a:pt x="227" y="6"/>
                    <a:pt x="219" y="12"/>
                    <a:pt x="211" y="22"/>
                  </a:cubicBezTo>
                  <a:cubicBezTo>
                    <a:pt x="203" y="31"/>
                    <a:pt x="195" y="44"/>
                    <a:pt x="188" y="60"/>
                  </a:cubicBezTo>
                  <a:cubicBezTo>
                    <a:pt x="180" y="75"/>
                    <a:pt x="174" y="94"/>
                    <a:pt x="168" y="115"/>
                  </a:cubicBezTo>
                  <a:cubicBezTo>
                    <a:pt x="162" y="137"/>
                    <a:pt x="156" y="161"/>
                    <a:pt x="152" y="187"/>
                  </a:cubicBezTo>
                  <a:cubicBezTo>
                    <a:pt x="149" y="207"/>
                    <a:pt x="145" y="226"/>
                    <a:pt x="140" y="245"/>
                  </a:cubicBezTo>
                  <a:cubicBezTo>
                    <a:pt x="135" y="264"/>
                    <a:pt x="129" y="281"/>
                    <a:pt x="123" y="297"/>
                  </a:cubicBezTo>
                  <a:cubicBezTo>
                    <a:pt x="116" y="314"/>
                    <a:pt x="108" y="329"/>
                    <a:pt x="100" y="342"/>
                  </a:cubicBezTo>
                  <a:cubicBezTo>
                    <a:pt x="91" y="356"/>
                    <a:pt x="82" y="368"/>
                    <a:pt x="72" y="377"/>
                  </a:cubicBezTo>
                  <a:cubicBezTo>
                    <a:pt x="70" y="379"/>
                    <a:pt x="69" y="380"/>
                    <a:pt x="68" y="381"/>
                  </a:cubicBezTo>
                  <a:cubicBezTo>
                    <a:pt x="66" y="382"/>
                    <a:pt x="65" y="383"/>
                    <a:pt x="63" y="385"/>
                  </a:cubicBezTo>
                  <a:cubicBezTo>
                    <a:pt x="62" y="386"/>
                    <a:pt x="60" y="387"/>
                    <a:pt x="59" y="388"/>
                  </a:cubicBezTo>
                  <a:cubicBezTo>
                    <a:pt x="58" y="389"/>
                    <a:pt x="56" y="390"/>
                    <a:pt x="55" y="391"/>
                  </a:cubicBezTo>
                  <a:cubicBezTo>
                    <a:pt x="51" y="393"/>
                    <a:pt x="47" y="395"/>
                    <a:pt x="43" y="397"/>
                  </a:cubicBezTo>
                  <a:cubicBezTo>
                    <a:pt x="39" y="399"/>
                    <a:pt x="36" y="400"/>
                    <a:pt x="32" y="401"/>
                  </a:cubicBezTo>
                  <a:cubicBezTo>
                    <a:pt x="28" y="402"/>
                    <a:pt x="24" y="403"/>
                    <a:pt x="20" y="403"/>
                  </a:cubicBezTo>
                  <a:cubicBezTo>
                    <a:pt x="16" y="404"/>
                    <a:pt x="12" y="404"/>
                    <a:pt x="8" y="403"/>
                  </a:cubicBezTo>
                  <a:cubicBezTo>
                    <a:pt x="0" y="403"/>
                    <a:pt x="0" y="403"/>
                    <a:pt x="0" y="403"/>
                  </a:cubicBezTo>
                  <a:cubicBezTo>
                    <a:pt x="4" y="403"/>
                    <a:pt x="8" y="403"/>
                    <a:pt x="12" y="403"/>
                  </a:cubicBezTo>
                  <a:cubicBezTo>
                    <a:pt x="16" y="402"/>
                    <a:pt x="20" y="402"/>
                    <a:pt x="24" y="400"/>
                  </a:cubicBezTo>
                  <a:cubicBezTo>
                    <a:pt x="28" y="399"/>
                    <a:pt x="32" y="398"/>
                    <a:pt x="35" y="396"/>
                  </a:cubicBezTo>
                  <a:cubicBezTo>
                    <a:pt x="39" y="395"/>
                    <a:pt x="43" y="393"/>
                    <a:pt x="47" y="390"/>
                  </a:cubicBezTo>
                  <a:cubicBezTo>
                    <a:pt x="48" y="389"/>
                    <a:pt x="50" y="388"/>
                    <a:pt x="51" y="387"/>
                  </a:cubicBezTo>
                  <a:cubicBezTo>
                    <a:pt x="53" y="386"/>
                    <a:pt x="54" y="385"/>
                    <a:pt x="56" y="384"/>
                  </a:cubicBezTo>
                  <a:cubicBezTo>
                    <a:pt x="57" y="383"/>
                    <a:pt x="59" y="382"/>
                    <a:pt x="60" y="380"/>
                  </a:cubicBezTo>
                  <a:cubicBezTo>
                    <a:pt x="61" y="379"/>
                    <a:pt x="63" y="378"/>
                    <a:pt x="64" y="377"/>
                  </a:cubicBezTo>
                  <a:cubicBezTo>
                    <a:pt x="74" y="367"/>
                    <a:pt x="84" y="355"/>
                    <a:pt x="93" y="342"/>
                  </a:cubicBezTo>
                  <a:cubicBezTo>
                    <a:pt x="101" y="328"/>
                    <a:pt x="109" y="313"/>
                    <a:pt x="116" y="297"/>
                  </a:cubicBezTo>
                  <a:cubicBezTo>
                    <a:pt x="122" y="281"/>
                    <a:pt x="128" y="263"/>
                    <a:pt x="133" y="245"/>
                  </a:cubicBezTo>
                  <a:cubicBezTo>
                    <a:pt x="138" y="226"/>
                    <a:pt x="142" y="207"/>
                    <a:pt x="146" y="186"/>
                  </a:cubicBezTo>
                  <a:cubicBezTo>
                    <a:pt x="150" y="161"/>
                    <a:pt x="155" y="137"/>
                    <a:pt x="161" y="115"/>
                  </a:cubicBezTo>
                  <a:cubicBezTo>
                    <a:pt x="167" y="94"/>
                    <a:pt x="174" y="75"/>
                    <a:pt x="181" y="59"/>
                  </a:cubicBezTo>
                  <a:cubicBezTo>
                    <a:pt x="188" y="44"/>
                    <a:pt x="196" y="31"/>
                    <a:pt x="204" y="22"/>
                  </a:cubicBezTo>
                  <a:cubicBezTo>
                    <a:pt x="212" y="12"/>
                    <a:pt x="220" y="6"/>
                    <a:pt x="229" y="3"/>
                  </a:cubicBezTo>
                  <a:cubicBezTo>
                    <a:pt x="231" y="2"/>
                    <a:pt x="231" y="2"/>
                    <a:pt x="232" y="1"/>
                  </a:cubicBezTo>
                  <a:cubicBezTo>
                    <a:pt x="234" y="1"/>
                    <a:pt x="235" y="1"/>
                    <a:pt x="235" y="1"/>
                  </a:cubicBezTo>
                  <a:cubicBezTo>
                    <a:pt x="237" y="0"/>
                    <a:pt x="238" y="0"/>
                    <a:pt x="238" y="0"/>
                  </a:cubicBezTo>
                  <a:cubicBezTo>
                    <a:pt x="240" y="0"/>
                    <a:pt x="240" y="0"/>
                    <a:pt x="241" y="0"/>
                  </a:cubicBezTo>
                  <a:cubicBezTo>
                    <a:pt x="247" y="0"/>
                    <a:pt x="247" y="0"/>
                    <a:pt x="247"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5" name="Freeform 55"/>
            <p:cNvSpPr>
              <a:spLocks/>
            </p:cNvSpPr>
            <p:nvPr/>
          </p:nvSpPr>
          <p:spPr bwMode="auto">
            <a:xfrm>
              <a:off x="5118100" y="3917950"/>
              <a:ext cx="117475" cy="250825"/>
            </a:xfrm>
            <a:custGeom>
              <a:avLst/>
              <a:gdLst/>
              <a:ahLst/>
              <a:cxnLst>
                <a:cxn ang="0">
                  <a:pos x="23" y="0"/>
                </a:cxn>
                <a:cxn ang="0">
                  <a:pos x="18" y="18"/>
                </a:cxn>
                <a:cxn ang="0">
                  <a:pos x="13" y="35"/>
                </a:cxn>
                <a:cxn ang="0">
                  <a:pos x="7" y="51"/>
                </a:cxn>
                <a:cxn ang="0">
                  <a:pos x="0" y="66"/>
                </a:cxn>
                <a:cxn ang="0">
                  <a:pos x="8" y="67"/>
                </a:cxn>
                <a:cxn ang="0">
                  <a:pos x="15" y="52"/>
                </a:cxn>
                <a:cxn ang="0">
                  <a:pos x="21" y="35"/>
                </a:cxn>
                <a:cxn ang="0">
                  <a:pos x="26" y="18"/>
                </a:cxn>
                <a:cxn ang="0">
                  <a:pos x="31" y="0"/>
                </a:cxn>
                <a:cxn ang="0">
                  <a:pos x="23" y="0"/>
                </a:cxn>
              </a:cxnLst>
              <a:rect l="0" t="0" r="r" b="b"/>
              <a:pathLst>
                <a:path w="31" h="67">
                  <a:moveTo>
                    <a:pt x="23" y="0"/>
                  </a:moveTo>
                  <a:cubicBezTo>
                    <a:pt x="22" y="6"/>
                    <a:pt x="20" y="12"/>
                    <a:pt x="18" y="18"/>
                  </a:cubicBezTo>
                  <a:cubicBezTo>
                    <a:pt x="16" y="23"/>
                    <a:pt x="15" y="29"/>
                    <a:pt x="13" y="35"/>
                  </a:cubicBezTo>
                  <a:cubicBezTo>
                    <a:pt x="11" y="40"/>
                    <a:pt x="9" y="46"/>
                    <a:pt x="7" y="51"/>
                  </a:cubicBezTo>
                  <a:cubicBezTo>
                    <a:pt x="4" y="56"/>
                    <a:pt x="2" y="61"/>
                    <a:pt x="0" y="66"/>
                  </a:cubicBezTo>
                  <a:cubicBezTo>
                    <a:pt x="8" y="67"/>
                    <a:pt x="8" y="67"/>
                    <a:pt x="8" y="67"/>
                  </a:cubicBezTo>
                  <a:cubicBezTo>
                    <a:pt x="10" y="62"/>
                    <a:pt x="12" y="57"/>
                    <a:pt x="15" y="52"/>
                  </a:cubicBezTo>
                  <a:cubicBezTo>
                    <a:pt x="17" y="46"/>
                    <a:pt x="19" y="41"/>
                    <a:pt x="21" y="35"/>
                  </a:cubicBezTo>
                  <a:cubicBezTo>
                    <a:pt x="23" y="30"/>
                    <a:pt x="24" y="24"/>
                    <a:pt x="26" y="18"/>
                  </a:cubicBezTo>
                  <a:cubicBezTo>
                    <a:pt x="28" y="12"/>
                    <a:pt x="30" y="6"/>
                    <a:pt x="31" y="0"/>
                  </a:cubicBezTo>
                  <a:cubicBezTo>
                    <a:pt x="23" y="0"/>
                    <a:pt x="23" y="0"/>
                    <a:pt x="23"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6" name="Freeform 56"/>
            <p:cNvSpPr>
              <a:spLocks/>
            </p:cNvSpPr>
            <p:nvPr/>
          </p:nvSpPr>
          <p:spPr bwMode="auto">
            <a:xfrm>
              <a:off x="5254625" y="3389313"/>
              <a:ext cx="77788" cy="292100"/>
            </a:xfrm>
            <a:custGeom>
              <a:avLst/>
              <a:gdLst/>
              <a:ahLst/>
              <a:cxnLst>
                <a:cxn ang="0">
                  <a:pos x="13" y="0"/>
                </a:cxn>
                <a:cxn ang="0">
                  <a:pos x="10" y="15"/>
                </a:cxn>
                <a:cxn ang="0">
                  <a:pos x="7" y="31"/>
                </a:cxn>
                <a:cxn ang="0">
                  <a:pos x="4" y="47"/>
                </a:cxn>
                <a:cxn ang="0">
                  <a:pos x="2" y="64"/>
                </a:cxn>
                <a:cxn ang="0">
                  <a:pos x="2" y="68"/>
                </a:cxn>
                <a:cxn ang="0">
                  <a:pos x="1" y="71"/>
                </a:cxn>
                <a:cxn ang="0">
                  <a:pos x="1" y="74"/>
                </a:cxn>
                <a:cxn ang="0">
                  <a:pos x="0" y="78"/>
                </a:cxn>
                <a:cxn ang="0">
                  <a:pos x="8" y="78"/>
                </a:cxn>
                <a:cxn ang="0">
                  <a:pos x="8" y="75"/>
                </a:cxn>
                <a:cxn ang="0">
                  <a:pos x="9" y="71"/>
                </a:cxn>
                <a:cxn ang="0">
                  <a:pos x="9" y="68"/>
                </a:cxn>
                <a:cxn ang="0">
                  <a:pos x="10" y="65"/>
                </a:cxn>
                <a:cxn ang="0">
                  <a:pos x="12" y="48"/>
                </a:cxn>
                <a:cxn ang="0">
                  <a:pos x="15" y="31"/>
                </a:cxn>
                <a:cxn ang="0">
                  <a:pos x="18" y="16"/>
                </a:cxn>
                <a:cxn ang="0">
                  <a:pos x="21" y="1"/>
                </a:cxn>
                <a:cxn ang="0">
                  <a:pos x="13" y="0"/>
                </a:cxn>
              </a:cxnLst>
              <a:rect l="0" t="0" r="r" b="b"/>
              <a:pathLst>
                <a:path w="21" h="78">
                  <a:moveTo>
                    <a:pt x="13" y="0"/>
                  </a:moveTo>
                  <a:cubicBezTo>
                    <a:pt x="12" y="5"/>
                    <a:pt x="11" y="10"/>
                    <a:pt x="10" y="15"/>
                  </a:cubicBezTo>
                  <a:cubicBezTo>
                    <a:pt x="9" y="20"/>
                    <a:pt x="8" y="26"/>
                    <a:pt x="7" y="31"/>
                  </a:cubicBezTo>
                  <a:cubicBezTo>
                    <a:pt x="6" y="36"/>
                    <a:pt x="5" y="42"/>
                    <a:pt x="4" y="47"/>
                  </a:cubicBezTo>
                  <a:cubicBezTo>
                    <a:pt x="4" y="53"/>
                    <a:pt x="3" y="59"/>
                    <a:pt x="2" y="64"/>
                  </a:cubicBezTo>
                  <a:cubicBezTo>
                    <a:pt x="2" y="65"/>
                    <a:pt x="2" y="67"/>
                    <a:pt x="2" y="68"/>
                  </a:cubicBezTo>
                  <a:cubicBezTo>
                    <a:pt x="1" y="69"/>
                    <a:pt x="1" y="70"/>
                    <a:pt x="1" y="71"/>
                  </a:cubicBezTo>
                  <a:cubicBezTo>
                    <a:pt x="1" y="72"/>
                    <a:pt x="1" y="73"/>
                    <a:pt x="1" y="74"/>
                  </a:cubicBezTo>
                  <a:cubicBezTo>
                    <a:pt x="0" y="76"/>
                    <a:pt x="0" y="77"/>
                    <a:pt x="0" y="78"/>
                  </a:cubicBezTo>
                  <a:cubicBezTo>
                    <a:pt x="8" y="78"/>
                    <a:pt x="8" y="78"/>
                    <a:pt x="8" y="78"/>
                  </a:cubicBezTo>
                  <a:cubicBezTo>
                    <a:pt x="8" y="77"/>
                    <a:pt x="8" y="76"/>
                    <a:pt x="8" y="75"/>
                  </a:cubicBezTo>
                  <a:cubicBezTo>
                    <a:pt x="8" y="74"/>
                    <a:pt x="9" y="73"/>
                    <a:pt x="9" y="71"/>
                  </a:cubicBezTo>
                  <a:cubicBezTo>
                    <a:pt x="9" y="70"/>
                    <a:pt x="9" y="69"/>
                    <a:pt x="9" y="68"/>
                  </a:cubicBezTo>
                  <a:cubicBezTo>
                    <a:pt x="9" y="67"/>
                    <a:pt x="10" y="66"/>
                    <a:pt x="10" y="65"/>
                  </a:cubicBezTo>
                  <a:cubicBezTo>
                    <a:pt x="10" y="59"/>
                    <a:pt x="11" y="53"/>
                    <a:pt x="12" y="48"/>
                  </a:cubicBezTo>
                  <a:cubicBezTo>
                    <a:pt x="13" y="42"/>
                    <a:pt x="14" y="37"/>
                    <a:pt x="15" y="31"/>
                  </a:cubicBezTo>
                  <a:cubicBezTo>
                    <a:pt x="16" y="26"/>
                    <a:pt x="17" y="21"/>
                    <a:pt x="18" y="16"/>
                  </a:cubicBezTo>
                  <a:cubicBezTo>
                    <a:pt x="19" y="10"/>
                    <a:pt x="20" y="5"/>
                    <a:pt x="21" y="1"/>
                  </a:cubicBezTo>
                  <a:cubicBezTo>
                    <a:pt x="13" y="0"/>
                    <a:pt x="13" y="0"/>
                    <a:pt x="13"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7" name="Freeform 57"/>
            <p:cNvSpPr>
              <a:spLocks/>
            </p:cNvSpPr>
            <p:nvPr/>
          </p:nvSpPr>
          <p:spPr bwMode="auto">
            <a:xfrm>
              <a:off x="5354638" y="3028950"/>
              <a:ext cx="104775" cy="169862"/>
            </a:xfrm>
            <a:custGeom>
              <a:avLst/>
              <a:gdLst/>
              <a:ahLst/>
              <a:cxnLst>
                <a:cxn ang="0">
                  <a:pos x="21" y="0"/>
                </a:cxn>
                <a:cxn ang="0">
                  <a:pos x="15" y="9"/>
                </a:cxn>
                <a:cxn ang="0">
                  <a:pos x="10" y="20"/>
                </a:cxn>
                <a:cxn ang="0">
                  <a:pos x="5" y="32"/>
                </a:cxn>
                <a:cxn ang="0">
                  <a:pos x="0" y="45"/>
                </a:cxn>
                <a:cxn ang="0">
                  <a:pos x="8" y="45"/>
                </a:cxn>
                <a:cxn ang="0">
                  <a:pos x="13" y="32"/>
                </a:cxn>
                <a:cxn ang="0">
                  <a:pos x="18" y="20"/>
                </a:cxn>
                <a:cxn ang="0">
                  <a:pos x="23" y="9"/>
                </a:cxn>
                <a:cxn ang="0">
                  <a:pos x="28" y="0"/>
                </a:cxn>
                <a:cxn ang="0">
                  <a:pos x="21" y="0"/>
                </a:cxn>
              </a:cxnLst>
              <a:rect l="0" t="0" r="r" b="b"/>
              <a:pathLst>
                <a:path w="28" h="45">
                  <a:moveTo>
                    <a:pt x="21" y="0"/>
                  </a:moveTo>
                  <a:cubicBezTo>
                    <a:pt x="19" y="3"/>
                    <a:pt x="17" y="6"/>
                    <a:pt x="15" y="9"/>
                  </a:cubicBezTo>
                  <a:cubicBezTo>
                    <a:pt x="14" y="13"/>
                    <a:pt x="12" y="16"/>
                    <a:pt x="10" y="20"/>
                  </a:cubicBezTo>
                  <a:cubicBezTo>
                    <a:pt x="9" y="24"/>
                    <a:pt x="7" y="28"/>
                    <a:pt x="5" y="32"/>
                  </a:cubicBezTo>
                  <a:cubicBezTo>
                    <a:pt x="4" y="36"/>
                    <a:pt x="2" y="41"/>
                    <a:pt x="0" y="45"/>
                  </a:cubicBezTo>
                  <a:cubicBezTo>
                    <a:pt x="8" y="45"/>
                    <a:pt x="8" y="45"/>
                    <a:pt x="8" y="45"/>
                  </a:cubicBezTo>
                  <a:cubicBezTo>
                    <a:pt x="9" y="41"/>
                    <a:pt x="11" y="36"/>
                    <a:pt x="13" y="32"/>
                  </a:cubicBezTo>
                  <a:cubicBezTo>
                    <a:pt x="14" y="28"/>
                    <a:pt x="16" y="24"/>
                    <a:pt x="18" y="20"/>
                  </a:cubicBezTo>
                  <a:cubicBezTo>
                    <a:pt x="19" y="16"/>
                    <a:pt x="21" y="13"/>
                    <a:pt x="23" y="9"/>
                  </a:cubicBezTo>
                  <a:cubicBezTo>
                    <a:pt x="24" y="6"/>
                    <a:pt x="26" y="3"/>
                    <a:pt x="28" y="0"/>
                  </a:cubicBezTo>
                  <a:cubicBezTo>
                    <a:pt x="21" y="0"/>
                    <a:pt x="21" y="0"/>
                    <a:pt x="21"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8" name="Freeform 58"/>
            <p:cNvSpPr>
              <a:spLocks/>
            </p:cNvSpPr>
            <p:nvPr/>
          </p:nvSpPr>
          <p:spPr bwMode="auto">
            <a:xfrm>
              <a:off x="5497513" y="2917825"/>
              <a:ext cx="96838" cy="28575"/>
            </a:xfrm>
            <a:custGeom>
              <a:avLst/>
              <a:gdLst/>
              <a:ahLst/>
              <a:cxnLst>
                <a:cxn ang="0">
                  <a:pos x="26" y="0"/>
                </a:cxn>
                <a:cxn ang="0">
                  <a:pos x="25" y="0"/>
                </a:cxn>
                <a:cxn ang="0">
                  <a:pos x="24" y="0"/>
                </a:cxn>
                <a:cxn ang="0">
                  <a:pos x="23" y="0"/>
                </a:cxn>
                <a:cxn ang="0">
                  <a:pos x="22" y="1"/>
                </a:cxn>
                <a:cxn ang="0">
                  <a:pos x="20" y="1"/>
                </a:cxn>
                <a:cxn ang="0">
                  <a:pos x="19" y="1"/>
                </a:cxn>
                <a:cxn ang="0">
                  <a:pos x="17" y="2"/>
                </a:cxn>
                <a:cxn ang="0">
                  <a:pos x="16" y="2"/>
                </a:cxn>
                <a:cxn ang="0">
                  <a:pos x="14" y="4"/>
                </a:cxn>
                <a:cxn ang="0">
                  <a:pos x="12" y="5"/>
                </a:cxn>
                <a:cxn ang="0">
                  <a:pos x="9" y="6"/>
                </a:cxn>
                <a:cxn ang="0">
                  <a:pos x="7" y="8"/>
                </a:cxn>
                <a:cxn ang="0">
                  <a:pos x="0" y="8"/>
                </a:cxn>
                <a:cxn ang="0">
                  <a:pos x="3" y="6"/>
                </a:cxn>
                <a:cxn ang="0">
                  <a:pos x="5" y="5"/>
                </a:cxn>
                <a:cxn ang="0">
                  <a:pos x="7" y="4"/>
                </a:cxn>
                <a:cxn ang="0">
                  <a:pos x="9" y="2"/>
                </a:cxn>
                <a:cxn ang="0">
                  <a:pos x="10" y="2"/>
                </a:cxn>
                <a:cxn ang="0">
                  <a:pos x="12" y="1"/>
                </a:cxn>
                <a:cxn ang="0">
                  <a:pos x="13" y="1"/>
                </a:cxn>
                <a:cxn ang="0">
                  <a:pos x="15" y="1"/>
                </a:cxn>
                <a:cxn ang="0">
                  <a:pos x="16" y="0"/>
                </a:cxn>
                <a:cxn ang="0">
                  <a:pos x="17" y="0"/>
                </a:cxn>
                <a:cxn ang="0">
                  <a:pos x="18" y="0"/>
                </a:cxn>
                <a:cxn ang="0">
                  <a:pos x="19" y="0"/>
                </a:cxn>
                <a:cxn ang="0">
                  <a:pos x="26" y="0"/>
                </a:cxn>
              </a:cxnLst>
              <a:rect l="0" t="0" r="r" b="b"/>
              <a:pathLst>
                <a:path w="26" h="8">
                  <a:moveTo>
                    <a:pt x="26" y="0"/>
                  </a:moveTo>
                  <a:cubicBezTo>
                    <a:pt x="26" y="0"/>
                    <a:pt x="25" y="0"/>
                    <a:pt x="25" y="0"/>
                  </a:cubicBezTo>
                  <a:cubicBezTo>
                    <a:pt x="25" y="0"/>
                    <a:pt x="24" y="0"/>
                    <a:pt x="24" y="0"/>
                  </a:cubicBezTo>
                  <a:cubicBezTo>
                    <a:pt x="23" y="0"/>
                    <a:pt x="23" y="0"/>
                    <a:pt x="23" y="0"/>
                  </a:cubicBezTo>
                  <a:cubicBezTo>
                    <a:pt x="22" y="0"/>
                    <a:pt x="22" y="0"/>
                    <a:pt x="22" y="1"/>
                  </a:cubicBezTo>
                  <a:cubicBezTo>
                    <a:pt x="21" y="1"/>
                    <a:pt x="21" y="1"/>
                    <a:pt x="20" y="1"/>
                  </a:cubicBezTo>
                  <a:cubicBezTo>
                    <a:pt x="20" y="1"/>
                    <a:pt x="19" y="1"/>
                    <a:pt x="19" y="1"/>
                  </a:cubicBezTo>
                  <a:cubicBezTo>
                    <a:pt x="18" y="1"/>
                    <a:pt x="18" y="2"/>
                    <a:pt x="17" y="2"/>
                  </a:cubicBezTo>
                  <a:cubicBezTo>
                    <a:pt x="17" y="2"/>
                    <a:pt x="16" y="2"/>
                    <a:pt x="16" y="2"/>
                  </a:cubicBezTo>
                  <a:cubicBezTo>
                    <a:pt x="15" y="3"/>
                    <a:pt x="14" y="3"/>
                    <a:pt x="14" y="4"/>
                  </a:cubicBezTo>
                  <a:cubicBezTo>
                    <a:pt x="13" y="4"/>
                    <a:pt x="12" y="4"/>
                    <a:pt x="12" y="5"/>
                  </a:cubicBezTo>
                  <a:cubicBezTo>
                    <a:pt x="11" y="5"/>
                    <a:pt x="10" y="6"/>
                    <a:pt x="9" y="6"/>
                  </a:cubicBezTo>
                  <a:cubicBezTo>
                    <a:pt x="9" y="7"/>
                    <a:pt x="8" y="7"/>
                    <a:pt x="7" y="8"/>
                  </a:cubicBezTo>
                  <a:cubicBezTo>
                    <a:pt x="0" y="8"/>
                    <a:pt x="0" y="8"/>
                    <a:pt x="0" y="8"/>
                  </a:cubicBezTo>
                  <a:cubicBezTo>
                    <a:pt x="1" y="7"/>
                    <a:pt x="2" y="7"/>
                    <a:pt x="3" y="6"/>
                  </a:cubicBezTo>
                  <a:cubicBezTo>
                    <a:pt x="3" y="6"/>
                    <a:pt x="4" y="5"/>
                    <a:pt x="5" y="5"/>
                  </a:cubicBezTo>
                  <a:cubicBezTo>
                    <a:pt x="5" y="4"/>
                    <a:pt x="6" y="4"/>
                    <a:pt x="7" y="4"/>
                  </a:cubicBezTo>
                  <a:cubicBezTo>
                    <a:pt x="8" y="3"/>
                    <a:pt x="8" y="3"/>
                    <a:pt x="9" y="2"/>
                  </a:cubicBezTo>
                  <a:cubicBezTo>
                    <a:pt x="9" y="2"/>
                    <a:pt x="10" y="2"/>
                    <a:pt x="10" y="2"/>
                  </a:cubicBezTo>
                  <a:cubicBezTo>
                    <a:pt x="11" y="2"/>
                    <a:pt x="11" y="1"/>
                    <a:pt x="12" y="1"/>
                  </a:cubicBezTo>
                  <a:cubicBezTo>
                    <a:pt x="12" y="1"/>
                    <a:pt x="13" y="1"/>
                    <a:pt x="13" y="1"/>
                  </a:cubicBezTo>
                  <a:cubicBezTo>
                    <a:pt x="14" y="1"/>
                    <a:pt x="14" y="1"/>
                    <a:pt x="15" y="1"/>
                  </a:cubicBezTo>
                  <a:cubicBezTo>
                    <a:pt x="15" y="0"/>
                    <a:pt x="16" y="0"/>
                    <a:pt x="16" y="0"/>
                  </a:cubicBezTo>
                  <a:cubicBezTo>
                    <a:pt x="16" y="0"/>
                    <a:pt x="17" y="0"/>
                    <a:pt x="17" y="0"/>
                  </a:cubicBezTo>
                  <a:cubicBezTo>
                    <a:pt x="17" y="0"/>
                    <a:pt x="18" y="0"/>
                    <a:pt x="18" y="0"/>
                  </a:cubicBezTo>
                  <a:cubicBezTo>
                    <a:pt x="19" y="0"/>
                    <a:pt x="19" y="0"/>
                    <a:pt x="19" y="0"/>
                  </a:cubicBezTo>
                  <a:cubicBezTo>
                    <a:pt x="26" y="0"/>
                    <a:pt x="26" y="0"/>
                    <a:pt x="26"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9" name="Freeform 59"/>
            <p:cNvSpPr>
              <a:spLocks/>
            </p:cNvSpPr>
            <p:nvPr/>
          </p:nvSpPr>
          <p:spPr bwMode="auto">
            <a:xfrm>
              <a:off x="4065588" y="4267200"/>
              <a:ext cx="1225550" cy="573087"/>
            </a:xfrm>
            <a:custGeom>
              <a:avLst/>
              <a:gdLst/>
              <a:ahLst/>
              <a:cxnLst>
                <a:cxn ang="0">
                  <a:pos x="0" y="0"/>
                </a:cxn>
                <a:cxn ang="0">
                  <a:pos x="4" y="111"/>
                </a:cxn>
                <a:cxn ang="0">
                  <a:pos x="41" y="123"/>
                </a:cxn>
                <a:cxn ang="0">
                  <a:pos x="327" y="153"/>
                </a:cxn>
                <a:cxn ang="0">
                  <a:pos x="324" y="153"/>
                </a:cxn>
                <a:cxn ang="0">
                  <a:pos x="323" y="153"/>
                </a:cxn>
                <a:cxn ang="0">
                  <a:pos x="320" y="152"/>
                </a:cxn>
                <a:cxn ang="0">
                  <a:pos x="319" y="152"/>
                </a:cxn>
                <a:cxn ang="0">
                  <a:pos x="318" y="151"/>
                </a:cxn>
                <a:cxn ang="0">
                  <a:pos x="248" y="7"/>
                </a:cxn>
                <a:cxn ang="0">
                  <a:pos x="0" y="0"/>
                </a:cxn>
              </a:cxnLst>
              <a:rect l="0" t="0" r="r" b="b"/>
              <a:pathLst>
                <a:path w="327" h="153">
                  <a:moveTo>
                    <a:pt x="0" y="0"/>
                  </a:moveTo>
                  <a:cubicBezTo>
                    <a:pt x="0" y="9"/>
                    <a:pt x="4" y="110"/>
                    <a:pt x="4" y="111"/>
                  </a:cubicBezTo>
                  <a:cubicBezTo>
                    <a:pt x="13" y="115"/>
                    <a:pt x="29" y="121"/>
                    <a:pt x="41" y="123"/>
                  </a:cubicBezTo>
                  <a:cubicBezTo>
                    <a:pt x="136" y="133"/>
                    <a:pt x="232" y="143"/>
                    <a:pt x="327" y="153"/>
                  </a:cubicBezTo>
                  <a:cubicBezTo>
                    <a:pt x="326" y="153"/>
                    <a:pt x="325" y="153"/>
                    <a:pt x="324" y="153"/>
                  </a:cubicBezTo>
                  <a:cubicBezTo>
                    <a:pt x="324" y="153"/>
                    <a:pt x="323" y="153"/>
                    <a:pt x="323" y="153"/>
                  </a:cubicBezTo>
                  <a:cubicBezTo>
                    <a:pt x="322" y="152"/>
                    <a:pt x="321" y="152"/>
                    <a:pt x="320" y="152"/>
                  </a:cubicBezTo>
                  <a:cubicBezTo>
                    <a:pt x="320" y="152"/>
                    <a:pt x="319" y="152"/>
                    <a:pt x="319" y="152"/>
                  </a:cubicBezTo>
                  <a:cubicBezTo>
                    <a:pt x="319" y="151"/>
                    <a:pt x="318" y="151"/>
                    <a:pt x="318" y="151"/>
                  </a:cubicBezTo>
                  <a:cubicBezTo>
                    <a:pt x="317" y="151"/>
                    <a:pt x="249" y="7"/>
                    <a:pt x="248" y="7"/>
                  </a:cubicBez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0" name="Freeform 60"/>
            <p:cNvSpPr>
              <a:spLocks/>
            </p:cNvSpPr>
            <p:nvPr/>
          </p:nvSpPr>
          <p:spPr bwMode="auto">
            <a:xfrm>
              <a:off x="896938" y="5949950"/>
              <a:ext cx="2257425" cy="517525"/>
            </a:xfrm>
            <a:custGeom>
              <a:avLst/>
              <a:gdLst/>
              <a:ahLst/>
              <a:cxnLst>
                <a:cxn ang="0">
                  <a:pos x="1422" y="326"/>
                </a:cxn>
                <a:cxn ang="0">
                  <a:pos x="300" y="74"/>
                </a:cxn>
                <a:cxn ang="0">
                  <a:pos x="0" y="0"/>
                </a:cxn>
                <a:cxn ang="0">
                  <a:pos x="1181" y="267"/>
                </a:cxn>
                <a:cxn ang="0">
                  <a:pos x="1422" y="326"/>
                </a:cxn>
              </a:cxnLst>
              <a:rect l="0" t="0" r="r" b="b"/>
              <a:pathLst>
                <a:path w="1422" h="326">
                  <a:moveTo>
                    <a:pt x="1422" y="326"/>
                  </a:moveTo>
                  <a:lnTo>
                    <a:pt x="300" y="74"/>
                  </a:lnTo>
                  <a:lnTo>
                    <a:pt x="0" y="0"/>
                  </a:lnTo>
                  <a:lnTo>
                    <a:pt x="1181" y="267"/>
                  </a:lnTo>
                  <a:lnTo>
                    <a:pt x="1422" y="326"/>
                  </a:lnTo>
                  <a:close/>
                </a:path>
              </a:pathLst>
            </a:custGeom>
            <a:solidFill>
              <a:srgbClr val="4E4E4E"/>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1" name="Freeform 61"/>
            <p:cNvSpPr>
              <a:spLocks/>
            </p:cNvSpPr>
            <p:nvPr/>
          </p:nvSpPr>
          <p:spPr bwMode="auto">
            <a:xfrm>
              <a:off x="1023938" y="3851275"/>
              <a:ext cx="3521075" cy="2486025"/>
            </a:xfrm>
            <a:custGeom>
              <a:avLst/>
              <a:gdLst/>
              <a:ahLst/>
              <a:cxnLst>
                <a:cxn ang="0">
                  <a:pos x="939" y="18"/>
                </a:cxn>
                <a:cxn ang="0">
                  <a:pos x="643" y="0"/>
                </a:cxn>
                <a:cxn ang="0">
                  <a:pos x="619" y="0"/>
                </a:cxn>
                <a:cxn ang="0">
                  <a:pos x="593" y="2"/>
                </a:cxn>
                <a:cxn ang="0">
                  <a:pos x="565" y="7"/>
                </a:cxn>
                <a:cxn ang="0">
                  <a:pos x="536" y="15"/>
                </a:cxn>
                <a:cxn ang="0">
                  <a:pos x="530" y="17"/>
                </a:cxn>
                <a:cxn ang="0">
                  <a:pos x="523" y="19"/>
                </a:cxn>
                <a:cxn ang="0">
                  <a:pos x="406" y="79"/>
                </a:cxn>
                <a:cxn ang="0">
                  <a:pos x="276" y="186"/>
                </a:cxn>
                <a:cxn ang="0">
                  <a:pos x="138" y="347"/>
                </a:cxn>
                <a:cxn ang="0">
                  <a:pos x="0" y="567"/>
                </a:cxn>
                <a:cxn ang="0">
                  <a:pos x="422" y="663"/>
                </a:cxn>
                <a:cxn ang="0">
                  <a:pos x="536" y="410"/>
                </a:cxn>
                <a:cxn ang="0">
                  <a:pos x="649" y="227"/>
                </a:cxn>
                <a:cxn ang="0">
                  <a:pos x="754" y="107"/>
                </a:cxn>
                <a:cxn ang="0">
                  <a:pos x="846" y="40"/>
                </a:cxn>
                <a:cxn ang="0">
                  <a:pos x="851" y="38"/>
                </a:cxn>
                <a:cxn ang="0">
                  <a:pos x="856" y="35"/>
                </a:cxn>
                <a:cxn ang="0">
                  <a:pos x="879" y="26"/>
                </a:cxn>
                <a:cxn ang="0">
                  <a:pos x="900" y="21"/>
                </a:cxn>
                <a:cxn ang="0">
                  <a:pos x="920" y="18"/>
                </a:cxn>
                <a:cxn ang="0">
                  <a:pos x="939" y="18"/>
                </a:cxn>
              </a:cxnLst>
              <a:rect l="0" t="0" r="r" b="b"/>
              <a:pathLst>
                <a:path w="939" h="663">
                  <a:moveTo>
                    <a:pt x="939" y="18"/>
                  </a:moveTo>
                  <a:cubicBezTo>
                    <a:pt x="643" y="0"/>
                    <a:pt x="643" y="0"/>
                    <a:pt x="643" y="0"/>
                  </a:cubicBezTo>
                  <a:cubicBezTo>
                    <a:pt x="635" y="0"/>
                    <a:pt x="627" y="0"/>
                    <a:pt x="619" y="0"/>
                  </a:cubicBezTo>
                  <a:cubicBezTo>
                    <a:pt x="610" y="1"/>
                    <a:pt x="601" y="1"/>
                    <a:pt x="593" y="2"/>
                  </a:cubicBezTo>
                  <a:cubicBezTo>
                    <a:pt x="584" y="4"/>
                    <a:pt x="574" y="5"/>
                    <a:pt x="565" y="7"/>
                  </a:cubicBezTo>
                  <a:cubicBezTo>
                    <a:pt x="556" y="9"/>
                    <a:pt x="546" y="12"/>
                    <a:pt x="536" y="15"/>
                  </a:cubicBezTo>
                  <a:cubicBezTo>
                    <a:pt x="532" y="16"/>
                    <a:pt x="531" y="17"/>
                    <a:pt x="530" y="17"/>
                  </a:cubicBezTo>
                  <a:cubicBezTo>
                    <a:pt x="525" y="19"/>
                    <a:pt x="524" y="19"/>
                    <a:pt x="523" y="19"/>
                  </a:cubicBezTo>
                  <a:cubicBezTo>
                    <a:pt x="485" y="32"/>
                    <a:pt x="446" y="52"/>
                    <a:pt x="406" y="79"/>
                  </a:cubicBezTo>
                  <a:cubicBezTo>
                    <a:pt x="364" y="107"/>
                    <a:pt x="320" y="143"/>
                    <a:pt x="276" y="186"/>
                  </a:cubicBezTo>
                  <a:cubicBezTo>
                    <a:pt x="229" y="232"/>
                    <a:pt x="183" y="286"/>
                    <a:pt x="138" y="347"/>
                  </a:cubicBezTo>
                  <a:cubicBezTo>
                    <a:pt x="89" y="413"/>
                    <a:pt x="43" y="487"/>
                    <a:pt x="0" y="567"/>
                  </a:cubicBezTo>
                  <a:cubicBezTo>
                    <a:pt x="422" y="663"/>
                    <a:pt x="422" y="663"/>
                    <a:pt x="422" y="663"/>
                  </a:cubicBezTo>
                  <a:cubicBezTo>
                    <a:pt x="458" y="570"/>
                    <a:pt x="496" y="485"/>
                    <a:pt x="536" y="410"/>
                  </a:cubicBezTo>
                  <a:cubicBezTo>
                    <a:pt x="573" y="340"/>
                    <a:pt x="611" y="279"/>
                    <a:pt x="649" y="227"/>
                  </a:cubicBezTo>
                  <a:cubicBezTo>
                    <a:pt x="684" y="179"/>
                    <a:pt x="719" y="139"/>
                    <a:pt x="754" y="107"/>
                  </a:cubicBezTo>
                  <a:cubicBezTo>
                    <a:pt x="785" y="77"/>
                    <a:pt x="816" y="55"/>
                    <a:pt x="846" y="40"/>
                  </a:cubicBezTo>
                  <a:cubicBezTo>
                    <a:pt x="849" y="38"/>
                    <a:pt x="850" y="38"/>
                    <a:pt x="851" y="38"/>
                  </a:cubicBezTo>
                  <a:cubicBezTo>
                    <a:pt x="854" y="36"/>
                    <a:pt x="855" y="36"/>
                    <a:pt x="856" y="35"/>
                  </a:cubicBezTo>
                  <a:cubicBezTo>
                    <a:pt x="864" y="32"/>
                    <a:pt x="871" y="29"/>
                    <a:pt x="879" y="26"/>
                  </a:cubicBezTo>
                  <a:cubicBezTo>
                    <a:pt x="886" y="24"/>
                    <a:pt x="893" y="22"/>
                    <a:pt x="900" y="21"/>
                  </a:cubicBezTo>
                  <a:cubicBezTo>
                    <a:pt x="907" y="19"/>
                    <a:pt x="914" y="18"/>
                    <a:pt x="920" y="18"/>
                  </a:cubicBezTo>
                  <a:cubicBezTo>
                    <a:pt x="927" y="17"/>
                    <a:pt x="933" y="17"/>
                    <a:pt x="939" y="18"/>
                  </a:cubicBezTo>
                  <a:close/>
                </a:path>
              </a:pathLst>
            </a:cu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2" name="Freeform 62"/>
            <p:cNvSpPr>
              <a:spLocks/>
            </p:cNvSpPr>
            <p:nvPr/>
          </p:nvSpPr>
          <p:spPr bwMode="auto">
            <a:xfrm>
              <a:off x="2670175" y="3917950"/>
              <a:ext cx="1987550" cy="2455862"/>
            </a:xfrm>
            <a:custGeom>
              <a:avLst/>
              <a:gdLst/>
              <a:ahLst/>
              <a:cxnLst>
                <a:cxn ang="0">
                  <a:pos x="530" y="1"/>
                </a:cxn>
                <a:cxn ang="0">
                  <a:pos x="512" y="0"/>
                </a:cxn>
                <a:cxn ang="0">
                  <a:pos x="493" y="0"/>
                </a:cxn>
                <a:cxn ang="0">
                  <a:pos x="473" y="3"/>
                </a:cxn>
                <a:cxn ang="0">
                  <a:pos x="452" y="9"/>
                </a:cxn>
                <a:cxn ang="0">
                  <a:pos x="430" y="18"/>
                </a:cxn>
                <a:cxn ang="0">
                  <a:pos x="425" y="20"/>
                </a:cxn>
                <a:cxn ang="0">
                  <a:pos x="420" y="23"/>
                </a:cxn>
                <a:cxn ang="0">
                  <a:pos x="328" y="90"/>
                </a:cxn>
                <a:cxn ang="0">
                  <a:pos x="225" y="211"/>
                </a:cxn>
                <a:cxn ang="0">
                  <a:pos x="113" y="395"/>
                </a:cxn>
                <a:cxn ang="0">
                  <a:pos x="0" y="649"/>
                </a:cxn>
                <a:cxn ang="0">
                  <a:pos x="27" y="655"/>
                </a:cxn>
                <a:cxn ang="0">
                  <a:pos x="138" y="399"/>
                </a:cxn>
                <a:cxn ang="0">
                  <a:pos x="248" y="213"/>
                </a:cxn>
                <a:cxn ang="0">
                  <a:pos x="350" y="92"/>
                </a:cxn>
                <a:cxn ang="0">
                  <a:pos x="439" y="24"/>
                </a:cxn>
                <a:cxn ang="0">
                  <a:pos x="444" y="22"/>
                </a:cxn>
                <a:cxn ang="0">
                  <a:pos x="449" y="19"/>
                </a:cxn>
                <a:cxn ang="0">
                  <a:pos x="471" y="10"/>
                </a:cxn>
                <a:cxn ang="0">
                  <a:pos x="492" y="4"/>
                </a:cxn>
                <a:cxn ang="0">
                  <a:pos x="511" y="2"/>
                </a:cxn>
                <a:cxn ang="0">
                  <a:pos x="530" y="1"/>
                </a:cxn>
              </a:cxnLst>
              <a:rect l="0" t="0" r="r" b="b"/>
              <a:pathLst>
                <a:path w="530" h="655">
                  <a:moveTo>
                    <a:pt x="530" y="1"/>
                  </a:moveTo>
                  <a:cubicBezTo>
                    <a:pt x="512" y="0"/>
                    <a:pt x="512" y="0"/>
                    <a:pt x="512" y="0"/>
                  </a:cubicBezTo>
                  <a:cubicBezTo>
                    <a:pt x="506" y="0"/>
                    <a:pt x="499" y="0"/>
                    <a:pt x="493" y="0"/>
                  </a:cubicBezTo>
                  <a:cubicBezTo>
                    <a:pt x="487" y="1"/>
                    <a:pt x="480" y="2"/>
                    <a:pt x="473" y="3"/>
                  </a:cubicBezTo>
                  <a:cubicBezTo>
                    <a:pt x="466" y="5"/>
                    <a:pt x="459" y="7"/>
                    <a:pt x="452" y="9"/>
                  </a:cubicBezTo>
                  <a:cubicBezTo>
                    <a:pt x="445" y="11"/>
                    <a:pt x="437" y="14"/>
                    <a:pt x="430" y="18"/>
                  </a:cubicBezTo>
                  <a:cubicBezTo>
                    <a:pt x="426" y="19"/>
                    <a:pt x="425" y="20"/>
                    <a:pt x="425" y="20"/>
                  </a:cubicBezTo>
                  <a:cubicBezTo>
                    <a:pt x="421" y="22"/>
                    <a:pt x="420" y="22"/>
                    <a:pt x="420" y="23"/>
                  </a:cubicBezTo>
                  <a:cubicBezTo>
                    <a:pt x="390" y="38"/>
                    <a:pt x="360" y="60"/>
                    <a:pt x="328" y="90"/>
                  </a:cubicBezTo>
                  <a:cubicBezTo>
                    <a:pt x="295" y="122"/>
                    <a:pt x="260" y="162"/>
                    <a:pt x="225" y="211"/>
                  </a:cubicBezTo>
                  <a:cubicBezTo>
                    <a:pt x="188" y="263"/>
                    <a:pt x="150" y="325"/>
                    <a:pt x="113" y="395"/>
                  </a:cubicBezTo>
                  <a:cubicBezTo>
                    <a:pt x="74" y="470"/>
                    <a:pt x="35" y="555"/>
                    <a:pt x="0" y="649"/>
                  </a:cubicBezTo>
                  <a:cubicBezTo>
                    <a:pt x="27" y="655"/>
                    <a:pt x="27" y="655"/>
                    <a:pt x="27" y="655"/>
                  </a:cubicBezTo>
                  <a:cubicBezTo>
                    <a:pt x="62" y="561"/>
                    <a:pt x="99" y="475"/>
                    <a:pt x="138" y="399"/>
                  </a:cubicBezTo>
                  <a:cubicBezTo>
                    <a:pt x="174" y="328"/>
                    <a:pt x="211" y="266"/>
                    <a:pt x="248" y="213"/>
                  </a:cubicBezTo>
                  <a:cubicBezTo>
                    <a:pt x="282" y="164"/>
                    <a:pt x="317" y="124"/>
                    <a:pt x="350" y="92"/>
                  </a:cubicBezTo>
                  <a:cubicBezTo>
                    <a:pt x="380" y="62"/>
                    <a:pt x="410" y="39"/>
                    <a:pt x="439" y="24"/>
                  </a:cubicBezTo>
                  <a:cubicBezTo>
                    <a:pt x="442" y="22"/>
                    <a:pt x="443" y="22"/>
                    <a:pt x="444" y="22"/>
                  </a:cubicBezTo>
                  <a:cubicBezTo>
                    <a:pt x="447" y="20"/>
                    <a:pt x="448" y="20"/>
                    <a:pt x="449" y="19"/>
                  </a:cubicBezTo>
                  <a:cubicBezTo>
                    <a:pt x="457" y="16"/>
                    <a:pt x="464" y="13"/>
                    <a:pt x="471" y="10"/>
                  </a:cubicBezTo>
                  <a:cubicBezTo>
                    <a:pt x="478" y="8"/>
                    <a:pt x="485" y="6"/>
                    <a:pt x="492" y="4"/>
                  </a:cubicBezTo>
                  <a:cubicBezTo>
                    <a:pt x="498" y="3"/>
                    <a:pt x="505" y="2"/>
                    <a:pt x="511" y="2"/>
                  </a:cubicBezTo>
                  <a:cubicBezTo>
                    <a:pt x="518" y="1"/>
                    <a:pt x="524" y="1"/>
                    <a:pt x="530" y="1"/>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3" name="Freeform 63"/>
            <p:cNvSpPr>
              <a:spLocks/>
            </p:cNvSpPr>
            <p:nvPr/>
          </p:nvSpPr>
          <p:spPr bwMode="auto">
            <a:xfrm>
              <a:off x="896938" y="3843338"/>
              <a:ext cx="2500313" cy="2122487"/>
            </a:xfrm>
            <a:custGeom>
              <a:avLst/>
              <a:gdLst/>
              <a:ahLst/>
              <a:cxnLst>
                <a:cxn ang="0">
                  <a:pos x="667" y="2"/>
                </a:cxn>
                <a:cxn ang="0">
                  <a:pos x="652" y="1"/>
                </a:cxn>
                <a:cxn ang="0">
                  <a:pos x="627" y="1"/>
                </a:cxn>
                <a:cxn ang="0">
                  <a:pos x="600" y="3"/>
                </a:cxn>
                <a:cxn ang="0">
                  <a:pos x="572" y="8"/>
                </a:cxn>
                <a:cxn ang="0">
                  <a:pos x="543" y="15"/>
                </a:cxn>
                <a:cxn ang="0">
                  <a:pos x="540" y="16"/>
                </a:cxn>
                <a:cxn ang="0">
                  <a:pos x="536" y="17"/>
                </a:cxn>
                <a:cxn ang="0">
                  <a:pos x="533" y="18"/>
                </a:cxn>
                <a:cxn ang="0">
                  <a:pos x="530" y="20"/>
                </a:cxn>
                <a:cxn ang="0">
                  <a:pos x="411" y="78"/>
                </a:cxn>
                <a:cxn ang="0">
                  <a:pos x="279" y="184"/>
                </a:cxn>
                <a:cxn ang="0">
                  <a:pos x="139" y="344"/>
                </a:cxn>
                <a:cxn ang="0">
                  <a:pos x="0" y="562"/>
                </a:cxn>
                <a:cxn ang="0">
                  <a:pos x="21" y="566"/>
                </a:cxn>
                <a:cxn ang="0">
                  <a:pos x="159" y="347"/>
                </a:cxn>
                <a:cxn ang="0">
                  <a:pos x="298" y="186"/>
                </a:cxn>
                <a:cxn ang="0">
                  <a:pos x="429" y="80"/>
                </a:cxn>
                <a:cxn ang="0">
                  <a:pos x="546" y="21"/>
                </a:cxn>
                <a:cxn ang="0">
                  <a:pos x="550" y="20"/>
                </a:cxn>
                <a:cxn ang="0">
                  <a:pos x="553" y="18"/>
                </a:cxn>
                <a:cxn ang="0">
                  <a:pos x="556" y="17"/>
                </a:cxn>
                <a:cxn ang="0">
                  <a:pos x="559" y="16"/>
                </a:cxn>
                <a:cxn ang="0">
                  <a:pos x="589" y="9"/>
                </a:cxn>
                <a:cxn ang="0">
                  <a:pos x="616" y="4"/>
                </a:cxn>
                <a:cxn ang="0">
                  <a:pos x="642" y="2"/>
                </a:cxn>
                <a:cxn ang="0">
                  <a:pos x="667" y="2"/>
                </a:cxn>
              </a:cxnLst>
              <a:rect l="0" t="0" r="r" b="b"/>
              <a:pathLst>
                <a:path w="667" h="566">
                  <a:moveTo>
                    <a:pt x="667" y="2"/>
                  </a:moveTo>
                  <a:cubicBezTo>
                    <a:pt x="652" y="1"/>
                    <a:pt x="652" y="1"/>
                    <a:pt x="652" y="1"/>
                  </a:cubicBezTo>
                  <a:cubicBezTo>
                    <a:pt x="644" y="1"/>
                    <a:pt x="635" y="0"/>
                    <a:pt x="627" y="1"/>
                  </a:cubicBezTo>
                  <a:cubicBezTo>
                    <a:pt x="618" y="1"/>
                    <a:pt x="609" y="2"/>
                    <a:pt x="600" y="3"/>
                  </a:cubicBezTo>
                  <a:cubicBezTo>
                    <a:pt x="591" y="4"/>
                    <a:pt x="582" y="6"/>
                    <a:pt x="572" y="8"/>
                  </a:cubicBezTo>
                  <a:cubicBezTo>
                    <a:pt x="563" y="10"/>
                    <a:pt x="553" y="12"/>
                    <a:pt x="543" y="15"/>
                  </a:cubicBezTo>
                  <a:cubicBezTo>
                    <a:pt x="542" y="16"/>
                    <a:pt x="541" y="16"/>
                    <a:pt x="540" y="16"/>
                  </a:cubicBezTo>
                  <a:cubicBezTo>
                    <a:pt x="539" y="17"/>
                    <a:pt x="537" y="17"/>
                    <a:pt x="536" y="17"/>
                  </a:cubicBezTo>
                  <a:cubicBezTo>
                    <a:pt x="535" y="18"/>
                    <a:pt x="534" y="18"/>
                    <a:pt x="533" y="18"/>
                  </a:cubicBezTo>
                  <a:cubicBezTo>
                    <a:pt x="532" y="19"/>
                    <a:pt x="531" y="19"/>
                    <a:pt x="530" y="20"/>
                  </a:cubicBezTo>
                  <a:cubicBezTo>
                    <a:pt x="491" y="33"/>
                    <a:pt x="452" y="52"/>
                    <a:pt x="411" y="78"/>
                  </a:cubicBezTo>
                  <a:cubicBezTo>
                    <a:pt x="368" y="106"/>
                    <a:pt x="323" y="142"/>
                    <a:pt x="279" y="184"/>
                  </a:cubicBezTo>
                  <a:cubicBezTo>
                    <a:pt x="232" y="230"/>
                    <a:pt x="185" y="283"/>
                    <a:pt x="139" y="344"/>
                  </a:cubicBezTo>
                  <a:cubicBezTo>
                    <a:pt x="90" y="409"/>
                    <a:pt x="43" y="482"/>
                    <a:pt x="0" y="562"/>
                  </a:cubicBezTo>
                  <a:cubicBezTo>
                    <a:pt x="21" y="566"/>
                    <a:pt x="21" y="566"/>
                    <a:pt x="21" y="566"/>
                  </a:cubicBezTo>
                  <a:cubicBezTo>
                    <a:pt x="64" y="486"/>
                    <a:pt x="110" y="413"/>
                    <a:pt x="159" y="347"/>
                  </a:cubicBezTo>
                  <a:cubicBezTo>
                    <a:pt x="204" y="286"/>
                    <a:pt x="251" y="232"/>
                    <a:pt x="298" y="186"/>
                  </a:cubicBezTo>
                  <a:cubicBezTo>
                    <a:pt x="342" y="143"/>
                    <a:pt x="386" y="108"/>
                    <a:pt x="429" y="80"/>
                  </a:cubicBezTo>
                  <a:cubicBezTo>
                    <a:pt x="469" y="53"/>
                    <a:pt x="508" y="34"/>
                    <a:pt x="546" y="21"/>
                  </a:cubicBezTo>
                  <a:cubicBezTo>
                    <a:pt x="547" y="20"/>
                    <a:pt x="548" y="20"/>
                    <a:pt x="550" y="20"/>
                  </a:cubicBezTo>
                  <a:cubicBezTo>
                    <a:pt x="551" y="19"/>
                    <a:pt x="552" y="19"/>
                    <a:pt x="553" y="18"/>
                  </a:cubicBezTo>
                  <a:cubicBezTo>
                    <a:pt x="554" y="18"/>
                    <a:pt x="555" y="18"/>
                    <a:pt x="556" y="17"/>
                  </a:cubicBezTo>
                  <a:cubicBezTo>
                    <a:pt x="557" y="17"/>
                    <a:pt x="558" y="17"/>
                    <a:pt x="559" y="16"/>
                  </a:cubicBezTo>
                  <a:cubicBezTo>
                    <a:pt x="569" y="13"/>
                    <a:pt x="579" y="11"/>
                    <a:pt x="589" y="9"/>
                  </a:cubicBezTo>
                  <a:cubicBezTo>
                    <a:pt x="598" y="7"/>
                    <a:pt x="607" y="5"/>
                    <a:pt x="616" y="4"/>
                  </a:cubicBezTo>
                  <a:cubicBezTo>
                    <a:pt x="625" y="3"/>
                    <a:pt x="634" y="2"/>
                    <a:pt x="642" y="2"/>
                  </a:cubicBezTo>
                  <a:cubicBezTo>
                    <a:pt x="651" y="1"/>
                    <a:pt x="659" y="1"/>
                    <a:pt x="667" y="2"/>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4" name="Freeform 64"/>
            <p:cNvSpPr>
              <a:spLocks/>
            </p:cNvSpPr>
            <p:nvPr/>
          </p:nvSpPr>
          <p:spPr bwMode="auto">
            <a:xfrm>
              <a:off x="3851275" y="3881438"/>
              <a:ext cx="142875" cy="3175"/>
            </a:xfrm>
            <a:custGeom>
              <a:avLst/>
              <a:gdLst/>
              <a:ahLst/>
              <a:cxnLst>
                <a:cxn ang="0">
                  <a:pos x="38" y="1"/>
                </a:cxn>
                <a:cxn ang="0">
                  <a:pos x="32" y="1"/>
                </a:cxn>
                <a:cxn ang="0">
                  <a:pos x="25" y="1"/>
                </a:cxn>
                <a:cxn ang="0">
                  <a:pos x="19" y="1"/>
                </a:cxn>
                <a:cxn ang="0">
                  <a:pos x="12" y="1"/>
                </a:cxn>
                <a:cxn ang="0">
                  <a:pos x="0" y="1"/>
                </a:cxn>
                <a:cxn ang="0">
                  <a:pos x="7" y="0"/>
                </a:cxn>
                <a:cxn ang="0">
                  <a:pos x="14" y="0"/>
                </a:cxn>
                <a:cxn ang="0">
                  <a:pos x="20" y="0"/>
                </a:cxn>
                <a:cxn ang="0">
                  <a:pos x="27" y="0"/>
                </a:cxn>
                <a:cxn ang="0">
                  <a:pos x="38" y="1"/>
                </a:cxn>
              </a:cxnLst>
              <a:rect l="0" t="0" r="r" b="b"/>
              <a:pathLst>
                <a:path w="38" h="1">
                  <a:moveTo>
                    <a:pt x="38" y="1"/>
                  </a:moveTo>
                  <a:cubicBezTo>
                    <a:pt x="36" y="1"/>
                    <a:pt x="34" y="1"/>
                    <a:pt x="32" y="1"/>
                  </a:cubicBezTo>
                  <a:cubicBezTo>
                    <a:pt x="29" y="1"/>
                    <a:pt x="27" y="1"/>
                    <a:pt x="25" y="1"/>
                  </a:cubicBezTo>
                  <a:cubicBezTo>
                    <a:pt x="23" y="1"/>
                    <a:pt x="21" y="1"/>
                    <a:pt x="19" y="1"/>
                  </a:cubicBezTo>
                  <a:cubicBezTo>
                    <a:pt x="16" y="1"/>
                    <a:pt x="14" y="1"/>
                    <a:pt x="12" y="1"/>
                  </a:cubicBezTo>
                  <a:cubicBezTo>
                    <a:pt x="0" y="1"/>
                    <a:pt x="0" y="1"/>
                    <a:pt x="0" y="1"/>
                  </a:cubicBezTo>
                  <a:cubicBezTo>
                    <a:pt x="2" y="0"/>
                    <a:pt x="5" y="0"/>
                    <a:pt x="7" y="0"/>
                  </a:cubicBezTo>
                  <a:cubicBezTo>
                    <a:pt x="9" y="0"/>
                    <a:pt x="11" y="0"/>
                    <a:pt x="14" y="0"/>
                  </a:cubicBezTo>
                  <a:cubicBezTo>
                    <a:pt x="16" y="0"/>
                    <a:pt x="18" y="0"/>
                    <a:pt x="20" y="0"/>
                  </a:cubicBezTo>
                  <a:cubicBezTo>
                    <a:pt x="22" y="0"/>
                    <a:pt x="24" y="0"/>
                    <a:pt x="27" y="0"/>
                  </a:cubicBezTo>
                  <a:cubicBezTo>
                    <a:pt x="38" y="1"/>
                    <a:pt x="38" y="1"/>
                    <a:pt x="38" y="1"/>
                  </a:cubicBezTo>
                  <a:close/>
                </a:path>
              </a:pathLst>
            </a:custGeom>
            <a:solidFill>
              <a:srgbClr val="84848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5" name="Freeform 65"/>
            <p:cNvSpPr>
              <a:spLocks/>
            </p:cNvSpPr>
            <p:nvPr/>
          </p:nvSpPr>
          <p:spPr bwMode="auto">
            <a:xfrm>
              <a:off x="1739900" y="5519738"/>
              <a:ext cx="382588" cy="633412"/>
            </a:xfrm>
            <a:custGeom>
              <a:avLst/>
              <a:gdLst/>
              <a:ahLst/>
              <a:cxnLst>
                <a:cxn ang="0">
                  <a:pos x="102" y="3"/>
                </a:cxn>
                <a:cxn ang="0">
                  <a:pos x="80" y="42"/>
                </a:cxn>
                <a:cxn ang="0">
                  <a:pos x="59" y="82"/>
                </a:cxn>
                <a:cxn ang="0">
                  <a:pos x="37" y="125"/>
                </a:cxn>
                <a:cxn ang="0">
                  <a:pos x="17" y="169"/>
                </a:cxn>
                <a:cxn ang="0">
                  <a:pos x="0" y="166"/>
                </a:cxn>
                <a:cxn ang="0">
                  <a:pos x="21" y="122"/>
                </a:cxn>
                <a:cxn ang="0">
                  <a:pos x="43" y="79"/>
                </a:cxn>
                <a:cxn ang="0">
                  <a:pos x="64" y="39"/>
                </a:cxn>
                <a:cxn ang="0">
                  <a:pos x="86" y="0"/>
                </a:cxn>
                <a:cxn ang="0">
                  <a:pos x="102" y="3"/>
                </a:cxn>
              </a:cxnLst>
              <a:rect l="0" t="0" r="r" b="b"/>
              <a:pathLst>
                <a:path w="102" h="169">
                  <a:moveTo>
                    <a:pt x="102" y="3"/>
                  </a:moveTo>
                  <a:cubicBezTo>
                    <a:pt x="95" y="15"/>
                    <a:pt x="87" y="28"/>
                    <a:pt x="80" y="42"/>
                  </a:cubicBezTo>
                  <a:cubicBezTo>
                    <a:pt x="73" y="55"/>
                    <a:pt x="66" y="69"/>
                    <a:pt x="59" y="82"/>
                  </a:cubicBezTo>
                  <a:cubicBezTo>
                    <a:pt x="51" y="96"/>
                    <a:pt x="44" y="111"/>
                    <a:pt x="37" y="125"/>
                  </a:cubicBezTo>
                  <a:cubicBezTo>
                    <a:pt x="30" y="140"/>
                    <a:pt x="23" y="154"/>
                    <a:pt x="17" y="169"/>
                  </a:cubicBezTo>
                  <a:cubicBezTo>
                    <a:pt x="0" y="166"/>
                    <a:pt x="0" y="166"/>
                    <a:pt x="0" y="166"/>
                  </a:cubicBezTo>
                  <a:cubicBezTo>
                    <a:pt x="7" y="151"/>
                    <a:pt x="14" y="136"/>
                    <a:pt x="21" y="122"/>
                  </a:cubicBezTo>
                  <a:cubicBezTo>
                    <a:pt x="28" y="107"/>
                    <a:pt x="35" y="93"/>
                    <a:pt x="43" y="79"/>
                  </a:cubicBezTo>
                  <a:cubicBezTo>
                    <a:pt x="50" y="65"/>
                    <a:pt x="57" y="52"/>
                    <a:pt x="64" y="39"/>
                  </a:cubicBezTo>
                  <a:cubicBezTo>
                    <a:pt x="72" y="25"/>
                    <a:pt x="79" y="13"/>
                    <a:pt x="86" y="0"/>
                  </a:cubicBezTo>
                  <a:cubicBezTo>
                    <a:pt x="102" y="3"/>
                    <a:pt x="102" y="3"/>
                    <a:pt x="102" y="3"/>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6" name="Freeform 66"/>
            <p:cNvSpPr>
              <a:spLocks/>
            </p:cNvSpPr>
            <p:nvPr/>
          </p:nvSpPr>
          <p:spPr bwMode="auto">
            <a:xfrm>
              <a:off x="2438400" y="4421188"/>
              <a:ext cx="498475" cy="528637"/>
            </a:xfrm>
            <a:custGeom>
              <a:avLst/>
              <a:gdLst/>
              <a:ahLst/>
              <a:cxnLst>
                <a:cxn ang="0">
                  <a:pos x="15" y="141"/>
                </a:cxn>
                <a:cxn ang="0">
                  <a:pos x="0" y="139"/>
                </a:cxn>
                <a:cxn ang="0">
                  <a:pos x="31" y="99"/>
                </a:cxn>
                <a:cxn ang="0">
                  <a:pos x="61" y="63"/>
                </a:cxn>
                <a:cxn ang="0">
                  <a:pos x="90" y="30"/>
                </a:cxn>
                <a:cxn ang="0">
                  <a:pos x="119" y="0"/>
                </a:cxn>
                <a:cxn ang="0">
                  <a:pos x="133" y="2"/>
                </a:cxn>
                <a:cxn ang="0">
                  <a:pos x="105" y="32"/>
                </a:cxn>
                <a:cxn ang="0">
                  <a:pos x="75" y="65"/>
                </a:cxn>
                <a:cxn ang="0">
                  <a:pos x="46" y="101"/>
                </a:cxn>
                <a:cxn ang="0">
                  <a:pos x="15" y="141"/>
                </a:cxn>
              </a:cxnLst>
              <a:rect l="0" t="0" r="r" b="b"/>
              <a:pathLst>
                <a:path w="133" h="141">
                  <a:moveTo>
                    <a:pt x="15" y="141"/>
                  </a:moveTo>
                  <a:cubicBezTo>
                    <a:pt x="0" y="139"/>
                    <a:pt x="0" y="139"/>
                    <a:pt x="0" y="139"/>
                  </a:cubicBezTo>
                  <a:cubicBezTo>
                    <a:pt x="11" y="125"/>
                    <a:pt x="21" y="112"/>
                    <a:pt x="31" y="99"/>
                  </a:cubicBezTo>
                  <a:cubicBezTo>
                    <a:pt x="41" y="87"/>
                    <a:pt x="51" y="75"/>
                    <a:pt x="61" y="63"/>
                  </a:cubicBezTo>
                  <a:cubicBezTo>
                    <a:pt x="71" y="52"/>
                    <a:pt x="81" y="41"/>
                    <a:pt x="90" y="30"/>
                  </a:cubicBezTo>
                  <a:cubicBezTo>
                    <a:pt x="100" y="20"/>
                    <a:pt x="110" y="10"/>
                    <a:pt x="119" y="0"/>
                  </a:cubicBezTo>
                  <a:cubicBezTo>
                    <a:pt x="133" y="2"/>
                    <a:pt x="133" y="2"/>
                    <a:pt x="133" y="2"/>
                  </a:cubicBezTo>
                  <a:cubicBezTo>
                    <a:pt x="124" y="11"/>
                    <a:pt x="114" y="21"/>
                    <a:pt x="105" y="32"/>
                  </a:cubicBezTo>
                  <a:cubicBezTo>
                    <a:pt x="95" y="42"/>
                    <a:pt x="85" y="53"/>
                    <a:pt x="75" y="65"/>
                  </a:cubicBezTo>
                  <a:cubicBezTo>
                    <a:pt x="65" y="76"/>
                    <a:pt x="55" y="88"/>
                    <a:pt x="46" y="101"/>
                  </a:cubicBezTo>
                  <a:cubicBezTo>
                    <a:pt x="35" y="114"/>
                    <a:pt x="25" y="127"/>
                    <a:pt x="15" y="141"/>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7" name="Freeform 67"/>
            <p:cNvSpPr>
              <a:spLocks/>
            </p:cNvSpPr>
            <p:nvPr/>
          </p:nvSpPr>
          <p:spPr bwMode="auto">
            <a:xfrm>
              <a:off x="3221038" y="3940175"/>
              <a:ext cx="415925" cy="203200"/>
            </a:xfrm>
            <a:custGeom>
              <a:avLst/>
              <a:gdLst/>
              <a:ahLst/>
              <a:cxnLst>
                <a:cxn ang="0">
                  <a:pos x="13" y="54"/>
                </a:cxn>
                <a:cxn ang="0">
                  <a:pos x="0" y="53"/>
                </a:cxn>
                <a:cxn ang="0">
                  <a:pos x="22" y="38"/>
                </a:cxn>
                <a:cxn ang="0">
                  <a:pos x="44" y="25"/>
                </a:cxn>
                <a:cxn ang="0">
                  <a:pos x="65" y="14"/>
                </a:cxn>
                <a:cxn ang="0">
                  <a:pos x="86" y="5"/>
                </a:cxn>
                <a:cxn ang="0">
                  <a:pos x="89" y="4"/>
                </a:cxn>
                <a:cxn ang="0">
                  <a:pos x="92" y="3"/>
                </a:cxn>
                <a:cxn ang="0">
                  <a:pos x="95" y="1"/>
                </a:cxn>
                <a:cxn ang="0">
                  <a:pos x="98" y="0"/>
                </a:cxn>
                <a:cxn ang="0">
                  <a:pos x="98" y="0"/>
                </a:cxn>
                <a:cxn ang="0">
                  <a:pos x="99" y="0"/>
                </a:cxn>
                <a:cxn ang="0">
                  <a:pos x="99" y="0"/>
                </a:cxn>
                <a:cxn ang="0">
                  <a:pos x="99" y="0"/>
                </a:cxn>
                <a:cxn ang="0">
                  <a:pos x="111" y="1"/>
                </a:cxn>
                <a:cxn ang="0">
                  <a:pos x="111" y="1"/>
                </a:cxn>
                <a:cxn ang="0">
                  <a:pos x="111" y="1"/>
                </a:cxn>
                <a:cxn ang="0">
                  <a:pos x="111" y="1"/>
                </a:cxn>
                <a:cxn ang="0">
                  <a:pos x="110" y="1"/>
                </a:cxn>
                <a:cxn ang="0">
                  <a:pos x="107" y="2"/>
                </a:cxn>
                <a:cxn ang="0">
                  <a:pos x="105" y="3"/>
                </a:cxn>
                <a:cxn ang="0">
                  <a:pos x="102" y="4"/>
                </a:cxn>
                <a:cxn ang="0">
                  <a:pos x="99" y="6"/>
                </a:cxn>
                <a:cxn ang="0">
                  <a:pos x="78" y="15"/>
                </a:cxn>
                <a:cxn ang="0">
                  <a:pos x="57" y="26"/>
                </a:cxn>
                <a:cxn ang="0">
                  <a:pos x="35" y="39"/>
                </a:cxn>
                <a:cxn ang="0">
                  <a:pos x="13" y="54"/>
                </a:cxn>
              </a:cxnLst>
              <a:rect l="0" t="0" r="r" b="b"/>
              <a:pathLst>
                <a:path w="111" h="54">
                  <a:moveTo>
                    <a:pt x="13" y="54"/>
                  </a:moveTo>
                  <a:cubicBezTo>
                    <a:pt x="0" y="53"/>
                    <a:pt x="0" y="53"/>
                    <a:pt x="0" y="53"/>
                  </a:cubicBezTo>
                  <a:cubicBezTo>
                    <a:pt x="7" y="48"/>
                    <a:pt x="15" y="43"/>
                    <a:pt x="22" y="38"/>
                  </a:cubicBezTo>
                  <a:cubicBezTo>
                    <a:pt x="30" y="34"/>
                    <a:pt x="37" y="29"/>
                    <a:pt x="44" y="25"/>
                  </a:cubicBezTo>
                  <a:cubicBezTo>
                    <a:pt x="51" y="21"/>
                    <a:pt x="58" y="18"/>
                    <a:pt x="65" y="14"/>
                  </a:cubicBezTo>
                  <a:cubicBezTo>
                    <a:pt x="72" y="11"/>
                    <a:pt x="79" y="8"/>
                    <a:pt x="86" y="5"/>
                  </a:cubicBezTo>
                  <a:cubicBezTo>
                    <a:pt x="87" y="4"/>
                    <a:pt x="88" y="4"/>
                    <a:pt x="89" y="4"/>
                  </a:cubicBezTo>
                  <a:cubicBezTo>
                    <a:pt x="90" y="3"/>
                    <a:pt x="91" y="3"/>
                    <a:pt x="92" y="3"/>
                  </a:cubicBezTo>
                  <a:cubicBezTo>
                    <a:pt x="93" y="2"/>
                    <a:pt x="94" y="2"/>
                    <a:pt x="95" y="1"/>
                  </a:cubicBezTo>
                  <a:cubicBezTo>
                    <a:pt x="96" y="1"/>
                    <a:pt x="97" y="1"/>
                    <a:pt x="98" y="0"/>
                  </a:cubicBezTo>
                  <a:cubicBezTo>
                    <a:pt x="98" y="0"/>
                    <a:pt x="98" y="0"/>
                    <a:pt x="98" y="0"/>
                  </a:cubicBezTo>
                  <a:cubicBezTo>
                    <a:pt x="98" y="0"/>
                    <a:pt x="98" y="0"/>
                    <a:pt x="99" y="0"/>
                  </a:cubicBezTo>
                  <a:cubicBezTo>
                    <a:pt x="99" y="0"/>
                    <a:pt x="99" y="0"/>
                    <a:pt x="99" y="0"/>
                  </a:cubicBezTo>
                  <a:cubicBezTo>
                    <a:pt x="99" y="0"/>
                    <a:pt x="99" y="0"/>
                    <a:pt x="99" y="0"/>
                  </a:cubicBezTo>
                  <a:cubicBezTo>
                    <a:pt x="111" y="1"/>
                    <a:pt x="111" y="1"/>
                    <a:pt x="111" y="1"/>
                  </a:cubicBezTo>
                  <a:cubicBezTo>
                    <a:pt x="111" y="1"/>
                    <a:pt x="111" y="1"/>
                    <a:pt x="111" y="1"/>
                  </a:cubicBezTo>
                  <a:cubicBezTo>
                    <a:pt x="111" y="1"/>
                    <a:pt x="111" y="1"/>
                    <a:pt x="111" y="1"/>
                  </a:cubicBezTo>
                  <a:cubicBezTo>
                    <a:pt x="111" y="1"/>
                    <a:pt x="111" y="1"/>
                    <a:pt x="111" y="1"/>
                  </a:cubicBezTo>
                  <a:cubicBezTo>
                    <a:pt x="111" y="1"/>
                    <a:pt x="110" y="1"/>
                    <a:pt x="110" y="1"/>
                  </a:cubicBezTo>
                  <a:cubicBezTo>
                    <a:pt x="109" y="1"/>
                    <a:pt x="108" y="2"/>
                    <a:pt x="107" y="2"/>
                  </a:cubicBezTo>
                  <a:cubicBezTo>
                    <a:pt x="106" y="3"/>
                    <a:pt x="105" y="3"/>
                    <a:pt x="105" y="3"/>
                  </a:cubicBezTo>
                  <a:cubicBezTo>
                    <a:pt x="104" y="4"/>
                    <a:pt x="103" y="4"/>
                    <a:pt x="102" y="4"/>
                  </a:cubicBezTo>
                  <a:cubicBezTo>
                    <a:pt x="101" y="5"/>
                    <a:pt x="100" y="5"/>
                    <a:pt x="99" y="6"/>
                  </a:cubicBezTo>
                  <a:cubicBezTo>
                    <a:pt x="92" y="9"/>
                    <a:pt x="85" y="12"/>
                    <a:pt x="78" y="15"/>
                  </a:cubicBezTo>
                  <a:cubicBezTo>
                    <a:pt x="71" y="18"/>
                    <a:pt x="64" y="22"/>
                    <a:pt x="57" y="26"/>
                  </a:cubicBezTo>
                  <a:cubicBezTo>
                    <a:pt x="50" y="30"/>
                    <a:pt x="43" y="34"/>
                    <a:pt x="35" y="39"/>
                  </a:cubicBezTo>
                  <a:cubicBezTo>
                    <a:pt x="28" y="44"/>
                    <a:pt x="21" y="49"/>
                    <a:pt x="13" y="54"/>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8" name="Freeform 68"/>
            <p:cNvSpPr>
              <a:spLocks/>
            </p:cNvSpPr>
            <p:nvPr/>
          </p:nvSpPr>
          <p:spPr bwMode="auto">
            <a:xfrm>
              <a:off x="3851275" y="3881438"/>
              <a:ext cx="142875" cy="3175"/>
            </a:xfrm>
            <a:custGeom>
              <a:avLst/>
              <a:gdLst/>
              <a:ahLst/>
              <a:cxnLst>
                <a:cxn ang="0">
                  <a:pos x="38" y="1"/>
                </a:cxn>
                <a:cxn ang="0">
                  <a:pos x="32" y="1"/>
                </a:cxn>
                <a:cxn ang="0">
                  <a:pos x="25" y="1"/>
                </a:cxn>
                <a:cxn ang="0">
                  <a:pos x="19" y="1"/>
                </a:cxn>
                <a:cxn ang="0">
                  <a:pos x="12" y="1"/>
                </a:cxn>
                <a:cxn ang="0">
                  <a:pos x="0" y="1"/>
                </a:cxn>
                <a:cxn ang="0">
                  <a:pos x="7" y="0"/>
                </a:cxn>
                <a:cxn ang="0">
                  <a:pos x="14" y="0"/>
                </a:cxn>
                <a:cxn ang="0">
                  <a:pos x="20" y="0"/>
                </a:cxn>
                <a:cxn ang="0">
                  <a:pos x="27" y="0"/>
                </a:cxn>
                <a:cxn ang="0">
                  <a:pos x="38" y="1"/>
                </a:cxn>
              </a:cxnLst>
              <a:rect l="0" t="0" r="r" b="b"/>
              <a:pathLst>
                <a:path w="38" h="1">
                  <a:moveTo>
                    <a:pt x="38" y="1"/>
                  </a:moveTo>
                  <a:cubicBezTo>
                    <a:pt x="36" y="1"/>
                    <a:pt x="34" y="1"/>
                    <a:pt x="32" y="1"/>
                  </a:cubicBezTo>
                  <a:cubicBezTo>
                    <a:pt x="29" y="1"/>
                    <a:pt x="27" y="1"/>
                    <a:pt x="25" y="1"/>
                  </a:cubicBezTo>
                  <a:cubicBezTo>
                    <a:pt x="23" y="1"/>
                    <a:pt x="21" y="1"/>
                    <a:pt x="19" y="1"/>
                  </a:cubicBezTo>
                  <a:cubicBezTo>
                    <a:pt x="16" y="1"/>
                    <a:pt x="14" y="1"/>
                    <a:pt x="12" y="1"/>
                  </a:cubicBezTo>
                  <a:cubicBezTo>
                    <a:pt x="0" y="1"/>
                    <a:pt x="0" y="1"/>
                    <a:pt x="0" y="1"/>
                  </a:cubicBezTo>
                  <a:cubicBezTo>
                    <a:pt x="2" y="0"/>
                    <a:pt x="5" y="0"/>
                    <a:pt x="7" y="0"/>
                  </a:cubicBezTo>
                  <a:cubicBezTo>
                    <a:pt x="9" y="0"/>
                    <a:pt x="11" y="0"/>
                    <a:pt x="14" y="0"/>
                  </a:cubicBezTo>
                  <a:cubicBezTo>
                    <a:pt x="16" y="0"/>
                    <a:pt x="18" y="0"/>
                    <a:pt x="20" y="0"/>
                  </a:cubicBezTo>
                  <a:cubicBezTo>
                    <a:pt x="22" y="0"/>
                    <a:pt x="24" y="0"/>
                    <a:pt x="27" y="0"/>
                  </a:cubicBezTo>
                  <a:cubicBezTo>
                    <a:pt x="38" y="1"/>
                    <a:pt x="38" y="1"/>
                    <a:pt x="38" y="1"/>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9" name="Freeform 69"/>
            <p:cNvSpPr>
              <a:spLocks/>
            </p:cNvSpPr>
            <p:nvPr/>
          </p:nvSpPr>
          <p:spPr bwMode="auto">
            <a:xfrm>
              <a:off x="2606675" y="2058988"/>
              <a:ext cx="4121150" cy="4799012"/>
            </a:xfrm>
            <a:custGeom>
              <a:avLst/>
              <a:gdLst/>
              <a:ahLst/>
              <a:cxnLst>
                <a:cxn ang="0">
                  <a:pos x="1096" y="68"/>
                </a:cxn>
                <a:cxn ang="0">
                  <a:pos x="1078" y="235"/>
                </a:cxn>
                <a:cxn ang="0">
                  <a:pos x="1070" y="253"/>
                </a:cxn>
                <a:cxn ang="0">
                  <a:pos x="1058" y="252"/>
                </a:cxn>
                <a:cxn ang="0">
                  <a:pos x="1044" y="218"/>
                </a:cxn>
                <a:cxn ang="0">
                  <a:pos x="1034" y="208"/>
                </a:cxn>
                <a:cxn ang="0">
                  <a:pos x="1014" y="266"/>
                </a:cxn>
                <a:cxn ang="0">
                  <a:pos x="998" y="382"/>
                </a:cxn>
                <a:cxn ang="0">
                  <a:pos x="981" y="429"/>
                </a:cxn>
                <a:cxn ang="0">
                  <a:pos x="978" y="433"/>
                </a:cxn>
                <a:cxn ang="0">
                  <a:pos x="945" y="398"/>
                </a:cxn>
                <a:cxn ang="0">
                  <a:pos x="918" y="302"/>
                </a:cxn>
                <a:cxn ang="0">
                  <a:pos x="895" y="288"/>
                </a:cxn>
                <a:cxn ang="0">
                  <a:pos x="892" y="290"/>
                </a:cxn>
                <a:cxn ang="0">
                  <a:pos x="857" y="386"/>
                </a:cxn>
                <a:cxn ang="0">
                  <a:pos x="824" y="587"/>
                </a:cxn>
                <a:cxn ang="0">
                  <a:pos x="780" y="699"/>
                </a:cxn>
                <a:cxn ang="0">
                  <a:pos x="776" y="704"/>
                </a:cxn>
                <a:cxn ang="0">
                  <a:pos x="768" y="715"/>
                </a:cxn>
                <a:cxn ang="0">
                  <a:pos x="712" y="742"/>
                </a:cxn>
                <a:cxn ang="0">
                  <a:pos x="623" y="642"/>
                </a:cxn>
                <a:cxn ang="0">
                  <a:pos x="471" y="636"/>
                </a:cxn>
                <a:cxn ang="0">
                  <a:pos x="465" y="640"/>
                </a:cxn>
                <a:cxn ang="0">
                  <a:pos x="310" y="817"/>
                </a:cxn>
                <a:cxn ang="0">
                  <a:pos x="116" y="1280"/>
                </a:cxn>
                <a:cxn ang="0">
                  <a:pos x="155" y="895"/>
                </a:cxn>
                <a:cxn ang="0">
                  <a:pos x="456" y="520"/>
                </a:cxn>
                <a:cxn ang="0">
                  <a:pos x="464" y="516"/>
                </a:cxn>
                <a:cxn ang="0">
                  <a:pos x="595" y="510"/>
                </a:cxn>
                <a:cxn ang="0">
                  <a:pos x="700" y="638"/>
                </a:cxn>
                <a:cxn ang="0">
                  <a:pos x="763" y="641"/>
                </a:cxn>
                <a:cxn ang="0">
                  <a:pos x="773" y="630"/>
                </a:cxn>
                <a:cxn ang="0">
                  <a:pos x="812" y="541"/>
                </a:cxn>
                <a:cxn ang="0">
                  <a:pos x="843" y="349"/>
                </a:cxn>
                <a:cxn ang="0">
                  <a:pos x="890" y="231"/>
                </a:cxn>
                <a:cxn ang="0">
                  <a:pos x="894" y="230"/>
                </a:cxn>
                <a:cxn ang="0">
                  <a:pos x="923" y="251"/>
                </a:cxn>
                <a:cxn ang="0">
                  <a:pos x="951" y="356"/>
                </a:cxn>
                <a:cxn ang="0">
                  <a:pos x="977" y="387"/>
                </a:cxn>
                <a:cxn ang="0">
                  <a:pos x="999" y="324"/>
                </a:cxn>
                <a:cxn ang="0">
                  <a:pos x="1017" y="200"/>
                </a:cxn>
                <a:cxn ang="0">
                  <a:pos x="1037" y="171"/>
                </a:cxn>
                <a:cxn ang="0">
                  <a:pos x="1050" y="196"/>
                </a:cxn>
                <a:cxn ang="0">
                  <a:pos x="1063" y="223"/>
                </a:cxn>
                <a:cxn ang="0">
                  <a:pos x="1072" y="218"/>
                </a:cxn>
                <a:cxn ang="0">
                  <a:pos x="1082" y="170"/>
                </a:cxn>
                <a:cxn ang="0">
                  <a:pos x="1096" y="0"/>
                </a:cxn>
              </a:cxnLst>
              <a:rect l="0" t="0" r="r" b="b"/>
              <a:pathLst>
                <a:path w="1099" h="1280">
                  <a:moveTo>
                    <a:pt x="1096" y="0"/>
                  </a:moveTo>
                  <a:cubicBezTo>
                    <a:pt x="1099" y="14"/>
                    <a:pt x="1099" y="14"/>
                    <a:pt x="1099" y="14"/>
                  </a:cubicBezTo>
                  <a:cubicBezTo>
                    <a:pt x="1098" y="29"/>
                    <a:pt x="1097" y="48"/>
                    <a:pt x="1096" y="68"/>
                  </a:cubicBezTo>
                  <a:cubicBezTo>
                    <a:pt x="1094" y="89"/>
                    <a:pt x="1092" y="112"/>
                    <a:pt x="1091" y="134"/>
                  </a:cubicBezTo>
                  <a:cubicBezTo>
                    <a:pt x="1089" y="156"/>
                    <a:pt x="1087" y="177"/>
                    <a:pt x="1084" y="195"/>
                  </a:cubicBezTo>
                  <a:cubicBezTo>
                    <a:pt x="1082" y="213"/>
                    <a:pt x="1080" y="228"/>
                    <a:pt x="1078" y="235"/>
                  </a:cubicBezTo>
                  <a:cubicBezTo>
                    <a:pt x="1077" y="238"/>
                    <a:pt x="1076" y="240"/>
                    <a:pt x="1075" y="243"/>
                  </a:cubicBezTo>
                  <a:cubicBezTo>
                    <a:pt x="1075" y="245"/>
                    <a:pt x="1074" y="247"/>
                    <a:pt x="1073" y="249"/>
                  </a:cubicBezTo>
                  <a:cubicBezTo>
                    <a:pt x="1072" y="250"/>
                    <a:pt x="1071" y="252"/>
                    <a:pt x="1070" y="253"/>
                  </a:cubicBezTo>
                  <a:cubicBezTo>
                    <a:pt x="1069" y="254"/>
                    <a:pt x="1068" y="255"/>
                    <a:pt x="1067" y="256"/>
                  </a:cubicBezTo>
                  <a:cubicBezTo>
                    <a:pt x="1066" y="257"/>
                    <a:pt x="1064" y="257"/>
                    <a:pt x="1063" y="256"/>
                  </a:cubicBezTo>
                  <a:cubicBezTo>
                    <a:pt x="1061" y="255"/>
                    <a:pt x="1059" y="254"/>
                    <a:pt x="1058" y="252"/>
                  </a:cubicBezTo>
                  <a:cubicBezTo>
                    <a:pt x="1056" y="249"/>
                    <a:pt x="1054" y="246"/>
                    <a:pt x="1053" y="243"/>
                  </a:cubicBezTo>
                  <a:cubicBezTo>
                    <a:pt x="1051" y="239"/>
                    <a:pt x="1049" y="234"/>
                    <a:pt x="1048" y="228"/>
                  </a:cubicBezTo>
                  <a:cubicBezTo>
                    <a:pt x="1047" y="224"/>
                    <a:pt x="1046" y="221"/>
                    <a:pt x="1044" y="218"/>
                  </a:cubicBezTo>
                  <a:cubicBezTo>
                    <a:pt x="1043" y="216"/>
                    <a:pt x="1042" y="214"/>
                    <a:pt x="1041" y="212"/>
                  </a:cubicBezTo>
                  <a:cubicBezTo>
                    <a:pt x="1040" y="210"/>
                    <a:pt x="1039" y="209"/>
                    <a:pt x="1037" y="208"/>
                  </a:cubicBezTo>
                  <a:cubicBezTo>
                    <a:pt x="1036" y="208"/>
                    <a:pt x="1035" y="208"/>
                    <a:pt x="1034" y="208"/>
                  </a:cubicBezTo>
                  <a:cubicBezTo>
                    <a:pt x="1031" y="209"/>
                    <a:pt x="1029" y="211"/>
                    <a:pt x="1027" y="216"/>
                  </a:cubicBezTo>
                  <a:cubicBezTo>
                    <a:pt x="1024" y="220"/>
                    <a:pt x="1022" y="227"/>
                    <a:pt x="1020" y="235"/>
                  </a:cubicBezTo>
                  <a:cubicBezTo>
                    <a:pt x="1018" y="244"/>
                    <a:pt x="1016" y="254"/>
                    <a:pt x="1014" y="266"/>
                  </a:cubicBezTo>
                  <a:cubicBezTo>
                    <a:pt x="1012" y="279"/>
                    <a:pt x="1010" y="293"/>
                    <a:pt x="1009" y="309"/>
                  </a:cubicBezTo>
                  <a:cubicBezTo>
                    <a:pt x="1008" y="323"/>
                    <a:pt x="1006" y="336"/>
                    <a:pt x="1004" y="348"/>
                  </a:cubicBezTo>
                  <a:cubicBezTo>
                    <a:pt x="1003" y="361"/>
                    <a:pt x="1001" y="372"/>
                    <a:pt x="998" y="382"/>
                  </a:cubicBezTo>
                  <a:cubicBezTo>
                    <a:pt x="996" y="392"/>
                    <a:pt x="994" y="401"/>
                    <a:pt x="991" y="409"/>
                  </a:cubicBezTo>
                  <a:cubicBezTo>
                    <a:pt x="988" y="417"/>
                    <a:pt x="985" y="423"/>
                    <a:pt x="982" y="428"/>
                  </a:cubicBezTo>
                  <a:cubicBezTo>
                    <a:pt x="982" y="428"/>
                    <a:pt x="982" y="429"/>
                    <a:pt x="981" y="429"/>
                  </a:cubicBezTo>
                  <a:cubicBezTo>
                    <a:pt x="981" y="430"/>
                    <a:pt x="981" y="430"/>
                    <a:pt x="980" y="431"/>
                  </a:cubicBezTo>
                  <a:cubicBezTo>
                    <a:pt x="980" y="431"/>
                    <a:pt x="980" y="431"/>
                    <a:pt x="979" y="432"/>
                  </a:cubicBezTo>
                  <a:cubicBezTo>
                    <a:pt x="979" y="432"/>
                    <a:pt x="979" y="433"/>
                    <a:pt x="978" y="433"/>
                  </a:cubicBezTo>
                  <a:cubicBezTo>
                    <a:pt x="975" y="436"/>
                    <a:pt x="971" y="438"/>
                    <a:pt x="967" y="436"/>
                  </a:cubicBezTo>
                  <a:cubicBezTo>
                    <a:pt x="963" y="435"/>
                    <a:pt x="960" y="431"/>
                    <a:pt x="956" y="425"/>
                  </a:cubicBezTo>
                  <a:cubicBezTo>
                    <a:pt x="952" y="419"/>
                    <a:pt x="948" y="410"/>
                    <a:pt x="945" y="398"/>
                  </a:cubicBezTo>
                  <a:cubicBezTo>
                    <a:pt x="941" y="387"/>
                    <a:pt x="938" y="373"/>
                    <a:pt x="935" y="356"/>
                  </a:cubicBezTo>
                  <a:cubicBezTo>
                    <a:pt x="933" y="344"/>
                    <a:pt x="930" y="334"/>
                    <a:pt x="927" y="325"/>
                  </a:cubicBezTo>
                  <a:cubicBezTo>
                    <a:pt x="925" y="316"/>
                    <a:pt x="922" y="308"/>
                    <a:pt x="918" y="302"/>
                  </a:cubicBezTo>
                  <a:cubicBezTo>
                    <a:pt x="915" y="296"/>
                    <a:pt x="911" y="292"/>
                    <a:pt x="908" y="289"/>
                  </a:cubicBezTo>
                  <a:cubicBezTo>
                    <a:pt x="904" y="287"/>
                    <a:pt x="900" y="286"/>
                    <a:pt x="896" y="288"/>
                  </a:cubicBezTo>
                  <a:cubicBezTo>
                    <a:pt x="896" y="288"/>
                    <a:pt x="895" y="288"/>
                    <a:pt x="895" y="288"/>
                  </a:cubicBezTo>
                  <a:cubicBezTo>
                    <a:pt x="895" y="288"/>
                    <a:pt x="895" y="288"/>
                    <a:pt x="894" y="289"/>
                  </a:cubicBezTo>
                  <a:cubicBezTo>
                    <a:pt x="894" y="289"/>
                    <a:pt x="894" y="289"/>
                    <a:pt x="893" y="289"/>
                  </a:cubicBezTo>
                  <a:cubicBezTo>
                    <a:pt x="893" y="289"/>
                    <a:pt x="893" y="290"/>
                    <a:pt x="892" y="290"/>
                  </a:cubicBezTo>
                  <a:cubicBezTo>
                    <a:pt x="888" y="293"/>
                    <a:pt x="884" y="299"/>
                    <a:pt x="879" y="307"/>
                  </a:cubicBezTo>
                  <a:cubicBezTo>
                    <a:pt x="875" y="316"/>
                    <a:pt x="871" y="327"/>
                    <a:pt x="867" y="340"/>
                  </a:cubicBezTo>
                  <a:cubicBezTo>
                    <a:pt x="863" y="353"/>
                    <a:pt x="860" y="369"/>
                    <a:pt x="857" y="386"/>
                  </a:cubicBezTo>
                  <a:cubicBezTo>
                    <a:pt x="853" y="403"/>
                    <a:pt x="851" y="423"/>
                    <a:pt x="849" y="444"/>
                  </a:cubicBezTo>
                  <a:cubicBezTo>
                    <a:pt x="846" y="470"/>
                    <a:pt x="843" y="495"/>
                    <a:pt x="839" y="518"/>
                  </a:cubicBezTo>
                  <a:cubicBezTo>
                    <a:pt x="835" y="543"/>
                    <a:pt x="830" y="566"/>
                    <a:pt x="824" y="587"/>
                  </a:cubicBezTo>
                  <a:cubicBezTo>
                    <a:pt x="819" y="609"/>
                    <a:pt x="812" y="629"/>
                    <a:pt x="805" y="647"/>
                  </a:cubicBezTo>
                  <a:cubicBezTo>
                    <a:pt x="798" y="666"/>
                    <a:pt x="790" y="683"/>
                    <a:pt x="781" y="697"/>
                  </a:cubicBezTo>
                  <a:cubicBezTo>
                    <a:pt x="780" y="698"/>
                    <a:pt x="780" y="698"/>
                    <a:pt x="780" y="699"/>
                  </a:cubicBezTo>
                  <a:cubicBezTo>
                    <a:pt x="779" y="699"/>
                    <a:pt x="779" y="700"/>
                    <a:pt x="779" y="701"/>
                  </a:cubicBezTo>
                  <a:cubicBezTo>
                    <a:pt x="778" y="701"/>
                    <a:pt x="778" y="702"/>
                    <a:pt x="777" y="702"/>
                  </a:cubicBezTo>
                  <a:cubicBezTo>
                    <a:pt x="777" y="703"/>
                    <a:pt x="777" y="703"/>
                    <a:pt x="776" y="704"/>
                  </a:cubicBezTo>
                  <a:cubicBezTo>
                    <a:pt x="775" y="705"/>
                    <a:pt x="775" y="706"/>
                    <a:pt x="774" y="708"/>
                  </a:cubicBezTo>
                  <a:cubicBezTo>
                    <a:pt x="773" y="709"/>
                    <a:pt x="772" y="710"/>
                    <a:pt x="771" y="711"/>
                  </a:cubicBezTo>
                  <a:cubicBezTo>
                    <a:pt x="770" y="712"/>
                    <a:pt x="769" y="714"/>
                    <a:pt x="768" y="715"/>
                  </a:cubicBezTo>
                  <a:cubicBezTo>
                    <a:pt x="767" y="716"/>
                    <a:pt x="766" y="717"/>
                    <a:pt x="766" y="718"/>
                  </a:cubicBezTo>
                  <a:cubicBezTo>
                    <a:pt x="757" y="727"/>
                    <a:pt x="749" y="734"/>
                    <a:pt x="740" y="738"/>
                  </a:cubicBezTo>
                  <a:cubicBezTo>
                    <a:pt x="731" y="742"/>
                    <a:pt x="721" y="744"/>
                    <a:pt x="712" y="742"/>
                  </a:cubicBezTo>
                  <a:cubicBezTo>
                    <a:pt x="703" y="740"/>
                    <a:pt x="693" y="734"/>
                    <a:pt x="684" y="726"/>
                  </a:cubicBezTo>
                  <a:cubicBezTo>
                    <a:pt x="674" y="717"/>
                    <a:pt x="665" y="704"/>
                    <a:pt x="656" y="687"/>
                  </a:cubicBezTo>
                  <a:cubicBezTo>
                    <a:pt x="646" y="669"/>
                    <a:pt x="635" y="654"/>
                    <a:pt x="623" y="642"/>
                  </a:cubicBezTo>
                  <a:cubicBezTo>
                    <a:pt x="610" y="630"/>
                    <a:pt x="596" y="621"/>
                    <a:pt x="582" y="615"/>
                  </a:cubicBezTo>
                  <a:cubicBezTo>
                    <a:pt x="566" y="610"/>
                    <a:pt x="549" y="609"/>
                    <a:pt x="531" y="612"/>
                  </a:cubicBezTo>
                  <a:cubicBezTo>
                    <a:pt x="512" y="615"/>
                    <a:pt x="492" y="623"/>
                    <a:pt x="471" y="636"/>
                  </a:cubicBezTo>
                  <a:cubicBezTo>
                    <a:pt x="470" y="636"/>
                    <a:pt x="470" y="637"/>
                    <a:pt x="469" y="637"/>
                  </a:cubicBezTo>
                  <a:cubicBezTo>
                    <a:pt x="468" y="638"/>
                    <a:pt x="467" y="638"/>
                    <a:pt x="467" y="639"/>
                  </a:cubicBezTo>
                  <a:cubicBezTo>
                    <a:pt x="466" y="639"/>
                    <a:pt x="465" y="639"/>
                    <a:pt x="465" y="640"/>
                  </a:cubicBezTo>
                  <a:cubicBezTo>
                    <a:pt x="464" y="640"/>
                    <a:pt x="463" y="641"/>
                    <a:pt x="463" y="641"/>
                  </a:cubicBezTo>
                  <a:cubicBezTo>
                    <a:pt x="439" y="657"/>
                    <a:pt x="414" y="679"/>
                    <a:pt x="390" y="708"/>
                  </a:cubicBezTo>
                  <a:cubicBezTo>
                    <a:pt x="363" y="737"/>
                    <a:pt x="336" y="774"/>
                    <a:pt x="310" y="817"/>
                  </a:cubicBezTo>
                  <a:cubicBezTo>
                    <a:pt x="281" y="862"/>
                    <a:pt x="253" y="914"/>
                    <a:pt x="226" y="973"/>
                  </a:cubicBezTo>
                  <a:cubicBezTo>
                    <a:pt x="201" y="1027"/>
                    <a:pt x="177" y="1087"/>
                    <a:pt x="155" y="1151"/>
                  </a:cubicBezTo>
                  <a:cubicBezTo>
                    <a:pt x="152" y="1159"/>
                    <a:pt x="119" y="1271"/>
                    <a:pt x="116" y="1280"/>
                  </a:cubicBezTo>
                  <a:cubicBezTo>
                    <a:pt x="0" y="1280"/>
                    <a:pt x="0" y="1280"/>
                    <a:pt x="0" y="1280"/>
                  </a:cubicBezTo>
                  <a:cubicBezTo>
                    <a:pt x="2" y="1274"/>
                    <a:pt x="47" y="1140"/>
                    <a:pt x="49" y="1133"/>
                  </a:cubicBezTo>
                  <a:cubicBezTo>
                    <a:pt x="82" y="1047"/>
                    <a:pt x="119" y="966"/>
                    <a:pt x="155" y="895"/>
                  </a:cubicBezTo>
                  <a:cubicBezTo>
                    <a:pt x="191" y="824"/>
                    <a:pt x="228" y="762"/>
                    <a:pt x="265" y="709"/>
                  </a:cubicBezTo>
                  <a:cubicBezTo>
                    <a:pt x="299" y="660"/>
                    <a:pt x="334" y="620"/>
                    <a:pt x="367" y="588"/>
                  </a:cubicBezTo>
                  <a:cubicBezTo>
                    <a:pt x="397" y="558"/>
                    <a:pt x="427" y="535"/>
                    <a:pt x="456" y="520"/>
                  </a:cubicBezTo>
                  <a:cubicBezTo>
                    <a:pt x="457" y="520"/>
                    <a:pt x="458" y="519"/>
                    <a:pt x="459" y="519"/>
                  </a:cubicBezTo>
                  <a:cubicBezTo>
                    <a:pt x="459" y="518"/>
                    <a:pt x="460" y="518"/>
                    <a:pt x="461" y="518"/>
                  </a:cubicBezTo>
                  <a:cubicBezTo>
                    <a:pt x="462" y="517"/>
                    <a:pt x="463" y="517"/>
                    <a:pt x="464" y="516"/>
                  </a:cubicBezTo>
                  <a:cubicBezTo>
                    <a:pt x="464" y="516"/>
                    <a:pt x="465" y="516"/>
                    <a:pt x="466" y="515"/>
                  </a:cubicBezTo>
                  <a:cubicBezTo>
                    <a:pt x="492" y="503"/>
                    <a:pt x="515" y="497"/>
                    <a:pt x="537" y="497"/>
                  </a:cubicBezTo>
                  <a:cubicBezTo>
                    <a:pt x="558" y="497"/>
                    <a:pt x="578" y="501"/>
                    <a:pt x="595" y="510"/>
                  </a:cubicBezTo>
                  <a:cubicBezTo>
                    <a:pt x="612" y="519"/>
                    <a:pt x="628" y="532"/>
                    <a:pt x="642" y="548"/>
                  </a:cubicBezTo>
                  <a:cubicBezTo>
                    <a:pt x="655" y="564"/>
                    <a:pt x="668" y="583"/>
                    <a:pt x="679" y="605"/>
                  </a:cubicBezTo>
                  <a:cubicBezTo>
                    <a:pt x="685" y="619"/>
                    <a:pt x="692" y="630"/>
                    <a:pt x="700" y="638"/>
                  </a:cubicBezTo>
                  <a:cubicBezTo>
                    <a:pt x="707" y="646"/>
                    <a:pt x="714" y="651"/>
                    <a:pt x="721" y="653"/>
                  </a:cubicBezTo>
                  <a:cubicBezTo>
                    <a:pt x="728" y="656"/>
                    <a:pt x="736" y="656"/>
                    <a:pt x="743" y="654"/>
                  </a:cubicBezTo>
                  <a:cubicBezTo>
                    <a:pt x="750" y="652"/>
                    <a:pt x="757" y="647"/>
                    <a:pt x="763" y="641"/>
                  </a:cubicBezTo>
                  <a:cubicBezTo>
                    <a:pt x="764" y="640"/>
                    <a:pt x="765" y="639"/>
                    <a:pt x="767" y="638"/>
                  </a:cubicBezTo>
                  <a:cubicBezTo>
                    <a:pt x="768" y="636"/>
                    <a:pt x="769" y="635"/>
                    <a:pt x="770" y="634"/>
                  </a:cubicBezTo>
                  <a:cubicBezTo>
                    <a:pt x="771" y="633"/>
                    <a:pt x="772" y="632"/>
                    <a:pt x="773" y="630"/>
                  </a:cubicBezTo>
                  <a:cubicBezTo>
                    <a:pt x="774" y="629"/>
                    <a:pt x="775" y="627"/>
                    <a:pt x="776" y="626"/>
                  </a:cubicBezTo>
                  <a:cubicBezTo>
                    <a:pt x="783" y="616"/>
                    <a:pt x="790" y="603"/>
                    <a:pt x="796" y="588"/>
                  </a:cubicBezTo>
                  <a:cubicBezTo>
                    <a:pt x="802" y="574"/>
                    <a:pt x="807" y="558"/>
                    <a:pt x="812" y="541"/>
                  </a:cubicBezTo>
                  <a:cubicBezTo>
                    <a:pt x="816" y="524"/>
                    <a:pt x="821" y="505"/>
                    <a:pt x="824" y="485"/>
                  </a:cubicBezTo>
                  <a:cubicBezTo>
                    <a:pt x="828" y="466"/>
                    <a:pt x="830" y="446"/>
                    <a:pt x="833" y="424"/>
                  </a:cubicBezTo>
                  <a:cubicBezTo>
                    <a:pt x="835" y="397"/>
                    <a:pt x="839" y="372"/>
                    <a:pt x="843" y="349"/>
                  </a:cubicBezTo>
                  <a:cubicBezTo>
                    <a:pt x="847" y="327"/>
                    <a:pt x="852" y="308"/>
                    <a:pt x="857" y="291"/>
                  </a:cubicBezTo>
                  <a:cubicBezTo>
                    <a:pt x="862" y="275"/>
                    <a:pt x="868" y="261"/>
                    <a:pt x="873" y="251"/>
                  </a:cubicBezTo>
                  <a:cubicBezTo>
                    <a:pt x="879" y="241"/>
                    <a:pt x="884" y="235"/>
                    <a:pt x="890" y="231"/>
                  </a:cubicBezTo>
                  <a:cubicBezTo>
                    <a:pt x="890" y="231"/>
                    <a:pt x="891" y="231"/>
                    <a:pt x="891" y="231"/>
                  </a:cubicBezTo>
                  <a:cubicBezTo>
                    <a:pt x="892" y="231"/>
                    <a:pt x="892" y="230"/>
                    <a:pt x="892" y="230"/>
                  </a:cubicBezTo>
                  <a:cubicBezTo>
                    <a:pt x="893" y="230"/>
                    <a:pt x="893" y="230"/>
                    <a:pt x="894" y="230"/>
                  </a:cubicBezTo>
                  <a:cubicBezTo>
                    <a:pt x="894" y="230"/>
                    <a:pt x="894" y="230"/>
                    <a:pt x="895" y="229"/>
                  </a:cubicBezTo>
                  <a:cubicBezTo>
                    <a:pt x="900" y="228"/>
                    <a:pt x="905" y="230"/>
                    <a:pt x="909" y="233"/>
                  </a:cubicBezTo>
                  <a:cubicBezTo>
                    <a:pt x="914" y="237"/>
                    <a:pt x="918" y="243"/>
                    <a:pt x="923" y="251"/>
                  </a:cubicBezTo>
                  <a:cubicBezTo>
                    <a:pt x="927" y="259"/>
                    <a:pt x="930" y="269"/>
                    <a:pt x="934" y="281"/>
                  </a:cubicBezTo>
                  <a:cubicBezTo>
                    <a:pt x="937" y="293"/>
                    <a:pt x="940" y="306"/>
                    <a:pt x="943" y="321"/>
                  </a:cubicBezTo>
                  <a:cubicBezTo>
                    <a:pt x="945" y="335"/>
                    <a:pt x="948" y="346"/>
                    <a:pt x="951" y="356"/>
                  </a:cubicBezTo>
                  <a:cubicBezTo>
                    <a:pt x="953" y="365"/>
                    <a:pt x="956" y="373"/>
                    <a:pt x="959" y="378"/>
                  </a:cubicBezTo>
                  <a:cubicBezTo>
                    <a:pt x="962" y="384"/>
                    <a:pt x="965" y="387"/>
                    <a:pt x="968" y="389"/>
                  </a:cubicBezTo>
                  <a:cubicBezTo>
                    <a:pt x="971" y="390"/>
                    <a:pt x="974" y="390"/>
                    <a:pt x="977" y="387"/>
                  </a:cubicBezTo>
                  <a:cubicBezTo>
                    <a:pt x="980" y="385"/>
                    <a:pt x="983" y="380"/>
                    <a:pt x="986" y="375"/>
                  </a:cubicBezTo>
                  <a:cubicBezTo>
                    <a:pt x="988" y="369"/>
                    <a:pt x="991" y="361"/>
                    <a:pt x="993" y="353"/>
                  </a:cubicBezTo>
                  <a:cubicBezTo>
                    <a:pt x="995" y="344"/>
                    <a:pt x="997" y="334"/>
                    <a:pt x="999" y="324"/>
                  </a:cubicBezTo>
                  <a:cubicBezTo>
                    <a:pt x="1000" y="313"/>
                    <a:pt x="1002" y="301"/>
                    <a:pt x="1003" y="288"/>
                  </a:cubicBezTo>
                  <a:cubicBezTo>
                    <a:pt x="1005" y="269"/>
                    <a:pt x="1007" y="252"/>
                    <a:pt x="1009" y="237"/>
                  </a:cubicBezTo>
                  <a:cubicBezTo>
                    <a:pt x="1011" y="222"/>
                    <a:pt x="1014" y="210"/>
                    <a:pt x="1017" y="200"/>
                  </a:cubicBezTo>
                  <a:cubicBezTo>
                    <a:pt x="1019" y="191"/>
                    <a:pt x="1022" y="183"/>
                    <a:pt x="1025" y="178"/>
                  </a:cubicBezTo>
                  <a:cubicBezTo>
                    <a:pt x="1028" y="173"/>
                    <a:pt x="1030" y="171"/>
                    <a:pt x="1033" y="170"/>
                  </a:cubicBezTo>
                  <a:cubicBezTo>
                    <a:pt x="1035" y="170"/>
                    <a:pt x="1036" y="170"/>
                    <a:pt x="1037" y="171"/>
                  </a:cubicBezTo>
                  <a:cubicBezTo>
                    <a:pt x="1039" y="172"/>
                    <a:pt x="1040" y="174"/>
                    <a:pt x="1042" y="176"/>
                  </a:cubicBezTo>
                  <a:cubicBezTo>
                    <a:pt x="1043" y="178"/>
                    <a:pt x="1044" y="181"/>
                    <a:pt x="1046" y="184"/>
                  </a:cubicBezTo>
                  <a:cubicBezTo>
                    <a:pt x="1047" y="188"/>
                    <a:pt x="1048" y="192"/>
                    <a:pt x="1050" y="196"/>
                  </a:cubicBezTo>
                  <a:cubicBezTo>
                    <a:pt x="1051" y="201"/>
                    <a:pt x="1053" y="206"/>
                    <a:pt x="1054" y="210"/>
                  </a:cubicBezTo>
                  <a:cubicBezTo>
                    <a:pt x="1055" y="213"/>
                    <a:pt x="1057" y="216"/>
                    <a:pt x="1058" y="218"/>
                  </a:cubicBezTo>
                  <a:cubicBezTo>
                    <a:pt x="1060" y="220"/>
                    <a:pt x="1061" y="222"/>
                    <a:pt x="1063" y="223"/>
                  </a:cubicBezTo>
                  <a:cubicBezTo>
                    <a:pt x="1064" y="223"/>
                    <a:pt x="1065" y="224"/>
                    <a:pt x="1067" y="223"/>
                  </a:cubicBezTo>
                  <a:cubicBezTo>
                    <a:pt x="1068" y="223"/>
                    <a:pt x="1068" y="222"/>
                    <a:pt x="1069" y="221"/>
                  </a:cubicBezTo>
                  <a:cubicBezTo>
                    <a:pt x="1070" y="220"/>
                    <a:pt x="1071" y="219"/>
                    <a:pt x="1072" y="218"/>
                  </a:cubicBezTo>
                  <a:cubicBezTo>
                    <a:pt x="1072" y="216"/>
                    <a:pt x="1073" y="214"/>
                    <a:pt x="1074" y="212"/>
                  </a:cubicBezTo>
                  <a:cubicBezTo>
                    <a:pt x="1075" y="211"/>
                    <a:pt x="1076" y="208"/>
                    <a:pt x="1076" y="206"/>
                  </a:cubicBezTo>
                  <a:cubicBezTo>
                    <a:pt x="1078" y="200"/>
                    <a:pt x="1080" y="187"/>
                    <a:pt x="1082" y="170"/>
                  </a:cubicBezTo>
                  <a:cubicBezTo>
                    <a:pt x="1084" y="153"/>
                    <a:pt x="1086" y="133"/>
                    <a:pt x="1088" y="112"/>
                  </a:cubicBezTo>
                  <a:cubicBezTo>
                    <a:pt x="1090" y="91"/>
                    <a:pt x="1091" y="70"/>
                    <a:pt x="1093" y="50"/>
                  </a:cubicBezTo>
                  <a:cubicBezTo>
                    <a:pt x="1094" y="31"/>
                    <a:pt x="1095" y="14"/>
                    <a:pt x="1096" y="0"/>
                  </a:cubicBezTo>
                  <a:close/>
                </a:path>
              </a:pathLst>
            </a:custGeom>
            <a:gradFill flip="none" rotWithShape="1">
              <a:gsLst>
                <a:gs pos="0">
                  <a:srgbClr val="3A3A3A">
                    <a:shade val="30000"/>
                    <a:satMod val="115000"/>
                  </a:srgbClr>
                </a:gs>
                <a:gs pos="50000">
                  <a:srgbClr val="3A3A3A">
                    <a:shade val="67500"/>
                    <a:satMod val="115000"/>
                  </a:srgbClr>
                </a:gs>
                <a:gs pos="100000">
                  <a:srgbClr val="3A3A3A">
                    <a:shade val="100000"/>
                    <a:satMod val="115000"/>
                  </a:srgbClr>
                </a:gs>
              </a:gsLst>
              <a:lin ang="189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90" name="Freeform 70"/>
            <p:cNvSpPr>
              <a:spLocks/>
            </p:cNvSpPr>
            <p:nvPr/>
          </p:nvSpPr>
          <p:spPr bwMode="auto">
            <a:xfrm>
              <a:off x="6172200" y="1747838"/>
              <a:ext cx="715963" cy="344487"/>
            </a:xfrm>
            <a:custGeom>
              <a:avLst/>
              <a:gdLst/>
              <a:ahLst/>
              <a:cxnLst>
                <a:cxn ang="0">
                  <a:pos x="0" y="217"/>
                </a:cxn>
                <a:cxn ang="0">
                  <a:pos x="239" y="0"/>
                </a:cxn>
                <a:cxn ang="0">
                  <a:pos x="451" y="200"/>
                </a:cxn>
                <a:cxn ang="0">
                  <a:pos x="0" y="217"/>
                </a:cxn>
              </a:cxnLst>
              <a:rect l="0" t="0" r="r" b="b"/>
              <a:pathLst>
                <a:path w="451" h="217">
                  <a:moveTo>
                    <a:pt x="0" y="217"/>
                  </a:moveTo>
                  <a:lnTo>
                    <a:pt x="239" y="0"/>
                  </a:lnTo>
                  <a:lnTo>
                    <a:pt x="451" y="200"/>
                  </a:lnTo>
                  <a:lnTo>
                    <a:pt x="0" y="217"/>
                  </a:lnTo>
                  <a:close/>
                </a:path>
              </a:pathLst>
            </a:cu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91" name="Freeform 71"/>
            <p:cNvSpPr>
              <a:spLocks/>
            </p:cNvSpPr>
            <p:nvPr/>
          </p:nvSpPr>
          <p:spPr bwMode="auto">
            <a:xfrm>
              <a:off x="3175" y="5935663"/>
              <a:ext cx="2768600" cy="922337"/>
            </a:xfrm>
            <a:custGeom>
              <a:avLst/>
              <a:gdLst/>
              <a:ahLst/>
              <a:cxnLst>
                <a:cxn ang="0">
                  <a:pos x="570" y="0"/>
                </a:cxn>
                <a:cxn ang="0">
                  <a:pos x="0" y="312"/>
                </a:cxn>
                <a:cxn ang="0">
                  <a:pos x="0" y="581"/>
                </a:cxn>
                <a:cxn ang="0">
                  <a:pos x="1640" y="581"/>
                </a:cxn>
                <a:cxn ang="0">
                  <a:pos x="1744" y="276"/>
                </a:cxn>
                <a:cxn ang="0">
                  <a:pos x="570" y="0"/>
                </a:cxn>
              </a:cxnLst>
              <a:rect l="0" t="0" r="r" b="b"/>
              <a:pathLst>
                <a:path w="1744" h="581">
                  <a:moveTo>
                    <a:pt x="570" y="0"/>
                  </a:moveTo>
                  <a:lnTo>
                    <a:pt x="0" y="312"/>
                  </a:lnTo>
                  <a:lnTo>
                    <a:pt x="0" y="581"/>
                  </a:lnTo>
                  <a:lnTo>
                    <a:pt x="1640" y="581"/>
                  </a:lnTo>
                  <a:lnTo>
                    <a:pt x="1744" y="276"/>
                  </a:lnTo>
                  <a:lnTo>
                    <a:pt x="570" y="0"/>
                  </a:ln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92" name="Freeform 72"/>
            <p:cNvSpPr>
              <a:spLocks/>
            </p:cNvSpPr>
            <p:nvPr/>
          </p:nvSpPr>
          <p:spPr bwMode="auto">
            <a:xfrm>
              <a:off x="2378075" y="6332538"/>
              <a:ext cx="292100" cy="525462"/>
            </a:xfrm>
            <a:custGeom>
              <a:avLst/>
              <a:gdLst/>
              <a:ahLst/>
              <a:cxnLst>
                <a:cxn ang="0">
                  <a:pos x="63" y="331"/>
                </a:cxn>
                <a:cxn ang="0">
                  <a:pos x="184" y="10"/>
                </a:cxn>
                <a:cxn ang="0">
                  <a:pos x="144" y="0"/>
                </a:cxn>
                <a:cxn ang="0">
                  <a:pos x="0" y="331"/>
                </a:cxn>
                <a:cxn ang="0">
                  <a:pos x="63" y="331"/>
                </a:cxn>
              </a:cxnLst>
              <a:rect l="0" t="0" r="r" b="b"/>
              <a:pathLst>
                <a:path w="184" h="331">
                  <a:moveTo>
                    <a:pt x="63" y="331"/>
                  </a:moveTo>
                  <a:lnTo>
                    <a:pt x="184" y="10"/>
                  </a:lnTo>
                  <a:lnTo>
                    <a:pt x="144" y="0"/>
                  </a:lnTo>
                  <a:lnTo>
                    <a:pt x="0" y="331"/>
                  </a:lnTo>
                  <a:lnTo>
                    <a:pt x="63" y="33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93" name="Freeform 73"/>
            <p:cNvSpPr>
              <a:spLocks/>
            </p:cNvSpPr>
            <p:nvPr/>
          </p:nvSpPr>
          <p:spPr bwMode="auto">
            <a:xfrm>
              <a:off x="3175" y="5949950"/>
              <a:ext cx="1028700" cy="676275"/>
            </a:xfrm>
            <a:custGeom>
              <a:avLst/>
              <a:gdLst/>
              <a:ahLst/>
              <a:cxnLst>
                <a:cxn ang="0">
                  <a:pos x="648" y="8"/>
                </a:cxn>
                <a:cxn ang="0">
                  <a:pos x="0" y="426"/>
                </a:cxn>
                <a:cxn ang="0">
                  <a:pos x="0" y="376"/>
                </a:cxn>
                <a:cxn ang="0">
                  <a:pos x="617" y="0"/>
                </a:cxn>
                <a:cxn ang="0">
                  <a:pos x="648" y="8"/>
                </a:cxn>
              </a:cxnLst>
              <a:rect l="0" t="0" r="r" b="b"/>
              <a:pathLst>
                <a:path w="648" h="426">
                  <a:moveTo>
                    <a:pt x="648" y="8"/>
                  </a:moveTo>
                  <a:lnTo>
                    <a:pt x="0" y="426"/>
                  </a:lnTo>
                  <a:lnTo>
                    <a:pt x="0" y="376"/>
                  </a:lnTo>
                  <a:lnTo>
                    <a:pt x="617" y="0"/>
                  </a:lnTo>
                  <a:lnTo>
                    <a:pt x="648" y="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94" name="Freeform 74"/>
            <p:cNvSpPr>
              <a:spLocks/>
            </p:cNvSpPr>
            <p:nvPr/>
          </p:nvSpPr>
          <p:spPr bwMode="auto">
            <a:xfrm>
              <a:off x="990600" y="6546850"/>
              <a:ext cx="430213" cy="311150"/>
            </a:xfrm>
            <a:custGeom>
              <a:avLst/>
              <a:gdLst/>
              <a:ahLst/>
              <a:cxnLst>
                <a:cxn ang="0">
                  <a:pos x="271" y="14"/>
                </a:cxn>
                <a:cxn ang="0">
                  <a:pos x="111" y="196"/>
                </a:cxn>
                <a:cxn ang="0">
                  <a:pos x="0" y="196"/>
                </a:cxn>
                <a:cxn ang="0">
                  <a:pos x="208" y="0"/>
                </a:cxn>
                <a:cxn ang="0">
                  <a:pos x="271" y="14"/>
                </a:cxn>
              </a:cxnLst>
              <a:rect l="0" t="0" r="r" b="b"/>
              <a:pathLst>
                <a:path w="271" h="196">
                  <a:moveTo>
                    <a:pt x="271" y="14"/>
                  </a:moveTo>
                  <a:lnTo>
                    <a:pt x="111" y="196"/>
                  </a:lnTo>
                  <a:lnTo>
                    <a:pt x="0" y="196"/>
                  </a:lnTo>
                  <a:lnTo>
                    <a:pt x="208" y="0"/>
                  </a:lnTo>
                  <a:lnTo>
                    <a:pt x="271" y="14"/>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2555799046"/>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 name="AutoShape 64"/>
          <p:cNvSpPr>
            <a:spLocks noChangeArrowheads="1"/>
          </p:cNvSpPr>
          <p:nvPr/>
        </p:nvSpPr>
        <p:spPr bwMode="gray">
          <a:xfrm>
            <a:off x="533400" y="304800"/>
            <a:ext cx="7391400" cy="838200"/>
          </a:xfrm>
          <a:prstGeom prst="roundRect">
            <a:avLst>
              <a:gd name="adj" fmla="val 0"/>
            </a:avLst>
          </a:prstGeom>
          <a:noFill/>
          <a:ln w="38100">
            <a:noFill/>
            <a:round/>
            <a:headEnd/>
            <a:tailEnd/>
          </a:ln>
          <a:effectLst/>
        </p:spPr>
        <p:txBody>
          <a:bodyPr wrap="none" anchor="ctr"/>
          <a:lstStyle/>
          <a:p>
            <a:pPr fontAlgn="auto">
              <a:spcBef>
                <a:spcPts val="0"/>
              </a:spcBef>
              <a:spcAft>
                <a:spcPts val="0"/>
              </a:spcAft>
              <a:defRPr/>
            </a:pPr>
            <a:r>
              <a:rPr lang="en-US" sz="3600" b="1" dirty="0" smtClean="0">
                <a:solidFill>
                  <a:schemeClr val="bg1"/>
                </a:solidFill>
              </a:rPr>
              <a:t>Metrics:  What it Looks Like- all traffic </a:t>
            </a:r>
          </a:p>
          <a:p>
            <a:pPr fontAlgn="auto">
              <a:spcBef>
                <a:spcPts val="0"/>
              </a:spcBef>
              <a:spcAft>
                <a:spcPts val="0"/>
              </a:spcAft>
              <a:defRPr/>
            </a:pPr>
            <a:r>
              <a:rPr lang="en-US" sz="3600" b="1" kern="0" dirty="0" smtClean="0">
                <a:solidFill>
                  <a:schemeClr val="bg1"/>
                </a:solidFill>
                <a:latin typeface="+mn-lt"/>
                <a:ea typeface="굴림" charset="-127"/>
                <a:cs typeface="Arial" pitchFamily="34" charset="0"/>
              </a:rPr>
              <a:t>Goes in the same direction</a:t>
            </a:r>
            <a:endParaRPr lang="en-US" sz="3600" kern="0" dirty="0" smtClean="0">
              <a:solidFill>
                <a:schemeClr val="bg1"/>
              </a:solidFill>
              <a:latin typeface="+mn-lt"/>
              <a:ea typeface="굴림" charset="-127"/>
              <a:cs typeface="Arial" pitchFamily="34" charset="0"/>
            </a:endParaRPr>
          </a:p>
        </p:txBody>
      </p:sp>
      <p:sp>
        <p:nvSpPr>
          <p:cNvPr id="9222" name="Freeform 6"/>
          <p:cNvSpPr>
            <a:spLocks/>
          </p:cNvSpPr>
          <p:nvPr/>
        </p:nvSpPr>
        <p:spPr bwMode="auto">
          <a:xfrm>
            <a:off x="-584200" y="4806950"/>
            <a:ext cx="10340975" cy="2051050"/>
          </a:xfrm>
          <a:custGeom>
            <a:avLst/>
            <a:gdLst/>
            <a:ahLst/>
            <a:cxnLst>
              <a:cxn ang="0">
                <a:pos x="6514" y="1292"/>
              </a:cxn>
              <a:cxn ang="0">
                <a:pos x="0" y="1292"/>
              </a:cxn>
              <a:cxn ang="0">
                <a:pos x="2034" y="0"/>
              </a:cxn>
              <a:cxn ang="0">
                <a:pos x="4436" y="0"/>
              </a:cxn>
              <a:cxn ang="0">
                <a:pos x="6514" y="1292"/>
              </a:cxn>
            </a:cxnLst>
            <a:rect l="0" t="0" r="r" b="b"/>
            <a:pathLst>
              <a:path w="6514" h="1292">
                <a:moveTo>
                  <a:pt x="6514" y="1292"/>
                </a:moveTo>
                <a:lnTo>
                  <a:pt x="0" y="1292"/>
                </a:lnTo>
                <a:lnTo>
                  <a:pt x="2034" y="0"/>
                </a:lnTo>
                <a:lnTo>
                  <a:pt x="4436" y="0"/>
                </a:lnTo>
                <a:lnTo>
                  <a:pt x="6514" y="1292"/>
                </a:lnTo>
                <a:close/>
              </a:path>
            </a:pathLst>
          </a:custGeom>
          <a:gradFill flip="none" rotWithShape="1">
            <a:gsLst>
              <a:gs pos="0">
                <a:srgbClr val="3A3A3A">
                  <a:shade val="30000"/>
                  <a:satMod val="115000"/>
                </a:srgbClr>
              </a:gs>
              <a:gs pos="50000">
                <a:srgbClr val="3A3A3A">
                  <a:shade val="67500"/>
                  <a:satMod val="115000"/>
                </a:srgbClr>
              </a:gs>
              <a:gs pos="100000">
                <a:srgbClr val="3A3A3A">
                  <a:shade val="100000"/>
                  <a:satMod val="115000"/>
                </a:srgb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223" name="Freeform 7"/>
          <p:cNvSpPr>
            <a:spLocks/>
          </p:cNvSpPr>
          <p:nvPr/>
        </p:nvSpPr>
        <p:spPr bwMode="auto">
          <a:xfrm>
            <a:off x="1341438" y="4791075"/>
            <a:ext cx="2046288" cy="2063750"/>
          </a:xfrm>
          <a:custGeom>
            <a:avLst/>
            <a:gdLst/>
            <a:ahLst/>
            <a:cxnLst>
              <a:cxn ang="0">
                <a:pos x="38" y="1300"/>
              </a:cxn>
              <a:cxn ang="0">
                <a:pos x="0" y="1300"/>
              </a:cxn>
              <a:cxn ang="0">
                <a:pos x="1275" y="0"/>
              </a:cxn>
              <a:cxn ang="0">
                <a:pos x="1289" y="0"/>
              </a:cxn>
              <a:cxn ang="0">
                <a:pos x="38" y="1300"/>
              </a:cxn>
            </a:cxnLst>
            <a:rect l="0" t="0" r="r" b="b"/>
            <a:pathLst>
              <a:path w="1289" h="1300">
                <a:moveTo>
                  <a:pt x="38" y="1300"/>
                </a:moveTo>
                <a:lnTo>
                  <a:pt x="0" y="1300"/>
                </a:lnTo>
                <a:lnTo>
                  <a:pt x="1275" y="0"/>
                </a:lnTo>
                <a:lnTo>
                  <a:pt x="1289" y="0"/>
                </a:lnTo>
                <a:lnTo>
                  <a:pt x="38" y="1300"/>
                </a:lnTo>
                <a:close/>
              </a:path>
            </a:pathLst>
          </a:custGeom>
          <a:gradFill flip="none" rotWithShape="1">
            <a:gsLst>
              <a:gs pos="0">
                <a:srgbClr val="FFFFFF">
                  <a:shade val="30000"/>
                  <a:satMod val="115000"/>
                </a:srgbClr>
              </a:gs>
              <a:gs pos="50000">
                <a:srgbClr val="FFFFFF">
                  <a:shade val="67500"/>
                  <a:satMod val="115000"/>
                </a:srgbClr>
              </a:gs>
              <a:gs pos="100000">
                <a:srgbClr val="FFFFFF">
                  <a:shade val="100000"/>
                  <a:satMod val="115000"/>
                </a:srgb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224" name="Freeform 8"/>
          <p:cNvSpPr>
            <a:spLocks/>
          </p:cNvSpPr>
          <p:nvPr/>
        </p:nvSpPr>
        <p:spPr bwMode="auto">
          <a:xfrm>
            <a:off x="-438150" y="4791075"/>
            <a:ext cx="3178175" cy="2063750"/>
          </a:xfrm>
          <a:custGeom>
            <a:avLst/>
            <a:gdLst/>
            <a:ahLst/>
            <a:cxnLst>
              <a:cxn ang="0">
                <a:pos x="40" y="1300"/>
              </a:cxn>
              <a:cxn ang="0">
                <a:pos x="0" y="1300"/>
              </a:cxn>
              <a:cxn ang="0">
                <a:pos x="1988" y="0"/>
              </a:cxn>
              <a:cxn ang="0">
                <a:pos x="2002" y="0"/>
              </a:cxn>
              <a:cxn ang="0">
                <a:pos x="40" y="1300"/>
              </a:cxn>
            </a:cxnLst>
            <a:rect l="0" t="0" r="r" b="b"/>
            <a:pathLst>
              <a:path w="2002" h="1300">
                <a:moveTo>
                  <a:pt x="40" y="1300"/>
                </a:moveTo>
                <a:lnTo>
                  <a:pt x="0" y="1300"/>
                </a:lnTo>
                <a:lnTo>
                  <a:pt x="1988" y="0"/>
                </a:lnTo>
                <a:lnTo>
                  <a:pt x="2002" y="0"/>
                </a:lnTo>
                <a:lnTo>
                  <a:pt x="40" y="1300"/>
                </a:lnTo>
                <a:close/>
              </a:path>
            </a:pathLst>
          </a:custGeom>
          <a:gradFill flip="none" rotWithShape="1">
            <a:gsLst>
              <a:gs pos="0">
                <a:srgbClr val="FFFFFF">
                  <a:shade val="30000"/>
                  <a:satMod val="115000"/>
                </a:srgbClr>
              </a:gs>
              <a:gs pos="50000">
                <a:srgbClr val="FFFFFF">
                  <a:shade val="67500"/>
                  <a:satMod val="115000"/>
                </a:srgbClr>
              </a:gs>
              <a:gs pos="100000">
                <a:srgbClr val="FFFFFF">
                  <a:shade val="100000"/>
                  <a:satMod val="115000"/>
                </a:srgb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225" name="Freeform 9"/>
          <p:cNvSpPr>
            <a:spLocks/>
          </p:cNvSpPr>
          <p:nvPr/>
        </p:nvSpPr>
        <p:spPr bwMode="auto">
          <a:xfrm>
            <a:off x="5548313" y="4791075"/>
            <a:ext cx="1841500" cy="2063750"/>
          </a:xfrm>
          <a:custGeom>
            <a:avLst/>
            <a:gdLst/>
            <a:ahLst/>
            <a:cxnLst>
              <a:cxn ang="0">
                <a:pos x="1160" y="1300"/>
              </a:cxn>
              <a:cxn ang="0">
                <a:pos x="1122" y="1300"/>
              </a:cxn>
              <a:cxn ang="0">
                <a:pos x="0" y="0"/>
              </a:cxn>
              <a:cxn ang="0">
                <a:pos x="15" y="0"/>
              </a:cxn>
              <a:cxn ang="0">
                <a:pos x="1160" y="1300"/>
              </a:cxn>
            </a:cxnLst>
            <a:rect l="0" t="0" r="r" b="b"/>
            <a:pathLst>
              <a:path w="1160" h="1300">
                <a:moveTo>
                  <a:pt x="1160" y="1300"/>
                </a:moveTo>
                <a:lnTo>
                  <a:pt x="1122" y="1300"/>
                </a:lnTo>
                <a:lnTo>
                  <a:pt x="0" y="0"/>
                </a:lnTo>
                <a:lnTo>
                  <a:pt x="15" y="0"/>
                </a:lnTo>
                <a:lnTo>
                  <a:pt x="1160" y="1300"/>
                </a:lnTo>
                <a:close/>
              </a:path>
            </a:pathLst>
          </a:custGeom>
          <a:gradFill flip="none" rotWithShape="1">
            <a:gsLst>
              <a:gs pos="0">
                <a:srgbClr val="FFFFFF">
                  <a:shade val="30000"/>
                  <a:satMod val="115000"/>
                </a:srgbClr>
              </a:gs>
              <a:gs pos="50000">
                <a:srgbClr val="FFFFFF">
                  <a:shade val="67500"/>
                  <a:satMod val="115000"/>
                </a:srgbClr>
              </a:gs>
              <a:gs pos="100000">
                <a:srgbClr val="FFFFFF">
                  <a:shade val="100000"/>
                  <a:satMod val="115000"/>
                </a:srgb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226" name="Freeform 10"/>
          <p:cNvSpPr>
            <a:spLocks/>
          </p:cNvSpPr>
          <p:nvPr/>
        </p:nvSpPr>
        <p:spPr bwMode="auto">
          <a:xfrm>
            <a:off x="6359525" y="4791075"/>
            <a:ext cx="3251200" cy="2063750"/>
          </a:xfrm>
          <a:custGeom>
            <a:avLst/>
            <a:gdLst/>
            <a:ahLst/>
            <a:cxnLst>
              <a:cxn ang="0">
                <a:pos x="2048" y="1300"/>
              </a:cxn>
              <a:cxn ang="0">
                <a:pos x="2010" y="1300"/>
              </a:cxn>
              <a:cxn ang="0">
                <a:pos x="0" y="0"/>
              </a:cxn>
              <a:cxn ang="0">
                <a:pos x="14" y="0"/>
              </a:cxn>
              <a:cxn ang="0">
                <a:pos x="2048" y="1300"/>
              </a:cxn>
            </a:cxnLst>
            <a:rect l="0" t="0" r="r" b="b"/>
            <a:pathLst>
              <a:path w="2048" h="1300">
                <a:moveTo>
                  <a:pt x="2048" y="1300"/>
                </a:moveTo>
                <a:lnTo>
                  <a:pt x="2010" y="1300"/>
                </a:lnTo>
                <a:lnTo>
                  <a:pt x="0" y="0"/>
                </a:lnTo>
                <a:lnTo>
                  <a:pt x="14" y="0"/>
                </a:lnTo>
                <a:lnTo>
                  <a:pt x="2048" y="1300"/>
                </a:lnTo>
                <a:close/>
              </a:path>
            </a:pathLst>
          </a:custGeom>
          <a:gradFill flip="none" rotWithShape="1">
            <a:gsLst>
              <a:gs pos="0">
                <a:srgbClr val="FFFFFF">
                  <a:shade val="30000"/>
                  <a:satMod val="115000"/>
                </a:srgbClr>
              </a:gs>
              <a:gs pos="50000">
                <a:srgbClr val="FFFFFF">
                  <a:shade val="67500"/>
                  <a:satMod val="115000"/>
                </a:srgbClr>
              </a:gs>
              <a:gs pos="100000">
                <a:srgbClr val="FFFFFF">
                  <a:shade val="100000"/>
                  <a:satMod val="115000"/>
                </a:srgb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227" name="Freeform 11"/>
          <p:cNvSpPr>
            <a:spLocks/>
          </p:cNvSpPr>
          <p:nvPr/>
        </p:nvSpPr>
        <p:spPr bwMode="auto">
          <a:xfrm>
            <a:off x="3241675" y="4791075"/>
            <a:ext cx="839788" cy="2063750"/>
          </a:xfrm>
          <a:custGeom>
            <a:avLst/>
            <a:gdLst/>
            <a:ahLst/>
            <a:cxnLst>
              <a:cxn ang="0">
                <a:pos x="38" y="1300"/>
              </a:cxn>
              <a:cxn ang="0">
                <a:pos x="0" y="1300"/>
              </a:cxn>
              <a:cxn ang="0">
                <a:pos x="515" y="0"/>
              </a:cxn>
              <a:cxn ang="0">
                <a:pos x="529" y="0"/>
              </a:cxn>
              <a:cxn ang="0">
                <a:pos x="38" y="1300"/>
              </a:cxn>
            </a:cxnLst>
            <a:rect l="0" t="0" r="r" b="b"/>
            <a:pathLst>
              <a:path w="529" h="1300">
                <a:moveTo>
                  <a:pt x="38" y="1300"/>
                </a:moveTo>
                <a:lnTo>
                  <a:pt x="0" y="1300"/>
                </a:lnTo>
                <a:lnTo>
                  <a:pt x="515" y="0"/>
                </a:lnTo>
                <a:lnTo>
                  <a:pt x="529" y="0"/>
                </a:lnTo>
                <a:lnTo>
                  <a:pt x="38" y="1300"/>
                </a:lnTo>
                <a:close/>
              </a:path>
            </a:pathLst>
          </a:custGeom>
          <a:gradFill flip="none" rotWithShape="1">
            <a:gsLst>
              <a:gs pos="0">
                <a:srgbClr val="FFFFFF">
                  <a:shade val="30000"/>
                  <a:satMod val="115000"/>
                </a:srgbClr>
              </a:gs>
              <a:gs pos="50000">
                <a:srgbClr val="FFFFFF">
                  <a:shade val="67500"/>
                  <a:satMod val="115000"/>
                </a:srgbClr>
              </a:gs>
              <a:gs pos="100000">
                <a:srgbClr val="FFFFFF">
                  <a:shade val="100000"/>
                  <a:satMod val="115000"/>
                </a:srgb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228" name="Freeform 12"/>
          <p:cNvSpPr>
            <a:spLocks/>
          </p:cNvSpPr>
          <p:nvPr/>
        </p:nvSpPr>
        <p:spPr bwMode="auto">
          <a:xfrm>
            <a:off x="4802188" y="4791075"/>
            <a:ext cx="539750" cy="2063750"/>
          </a:xfrm>
          <a:custGeom>
            <a:avLst/>
            <a:gdLst/>
            <a:ahLst/>
            <a:cxnLst>
              <a:cxn ang="0">
                <a:pos x="340" y="1300"/>
              </a:cxn>
              <a:cxn ang="0">
                <a:pos x="302" y="1300"/>
              </a:cxn>
              <a:cxn ang="0">
                <a:pos x="0" y="0"/>
              </a:cxn>
              <a:cxn ang="0">
                <a:pos x="14" y="0"/>
              </a:cxn>
              <a:cxn ang="0">
                <a:pos x="340" y="1300"/>
              </a:cxn>
            </a:cxnLst>
            <a:rect l="0" t="0" r="r" b="b"/>
            <a:pathLst>
              <a:path w="340" h="1300">
                <a:moveTo>
                  <a:pt x="340" y="1300"/>
                </a:moveTo>
                <a:lnTo>
                  <a:pt x="302" y="1300"/>
                </a:lnTo>
                <a:lnTo>
                  <a:pt x="0" y="0"/>
                </a:lnTo>
                <a:lnTo>
                  <a:pt x="14" y="0"/>
                </a:lnTo>
                <a:lnTo>
                  <a:pt x="340" y="1300"/>
                </a:lnTo>
                <a:close/>
              </a:path>
            </a:pathLst>
          </a:custGeom>
          <a:gradFill flip="none" rotWithShape="1">
            <a:gsLst>
              <a:gs pos="0">
                <a:srgbClr val="FFFFFF">
                  <a:shade val="30000"/>
                  <a:satMod val="115000"/>
                </a:srgbClr>
              </a:gs>
              <a:gs pos="50000">
                <a:srgbClr val="FFFFFF">
                  <a:shade val="67500"/>
                  <a:satMod val="115000"/>
                </a:srgbClr>
              </a:gs>
              <a:gs pos="100000">
                <a:srgbClr val="FFFFFF">
                  <a:shade val="100000"/>
                  <a:satMod val="115000"/>
                </a:srgb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229" name="Freeform 13"/>
          <p:cNvSpPr>
            <a:spLocks/>
          </p:cNvSpPr>
          <p:nvPr/>
        </p:nvSpPr>
        <p:spPr bwMode="auto">
          <a:xfrm>
            <a:off x="4221163" y="5378450"/>
            <a:ext cx="307975" cy="796925"/>
          </a:xfrm>
          <a:custGeom>
            <a:avLst/>
            <a:gdLst/>
            <a:ahLst/>
            <a:cxnLst>
              <a:cxn ang="0">
                <a:pos x="194" y="169"/>
              </a:cxn>
              <a:cxn ang="0">
                <a:pos x="110" y="0"/>
              </a:cxn>
              <a:cxn ang="0">
                <a:pos x="0" y="169"/>
              </a:cxn>
              <a:cxn ang="0">
                <a:pos x="66" y="169"/>
              </a:cxn>
              <a:cxn ang="0">
                <a:pos x="32" y="502"/>
              </a:cxn>
              <a:cxn ang="0">
                <a:pos x="106" y="502"/>
              </a:cxn>
              <a:cxn ang="0">
                <a:pos x="124" y="169"/>
              </a:cxn>
              <a:cxn ang="0">
                <a:pos x="194" y="169"/>
              </a:cxn>
            </a:cxnLst>
            <a:rect l="0" t="0" r="r" b="b"/>
            <a:pathLst>
              <a:path w="194" h="502">
                <a:moveTo>
                  <a:pt x="194" y="169"/>
                </a:moveTo>
                <a:lnTo>
                  <a:pt x="110" y="0"/>
                </a:lnTo>
                <a:lnTo>
                  <a:pt x="0" y="169"/>
                </a:lnTo>
                <a:lnTo>
                  <a:pt x="66" y="169"/>
                </a:lnTo>
                <a:lnTo>
                  <a:pt x="32" y="502"/>
                </a:lnTo>
                <a:lnTo>
                  <a:pt x="106" y="502"/>
                </a:lnTo>
                <a:lnTo>
                  <a:pt x="124" y="169"/>
                </a:lnTo>
                <a:lnTo>
                  <a:pt x="194" y="169"/>
                </a:lnTo>
                <a:close/>
              </a:path>
            </a:pathLst>
          </a:custGeom>
          <a:gradFill flip="none" rotWithShape="1">
            <a:gsLst>
              <a:gs pos="0">
                <a:srgbClr val="FFFFFF">
                  <a:shade val="30000"/>
                  <a:satMod val="115000"/>
                </a:srgbClr>
              </a:gs>
              <a:gs pos="50000">
                <a:srgbClr val="FFFFFF">
                  <a:shade val="67500"/>
                  <a:satMod val="115000"/>
                </a:srgbClr>
              </a:gs>
              <a:gs pos="100000">
                <a:srgbClr val="FFFFFF">
                  <a:shade val="100000"/>
                  <a:satMod val="115000"/>
                </a:srgb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231" name="Freeform 15"/>
          <p:cNvSpPr>
            <a:spLocks/>
          </p:cNvSpPr>
          <p:nvPr/>
        </p:nvSpPr>
        <p:spPr bwMode="auto">
          <a:xfrm>
            <a:off x="2924175" y="5480050"/>
            <a:ext cx="377825" cy="704850"/>
          </a:xfrm>
          <a:custGeom>
            <a:avLst/>
            <a:gdLst/>
            <a:ahLst/>
            <a:cxnLst>
              <a:cxn ang="0">
                <a:pos x="198" y="133"/>
              </a:cxn>
              <a:cxn ang="0">
                <a:pos x="134" y="68"/>
              </a:cxn>
              <a:cxn ang="0">
                <a:pos x="216" y="2"/>
              </a:cxn>
              <a:cxn ang="0">
                <a:pos x="40" y="0"/>
              </a:cxn>
              <a:cxn ang="0">
                <a:pos x="0" y="171"/>
              </a:cxn>
              <a:cxn ang="0">
                <a:pos x="68" y="119"/>
              </a:cxn>
              <a:cxn ang="0">
                <a:pos x="156" y="203"/>
              </a:cxn>
              <a:cxn ang="0">
                <a:pos x="6" y="444"/>
              </a:cxn>
              <a:cxn ang="0">
                <a:pos x="80" y="444"/>
              </a:cxn>
              <a:cxn ang="0">
                <a:pos x="200" y="237"/>
              </a:cxn>
              <a:cxn ang="0">
                <a:pos x="238" y="169"/>
              </a:cxn>
              <a:cxn ang="0">
                <a:pos x="198" y="133"/>
              </a:cxn>
            </a:cxnLst>
            <a:rect l="0" t="0" r="r" b="b"/>
            <a:pathLst>
              <a:path w="238" h="444">
                <a:moveTo>
                  <a:pt x="198" y="133"/>
                </a:moveTo>
                <a:lnTo>
                  <a:pt x="134" y="68"/>
                </a:lnTo>
                <a:lnTo>
                  <a:pt x="216" y="2"/>
                </a:lnTo>
                <a:lnTo>
                  <a:pt x="40" y="0"/>
                </a:lnTo>
                <a:lnTo>
                  <a:pt x="0" y="171"/>
                </a:lnTo>
                <a:lnTo>
                  <a:pt x="68" y="119"/>
                </a:lnTo>
                <a:lnTo>
                  <a:pt x="156" y="203"/>
                </a:lnTo>
                <a:lnTo>
                  <a:pt x="6" y="444"/>
                </a:lnTo>
                <a:lnTo>
                  <a:pt x="80" y="444"/>
                </a:lnTo>
                <a:lnTo>
                  <a:pt x="200" y="237"/>
                </a:lnTo>
                <a:lnTo>
                  <a:pt x="238" y="169"/>
                </a:lnTo>
                <a:lnTo>
                  <a:pt x="198" y="133"/>
                </a:lnTo>
                <a:close/>
              </a:path>
            </a:pathLst>
          </a:custGeom>
          <a:gradFill flip="none" rotWithShape="1">
            <a:gsLst>
              <a:gs pos="0">
                <a:srgbClr val="FFFFFF">
                  <a:shade val="30000"/>
                  <a:satMod val="115000"/>
                </a:srgbClr>
              </a:gs>
              <a:gs pos="50000">
                <a:srgbClr val="FFFFFF">
                  <a:shade val="67500"/>
                  <a:satMod val="115000"/>
                </a:srgbClr>
              </a:gs>
              <a:gs pos="100000">
                <a:srgbClr val="FFFFFF">
                  <a:shade val="100000"/>
                  <a:satMod val="115000"/>
                </a:srgb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232" name="Freeform 16"/>
          <p:cNvSpPr>
            <a:spLocks/>
          </p:cNvSpPr>
          <p:nvPr/>
        </p:nvSpPr>
        <p:spPr bwMode="auto">
          <a:xfrm>
            <a:off x="1487488" y="5480050"/>
            <a:ext cx="728663" cy="704850"/>
          </a:xfrm>
          <a:custGeom>
            <a:avLst/>
            <a:gdLst/>
            <a:ahLst/>
            <a:cxnLst>
              <a:cxn ang="0">
                <a:pos x="366" y="133"/>
              </a:cxn>
              <a:cxn ang="0">
                <a:pos x="338" y="68"/>
              </a:cxn>
              <a:cxn ang="0">
                <a:pos x="459" y="2"/>
              </a:cxn>
              <a:cxn ang="0">
                <a:pos x="282" y="0"/>
              </a:cxn>
              <a:cxn ang="0">
                <a:pos x="146" y="171"/>
              </a:cxn>
              <a:cxn ang="0">
                <a:pos x="244" y="119"/>
              </a:cxn>
              <a:cxn ang="0">
                <a:pos x="286" y="203"/>
              </a:cxn>
              <a:cxn ang="0">
                <a:pos x="0" y="444"/>
              </a:cxn>
              <a:cxn ang="0">
                <a:pos x="74" y="444"/>
              </a:cxn>
              <a:cxn ang="0">
                <a:pos x="308" y="237"/>
              </a:cxn>
              <a:cxn ang="0">
                <a:pos x="386" y="169"/>
              </a:cxn>
              <a:cxn ang="0">
                <a:pos x="366" y="133"/>
              </a:cxn>
            </a:cxnLst>
            <a:rect l="0" t="0" r="r" b="b"/>
            <a:pathLst>
              <a:path w="459" h="444">
                <a:moveTo>
                  <a:pt x="366" y="133"/>
                </a:moveTo>
                <a:lnTo>
                  <a:pt x="338" y="68"/>
                </a:lnTo>
                <a:lnTo>
                  <a:pt x="459" y="2"/>
                </a:lnTo>
                <a:lnTo>
                  <a:pt x="282" y="0"/>
                </a:lnTo>
                <a:lnTo>
                  <a:pt x="146" y="171"/>
                </a:lnTo>
                <a:lnTo>
                  <a:pt x="244" y="119"/>
                </a:lnTo>
                <a:lnTo>
                  <a:pt x="286" y="203"/>
                </a:lnTo>
                <a:lnTo>
                  <a:pt x="0" y="444"/>
                </a:lnTo>
                <a:lnTo>
                  <a:pt x="74" y="444"/>
                </a:lnTo>
                <a:lnTo>
                  <a:pt x="308" y="237"/>
                </a:lnTo>
                <a:lnTo>
                  <a:pt x="386" y="169"/>
                </a:lnTo>
                <a:lnTo>
                  <a:pt x="366" y="133"/>
                </a:lnTo>
                <a:close/>
              </a:path>
            </a:pathLst>
          </a:custGeom>
          <a:gradFill flip="none" rotWithShape="1">
            <a:gsLst>
              <a:gs pos="0">
                <a:srgbClr val="FFFFFF">
                  <a:shade val="30000"/>
                  <a:satMod val="115000"/>
                </a:srgbClr>
              </a:gs>
              <a:gs pos="50000">
                <a:srgbClr val="FFFFFF">
                  <a:shade val="67500"/>
                  <a:satMod val="115000"/>
                </a:srgbClr>
              </a:gs>
              <a:gs pos="100000">
                <a:srgbClr val="FFFFFF">
                  <a:shade val="100000"/>
                  <a:satMod val="115000"/>
                </a:srgb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Rectangle 18"/>
          <p:cNvSpPr/>
          <p:nvPr/>
        </p:nvSpPr>
        <p:spPr>
          <a:xfrm>
            <a:off x="36946" y="1828800"/>
            <a:ext cx="9144000" cy="3005528"/>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50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304800" y="1447800"/>
            <a:ext cx="1159692" cy="461665"/>
          </a:xfrm>
          <a:prstGeom prst="rect">
            <a:avLst/>
          </a:prstGeom>
          <a:solidFill>
            <a:schemeClr val="accent1"/>
          </a:solidFill>
          <a:ln>
            <a:noFill/>
          </a:ln>
          <a:effectLst>
            <a:outerShdw blurRad="50800" dist="38100" dir="5400000" algn="t" rotWithShape="0">
              <a:prstClr val="black">
                <a:alpha val="40000"/>
              </a:prstClr>
            </a:outerShdw>
          </a:effectLst>
        </p:spPr>
        <p:txBody>
          <a:bodyPr wrap="none">
            <a:spAutoFit/>
          </a:bodyPr>
          <a:lstStyle/>
          <a:p>
            <a:pPr>
              <a:defRPr/>
            </a:pPr>
            <a:r>
              <a:rPr lang="en-US" altLang="ko-KR" sz="2400" b="1" kern="0" dirty="0" smtClean="0">
                <a:solidFill>
                  <a:schemeClr val="bg1"/>
                </a:solidFill>
                <a:effectLst>
                  <a:outerShdw blurRad="38100" dist="38100" dir="2700000" algn="tl">
                    <a:srgbClr val="000000">
                      <a:alpha val="43137"/>
                    </a:srgbClr>
                  </a:outerShdw>
                </a:effectLst>
                <a:ea typeface="굴림" charset="-127"/>
                <a:cs typeface="Arial" pitchFamily="34" charset="0"/>
              </a:rPr>
              <a:t>Lane 1</a:t>
            </a:r>
          </a:p>
        </p:txBody>
      </p:sp>
      <p:sp>
        <p:nvSpPr>
          <p:cNvPr id="35" name="Rectangle 34"/>
          <p:cNvSpPr/>
          <p:nvPr/>
        </p:nvSpPr>
        <p:spPr>
          <a:xfrm>
            <a:off x="0" y="2362200"/>
            <a:ext cx="1981200" cy="1631216"/>
          </a:xfrm>
          <a:prstGeom prst="rect">
            <a:avLst/>
          </a:prstGeom>
        </p:spPr>
        <p:txBody>
          <a:bodyPr wrap="square">
            <a:spAutoFit/>
          </a:bodyPr>
          <a:lstStyle/>
          <a:p>
            <a:pPr algn="ctr" fontAlgn="auto">
              <a:spcBef>
                <a:spcPts val="0"/>
              </a:spcBef>
              <a:spcAft>
                <a:spcPts val="0"/>
              </a:spcAft>
              <a:defRPr/>
            </a:pPr>
            <a:r>
              <a:rPr lang="en-US" altLang="ko-KR" sz="2500" kern="0" dirty="0" smtClean="0">
                <a:solidFill>
                  <a:schemeClr val="bg1"/>
                </a:solidFill>
                <a:latin typeface="+mn-lt"/>
                <a:ea typeface="굴림" charset="-127"/>
                <a:cs typeface="Arial" pitchFamily="34" charset="0"/>
              </a:rPr>
              <a:t> Directly connected to visionary leadership</a:t>
            </a:r>
          </a:p>
        </p:txBody>
      </p:sp>
      <p:sp>
        <p:nvSpPr>
          <p:cNvPr id="36" name="Rectangle 35"/>
          <p:cNvSpPr/>
          <p:nvPr/>
        </p:nvSpPr>
        <p:spPr>
          <a:xfrm>
            <a:off x="2209800" y="1447800"/>
            <a:ext cx="1159692" cy="461665"/>
          </a:xfrm>
          <a:prstGeom prst="rect">
            <a:avLst/>
          </a:prstGeom>
          <a:solidFill>
            <a:schemeClr val="accent1"/>
          </a:solidFill>
          <a:ln>
            <a:noFill/>
          </a:ln>
          <a:effectLst>
            <a:outerShdw blurRad="50800" dist="38100" dir="5400000" algn="t" rotWithShape="0">
              <a:prstClr val="black">
                <a:alpha val="40000"/>
              </a:prstClr>
            </a:outerShdw>
          </a:effectLst>
        </p:spPr>
        <p:txBody>
          <a:bodyPr wrap="none">
            <a:spAutoFit/>
          </a:bodyPr>
          <a:lstStyle/>
          <a:p>
            <a:pPr>
              <a:defRPr/>
            </a:pPr>
            <a:r>
              <a:rPr lang="en-US" altLang="ko-KR" sz="2400" b="1" kern="0" dirty="0" smtClean="0">
                <a:solidFill>
                  <a:schemeClr val="bg1"/>
                </a:solidFill>
                <a:effectLst>
                  <a:outerShdw blurRad="38100" dist="38100" dir="2700000" algn="tl">
                    <a:srgbClr val="000000">
                      <a:alpha val="43137"/>
                    </a:srgbClr>
                  </a:outerShdw>
                </a:effectLst>
                <a:ea typeface="굴림" charset="-127"/>
                <a:cs typeface="Arial" pitchFamily="34" charset="0"/>
              </a:rPr>
              <a:t>Lane 2</a:t>
            </a:r>
          </a:p>
        </p:txBody>
      </p:sp>
      <p:sp>
        <p:nvSpPr>
          <p:cNvPr id="37" name="Rectangle 36"/>
          <p:cNvSpPr/>
          <p:nvPr/>
        </p:nvSpPr>
        <p:spPr>
          <a:xfrm>
            <a:off x="1981200" y="2057400"/>
            <a:ext cx="1676400" cy="2893100"/>
          </a:xfrm>
          <a:prstGeom prst="rect">
            <a:avLst/>
          </a:prstGeom>
        </p:spPr>
        <p:txBody>
          <a:bodyPr wrap="square">
            <a:spAutoFit/>
          </a:bodyPr>
          <a:lstStyle/>
          <a:p>
            <a:pPr fontAlgn="auto">
              <a:spcBef>
                <a:spcPts val="0"/>
              </a:spcBef>
              <a:spcAft>
                <a:spcPts val="0"/>
              </a:spcAft>
              <a:defRPr/>
            </a:pPr>
            <a:r>
              <a:rPr lang="en-US" altLang="ko-KR" sz="2500" kern="0" dirty="0" smtClean="0">
                <a:solidFill>
                  <a:schemeClr val="bg1"/>
                </a:solidFill>
                <a:latin typeface="+mn-lt"/>
                <a:ea typeface="굴림" charset="-127"/>
                <a:cs typeface="Arial" pitchFamily="34" charset="0"/>
              </a:rPr>
              <a:t>Everyone in the system needs clarity around the goals</a:t>
            </a:r>
          </a:p>
        </p:txBody>
      </p:sp>
      <p:sp>
        <p:nvSpPr>
          <p:cNvPr id="38" name="Rectangle 37"/>
          <p:cNvSpPr/>
          <p:nvPr/>
        </p:nvSpPr>
        <p:spPr>
          <a:xfrm>
            <a:off x="3810000" y="1447800"/>
            <a:ext cx="1159692" cy="461665"/>
          </a:xfrm>
          <a:prstGeom prst="rect">
            <a:avLst/>
          </a:prstGeom>
          <a:solidFill>
            <a:schemeClr val="accent1"/>
          </a:solidFill>
          <a:ln>
            <a:noFill/>
          </a:ln>
          <a:effectLst>
            <a:outerShdw blurRad="50800" dist="38100" dir="5400000" algn="t" rotWithShape="0">
              <a:prstClr val="black">
                <a:alpha val="40000"/>
              </a:prstClr>
            </a:outerShdw>
          </a:effectLst>
        </p:spPr>
        <p:txBody>
          <a:bodyPr wrap="none">
            <a:spAutoFit/>
          </a:bodyPr>
          <a:lstStyle/>
          <a:p>
            <a:pPr>
              <a:defRPr/>
            </a:pPr>
            <a:r>
              <a:rPr lang="en-US" altLang="ko-KR" sz="2400" b="1" kern="0" dirty="0" smtClean="0">
                <a:solidFill>
                  <a:schemeClr val="bg1"/>
                </a:solidFill>
                <a:effectLst>
                  <a:outerShdw blurRad="38100" dist="38100" dir="2700000" algn="tl">
                    <a:srgbClr val="000000">
                      <a:alpha val="43137"/>
                    </a:srgbClr>
                  </a:outerShdw>
                </a:effectLst>
                <a:ea typeface="굴림" charset="-127"/>
                <a:cs typeface="Arial" pitchFamily="34" charset="0"/>
              </a:rPr>
              <a:t>Lane 3</a:t>
            </a:r>
          </a:p>
        </p:txBody>
      </p:sp>
      <p:sp>
        <p:nvSpPr>
          <p:cNvPr id="39" name="Rectangle 38"/>
          <p:cNvSpPr/>
          <p:nvPr/>
        </p:nvSpPr>
        <p:spPr>
          <a:xfrm>
            <a:off x="3657600" y="2057400"/>
            <a:ext cx="1752600" cy="2785378"/>
          </a:xfrm>
          <a:prstGeom prst="rect">
            <a:avLst/>
          </a:prstGeom>
        </p:spPr>
        <p:txBody>
          <a:bodyPr wrap="square">
            <a:spAutoFit/>
          </a:bodyPr>
          <a:lstStyle/>
          <a:p>
            <a:pPr fontAlgn="auto">
              <a:spcBef>
                <a:spcPts val="0"/>
              </a:spcBef>
              <a:spcAft>
                <a:spcPts val="0"/>
              </a:spcAft>
              <a:defRPr/>
            </a:pPr>
            <a:r>
              <a:rPr lang="en-US" altLang="ko-KR" sz="2500" kern="0" dirty="0" smtClean="0">
                <a:solidFill>
                  <a:schemeClr val="bg1"/>
                </a:solidFill>
                <a:latin typeface="+mn-lt"/>
                <a:ea typeface="굴림" charset="-127"/>
                <a:cs typeface="Arial" pitchFamily="34" charset="0"/>
              </a:rPr>
              <a:t> Metrics let us know what progress we are making in meeting goals.  </a:t>
            </a:r>
          </a:p>
        </p:txBody>
      </p:sp>
      <p:sp>
        <p:nvSpPr>
          <p:cNvPr id="40" name="Rectangle 39"/>
          <p:cNvSpPr/>
          <p:nvPr/>
        </p:nvSpPr>
        <p:spPr>
          <a:xfrm>
            <a:off x="5638800" y="1447800"/>
            <a:ext cx="1159692" cy="461665"/>
          </a:xfrm>
          <a:prstGeom prst="rect">
            <a:avLst/>
          </a:prstGeom>
          <a:solidFill>
            <a:schemeClr val="accent1"/>
          </a:solidFill>
          <a:ln>
            <a:noFill/>
          </a:ln>
          <a:effectLst>
            <a:outerShdw blurRad="50800" dist="38100" dir="5400000" algn="t" rotWithShape="0">
              <a:prstClr val="black">
                <a:alpha val="40000"/>
              </a:prstClr>
            </a:outerShdw>
          </a:effectLst>
        </p:spPr>
        <p:txBody>
          <a:bodyPr wrap="none">
            <a:spAutoFit/>
          </a:bodyPr>
          <a:lstStyle/>
          <a:p>
            <a:pPr>
              <a:defRPr/>
            </a:pPr>
            <a:r>
              <a:rPr lang="en-US" altLang="ko-KR" sz="2400" b="1" kern="0" dirty="0" smtClean="0">
                <a:solidFill>
                  <a:schemeClr val="bg1"/>
                </a:solidFill>
                <a:effectLst>
                  <a:outerShdw blurRad="38100" dist="38100" dir="2700000" algn="tl">
                    <a:srgbClr val="000000">
                      <a:alpha val="43137"/>
                    </a:srgbClr>
                  </a:outerShdw>
                </a:effectLst>
                <a:ea typeface="굴림" charset="-127"/>
                <a:cs typeface="Arial" pitchFamily="34" charset="0"/>
              </a:rPr>
              <a:t>Lane 4</a:t>
            </a:r>
          </a:p>
        </p:txBody>
      </p:sp>
      <p:sp>
        <p:nvSpPr>
          <p:cNvPr id="41" name="Rectangle 40"/>
          <p:cNvSpPr/>
          <p:nvPr/>
        </p:nvSpPr>
        <p:spPr>
          <a:xfrm>
            <a:off x="5410200" y="2057400"/>
            <a:ext cx="1600200" cy="2785378"/>
          </a:xfrm>
          <a:prstGeom prst="rect">
            <a:avLst/>
          </a:prstGeom>
        </p:spPr>
        <p:txBody>
          <a:bodyPr wrap="square">
            <a:spAutoFit/>
          </a:bodyPr>
          <a:lstStyle/>
          <a:p>
            <a:pPr fontAlgn="auto">
              <a:spcBef>
                <a:spcPts val="0"/>
              </a:spcBef>
              <a:spcAft>
                <a:spcPts val="0"/>
              </a:spcAft>
              <a:defRPr/>
            </a:pPr>
            <a:r>
              <a:rPr lang="en-US" altLang="ko-KR" sz="2500" kern="0" dirty="0" smtClean="0">
                <a:solidFill>
                  <a:schemeClr val="bg1"/>
                </a:solidFill>
                <a:latin typeface="+mn-lt"/>
                <a:ea typeface="굴림" charset="-127"/>
                <a:cs typeface="Arial" pitchFamily="34" charset="0"/>
              </a:rPr>
              <a:t>The system must be set up to collect progress data </a:t>
            </a:r>
          </a:p>
        </p:txBody>
      </p:sp>
      <p:sp>
        <p:nvSpPr>
          <p:cNvPr id="42" name="Rectangle 41"/>
          <p:cNvSpPr/>
          <p:nvPr/>
        </p:nvSpPr>
        <p:spPr>
          <a:xfrm>
            <a:off x="7391400" y="1447800"/>
            <a:ext cx="1159692" cy="461665"/>
          </a:xfrm>
          <a:prstGeom prst="rect">
            <a:avLst/>
          </a:prstGeom>
          <a:solidFill>
            <a:schemeClr val="accent1"/>
          </a:solidFill>
          <a:ln>
            <a:noFill/>
          </a:ln>
          <a:effectLst>
            <a:outerShdw blurRad="50800" dist="38100" dir="5400000" algn="t" rotWithShape="0">
              <a:prstClr val="black">
                <a:alpha val="40000"/>
              </a:prstClr>
            </a:outerShdw>
          </a:effectLst>
        </p:spPr>
        <p:txBody>
          <a:bodyPr wrap="none">
            <a:spAutoFit/>
          </a:bodyPr>
          <a:lstStyle/>
          <a:p>
            <a:pPr>
              <a:defRPr/>
            </a:pPr>
            <a:r>
              <a:rPr lang="en-US" altLang="ko-KR" sz="2400" b="1" kern="0" dirty="0" smtClean="0">
                <a:solidFill>
                  <a:schemeClr val="bg1"/>
                </a:solidFill>
                <a:effectLst>
                  <a:outerShdw blurRad="38100" dist="38100" dir="2700000" algn="tl">
                    <a:srgbClr val="000000">
                      <a:alpha val="43137"/>
                    </a:srgbClr>
                  </a:outerShdw>
                </a:effectLst>
                <a:ea typeface="굴림" charset="-127"/>
                <a:cs typeface="Arial" pitchFamily="34" charset="0"/>
              </a:rPr>
              <a:t>Lane 5</a:t>
            </a:r>
          </a:p>
        </p:txBody>
      </p:sp>
      <p:sp>
        <p:nvSpPr>
          <p:cNvPr id="43" name="Rectangle 42"/>
          <p:cNvSpPr/>
          <p:nvPr/>
        </p:nvSpPr>
        <p:spPr>
          <a:xfrm>
            <a:off x="7162800" y="2214225"/>
            <a:ext cx="1828800" cy="2015936"/>
          </a:xfrm>
          <a:prstGeom prst="rect">
            <a:avLst/>
          </a:prstGeom>
        </p:spPr>
        <p:txBody>
          <a:bodyPr wrap="square">
            <a:spAutoFit/>
          </a:bodyPr>
          <a:lstStyle/>
          <a:p>
            <a:pPr fontAlgn="auto">
              <a:spcBef>
                <a:spcPts val="0"/>
              </a:spcBef>
              <a:spcAft>
                <a:spcPts val="0"/>
              </a:spcAft>
              <a:defRPr/>
            </a:pPr>
            <a:r>
              <a:rPr lang="en-US" altLang="ko-KR" sz="2500" kern="0" dirty="0" smtClean="0">
                <a:solidFill>
                  <a:schemeClr val="bg1"/>
                </a:solidFill>
                <a:latin typeface="+mn-lt"/>
                <a:ea typeface="굴림" charset="-127"/>
                <a:cs typeface="Arial" pitchFamily="34" charset="0"/>
              </a:rPr>
              <a:t>System must be set up to monitor and adjust.</a:t>
            </a:r>
          </a:p>
        </p:txBody>
      </p:sp>
      <p:cxnSp>
        <p:nvCxnSpPr>
          <p:cNvPr id="44" name="Straight Connector 43"/>
          <p:cNvCxnSpPr/>
          <p:nvPr/>
        </p:nvCxnSpPr>
        <p:spPr>
          <a:xfrm rot="5400000">
            <a:off x="686594" y="3126581"/>
            <a:ext cx="2438400" cy="1588"/>
          </a:xfrm>
          <a:prstGeom prst="line">
            <a:avLst/>
          </a:prstGeom>
          <a:ln>
            <a:solidFill>
              <a:schemeClr val="tx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2361405" y="3126581"/>
            <a:ext cx="2438400" cy="1588"/>
          </a:xfrm>
          <a:prstGeom prst="line">
            <a:avLst/>
          </a:prstGeom>
          <a:ln>
            <a:solidFill>
              <a:schemeClr val="tx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4105275" y="3126581"/>
            <a:ext cx="2438400" cy="1588"/>
          </a:xfrm>
          <a:prstGeom prst="line">
            <a:avLst/>
          </a:prstGeom>
          <a:ln>
            <a:solidFill>
              <a:schemeClr val="tx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5876925" y="3126581"/>
            <a:ext cx="2438400" cy="1588"/>
          </a:xfrm>
          <a:prstGeom prst="line">
            <a:avLst/>
          </a:prstGeom>
          <a:ln>
            <a:solidFill>
              <a:schemeClr val="tx1">
                <a:lumMod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0" name="Freeform 17"/>
          <p:cNvSpPr>
            <a:spLocks/>
          </p:cNvSpPr>
          <p:nvPr/>
        </p:nvSpPr>
        <p:spPr bwMode="auto">
          <a:xfrm>
            <a:off x="5334000" y="5562600"/>
            <a:ext cx="722313" cy="704850"/>
          </a:xfrm>
          <a:custGeom>
            <a:avLst/>
            <a:gdLst/>
            <a:ahLst/>
            <a:cxnLst>
              <a:cxn ang="0">
                <a:pos x="176" y="0"/>
              </a:cxn>
              <a:cxn ang="0">
                <a:pos x="0" y="2"/>
              </a:cxn>
              <a:cxn ang="0">
                <a:pos x="118" y="68"/>
              </a:cxn>
              <a:cxn ang="0">
                <a:pos x="90" y="133"/>
              </a:cxn>
              <a:cxn ang="0">
                <a:pos x="70" y="169"/>
              </a:cxn>
              <a:cxn ang="0">
                <a:pos x="148" y="237"/>
              </a:cxn>
              <a:cxn ang="0">
                <a:pos x="381" y="444"/>
              </a:cxn>
              <a:cxn ang="0">
                <a:pos x="455" y="444"/>
              </a:cxn>
              <a:cxn ang="0">
                <a:pos x="170" y="203"/>
              </a:cxn>
              <a:cxn ang="0">
                <a:pos x="212" y="119"/>
              </a:cxn>
              <a:cxn ang="0">
                <a:pos x="311" y="171"/>
              </a:cxn>
              <a:cxn ang="0">
                <a:pos x="176" y="0"/>
              </a:cxn>
            </a:cxnLst>
            <a:rect l="0" t="0" r="r" b="b"/>
            <a:pathLst>
              <a:path w="455" h="444">
                <a:moveTo>
                  <a:pt x="176" y="0"/>
                </a:moveTo>
                <a:lnTo>
                  <a:pt x="0" y="2"/>
                </a:lnTo>
                <a:lnTo>
                  <a:pt x="118" y="68"/>
                </a:lnTo>
                <a:lnTo>
                  <a:pt x="90" y="133"/>
                </a:lnTo>
                <a:lnTo>
                  <a:pt x="70" y="169"/>
                </a:lnTo>
                <a:lnTo>
                  <a:pt x="148" y="237"/>
                </a:lnTo>
                <a:lnTo>
                  <a:pt x="381" y="444"/>
                </a:lnTo>
                <a:lnTo>
                  <a:pt x="455" y="444"/>
                </a:lnTo>
                <a:lnTo>
                  <a:pt x="170" y="203"/>
                </a:lnTo>
                <a:lnTo>
                  <a:pt x="212" y="119"/>
                </a:lnTo>
                <a:lnTo>
                  <a:pt x="311" y="171"/>
                </a:lnTo>
                <a:lnTo>
                  <a:pt x="176" y="0"/>
                </a:lnTo>
                <a:close/>
              </a:path>
            </a:pathLst>
          </a:custGeom>
          <a:gradFill flip="none" rotWithShape="1">
            <a:gsLst>
              <a:gs pos="0">
                <a:srgbClr val="FFFFFF">
                  <a:shade val="30000"/>
                  <a:satMod val="115000"/>
                </a:srgbClr>
              </a:gs>
              <a:gs pos="50000">
                <a:srgbClr val="FFFFFF">
                  <a:shade val="67500"/>
                  <a:satMod val="115000"/>
                </a:srgbClr>
              </a:gs>
              <a:gs pos="100000">
                <a:srgbClr val="FFFFFF">
                  <a:shade val="100000"/>
                  <a:satMod val="115000"/>
                </a:srgb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2" name="Freeform 17"/>
          <p:cNvSpPr>
            <a:spLocks/>
          </p:cNvSpPr>
          <p:nvPr/>
        </p:nvSpPr>
        <p:spPr bwMode="auto">
          <a:xfrm>
            <a:off x="6705600" y="5486400"/>
            <a:ext cx="722313" cy="704850"/>
          </a:xfrm>
          <a:custGeom>
            <a:avLst/>
            <a:gdLst/>
            <a:ahLst/>
            <a:cxnLst>
              <a:cxn ang="0">
                <a:pos x="176" y="0"/>
              </a:cxn>
              <a:cxn ang="0">
                <a:pos x="0" y="2"/>
              </a:cxn>
              <a:cxn ang="0">
                <a:pos x="118" y="68"/>
              </a:cxn>
              <a:cxn ang="0">
                <a:pos x="90" y="133"/>
              </a:cxn>
              <a:cxn ang="0">
                <a:pos x="70" y="169"/>
              </a:cxn>
              <a:cxn ang="0">
                <a:pos x="148" y="237"/>
              </a:cxn>
              <a:cxn ang="0">
                <a:pos x="381" y="444"/>
              </a:cxn>
              <a:cxn ang="0">
                <a:pos x="455" y="444"/>
              </a:cxn>
              <a:cxn ang="0">
                <a:pos x="170" y="203"/>
              </a:cxn>
              <a:cxn ang="0">
                <a:pos x="212" y="119"/>
              </a:cxn>
              <a:cxn ang="0">
                <a:pos x="311" y="171"/>
              </a:cxn>
              <a:cxn ang="0">
                <a:pos x="176" y="0"/>
              </a:cxn>
            </a:cxnLst>
            <a:rect l="0" t="0" r="r" b="b"/>
            <a:pathLst>
              <a:path w="455" h="444">
                <a:moveTo>
                  <a:pt x="176" y="0"/>
                </a:moveTo>
                <a:lnTo>
                  <a:pt x="0" y="2"/>
                </a:lnTo>
                <a:lnTo>
                  <a:pt x="118" y="68"/>
                </a:lnTo>
                <a:lnTo>
                  <a:pt x="90" y="133"/>
                </a:lnTo>
                <a:lnTo>
                  <a:pt x="70" y="169"/>
                </a:lnTo>
                <a:lnTo>
                  <a:pt x="148" y="237"/>
                </a:lnTo>
                <a:lnTo>
                  <a:pt x="381" y="444"/>
                </a:lnTo>
                <a:lnTo>
                  <a:pt x="455" y="444"/>
                </a:lnTo>
                <a:lnTo>
                  <a:pt x="170" y="203"/>
                </a:lnTo>
                <a:lnTo>
                  <a:pt x="212" y="119"/>
                </a:lnTo>
                <a:lnTo>
                  <a:pt x="311" y="171"/>
                </a:lnTo>
                <a:lnTo>
                  <a:pt x="176" y="0"/>
                </a:lnTo>
                <a:close/>
              </a:path>
            </a:pathLst>
          </a:custGeom>
          <a:gradFill flip="none" rotWithShape="1">
            <a:gsLst>
              <a:gs pos="0">
                <a:srgbClr val="FFFFFF">
                  <a:shade val="30000"/>
                  <a:satMod val="115000"/>
                </a:srgbClr>
              </a:gs>
              <a:gs pos="50000">
                <a:srgbClr val="FFFFFF">
                  <a:shade val="67500"/>
                  <a:satMod val="115000"/>
                </a:srgbClr>
              </a:gs>
              <a:gs pos="100000">
                <a:srgbClr val="FFFFFF">
                  <a:shade val="100000"/>
                  <a:satMod val="115000"/>
                </a:srgb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 name="AutoShape 64"/>
          <p:cNvSpPr>
            <a:spLocks noChangeArrowheads="1"/>
          </p:cNvSpPr>
          <p:nvPr/>
        </p:nvSpPr>
        <p:spPr bwMode="gray">
          <a:xfrm>
            <a:off x="457200" y="228600"/>
            <a:ext cx="5638800" cy="609600"/>
          </a:xfrm>
          <a:prstGeom prst="roundRect">
            <a:avLst>
              <a:gd name="adj" fmla="val 0"/>
            </a:avLst>
          </a:prstGeom>
          <a:noFill/>
          <a:ln w="38100">
            <a:noFill/>
            <a:round/>
            <a:headEnd/>
            <a:tailEnd/>
          </a:ln>
          <a:effectLst/>
        </p:spPr>
        <p:txBody>
          <a:bodyPr wrap="none" anchor="ctr"/>
          <a:lstStyle/>
          <a:p>
            <a:pPr fontAlgn="auto">
              <a:spcBef>
                <a:spcPts val="0"/>
              </a:spcBef>
              <a:spcAft>
                <a:spcPts val="0"/>
              </a:spcAft>
              <a:defRPr/>
            </a:pPr>
            <a:r>
              <a:rPr lang="en-US" sz="5400" b="1" dirty="0" smtClean="0">
                <a:solidFill>
                  <a:schemeClr val="bg1"/>
                </a:solidFill>
              </a:rPr>
              <a:t>METRICS</a:t>
            </a:r>
            <a:r>
              <a:rPr lang="en-US" sz="2800" b="1" dirty="0" smtClean="0">
                <a:solidFill>
                  <a:schemeClr val="bg1"/>
                </a:solidFill>
              </a:rPr>
              <a:t>:</a:t>
            </a:r>
            <a:endParaRPr lang="en-US" sz="2800" kern="0" dirty="0" smtClean="0">
              <a:solidFill>
                <a:schemeClr val="bg1"/>
              </a:solidFill>
              <a:latin typeface="+mn-lt"/>
              <a:ea typeface="굴림" charset="-127"/>
              <a:cs typeface="Arial" pitchFamily="34" charset="0"/>
            </a:endParaRPr>
          </a:p>
        </p:txBody>
      </p:sp>
      <p:grpSp>
        <p:nvGrpSpPr>
          <p:cNvPr id="13" name="Group 12"/>
          <p:cNvGrpSpPr/>
          <p:nvPr/>
        </p:nvGrpSpPr>
        <p:grpSpPr>
          <a:xfrm>
            <a:off x="5562600" y="1083969"/>
            <a:ext cx="2152650" cy="5316831"/>
            <a:chOff x="3657600" y="1295400"/>
            <a:chExt cx="2152650" cy="5316831"/>
          </a:xfrm>
        </p:grpSpPr>
        <p:sp>
          <p:nvSpPr>
            <p:cNvPr id="12" name="Rectangle 39"/>
            <p:cNvSpPr>
              <a:spLocks noChangeArrowheads="1"/>
            </p:cNvSpPr>
            <p:nvPr/>
          </p:nvSpPr>
          <p:spPr bwMode="auto">
            <a:xfrm>
              <a:off x="4664156" y="3048000"/>
              <a:ext cx="136444" cy="3564231"/>
            </a:xfrm>
            <a:prstGeom prst="rect">
              <a:avLst/>
            </a:prstGeom>
            <a:gradFill flip="none" rotWithShape="1">
              <a:gsLst>
                <a:gs pos="0">
                  <a:srgbClr val="000000"/>
                </a:gs>
                <a:gs pos="65000">
                  <a:schemeClr val="bg1">
                    <a:lumMod val="65000"/>
                  </a:schemeClr>
                </a:gs>
                <a:gs pos="100000">
                  <a:schemeClr val="bg1">
                    <a:lumMod val="50000"/>
                  </a:schemeClr>
                </a:gs>
              </a:gsLst>
              <a:lin ang="10800000" scaled="1"/>
              <a:tileRect/>
            </a:gra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grpSp>
          <p:nvGrpSpPr>
            <p:cNvPr id="11" name="Group 10"/>
            <p:cNvGrpSpPr/>
            <p:nvPr/>
          </p:nvGrpSpPr>
          <p:grpSpPr>
            <a:xfrm>
              <a:off x="3657600" y="1295400"/>
              <a:ext cx="2152650" cy="2152650"/>
              <a:chOff x="3322637" y="3776663"/>
              <a:chExt cx="2152650" cy="2152650"/>
            </a:xfrm>
          </p:grpSpPr>
          <p:sp>
            <p:nvSpPr>
              <p:cNvPr id="4" name="Freeform 23"/>
              <p:cNvSpPr>
                <a:spLocks/>
              </p:cNvSpPr>
              <p:nvPr/>
            </p:nvSpPr>
            <p:spPr bwMode="auto">
              <a:xfrm>
                <a:off x="3322637" y="3776663"/>
                <a:ext cx="2152650" cy="2152650"/>
              </a:xfrm>
              <a:custGeom>
                <a:avLst/>
                <a:gdLst/>
                <a:ahLst/>
                <a:cxnLst>
                  <a:cxn ang="0">
                    <a:pos x="397" y="1356"/>
                  </a:cxn>
                  <a:cxn ang="0">
                    <a:pos x="0" y="960"/>
                  </a:cxn>
                  <a:cxn ang="0">
                    <a:pos x="0" y="397"/>
                  </a:cxn>
                  <a:cxn ang="0">
                    <a:pos x="397" y="0"/>
                  </a:cxn>
                  <a:cxn ang="0">
                    <a:pos x="959" y="0"/>
                  </a:cxn>
                  <a:cxn ang="0">
                    <a:pos x="1356" y="397"/>
                  </a:cxn>
                  <a:cxn ang="0">
                    <a:pos x="1356" y="960"/>
                  </a:cxn>
                  <a:cxn ang="0">
                    <a:pos x="959" y="1356"/>
                  </a:cxn>
                  <a:cxn ang="0">
                    <a:pos x="397" y="1356"/>
                  </a:cxn>
                </a:cxnLst>
                <a:rect l="0" t="0" r="r" b="b"/>
                <a:pathLst>
                  <a:path w="1356" h="1356">
                    <a:moveTo>
                      <a:pt x="397" y="1356"/>
                    </a:moveTo>
                    <a:lnTo>
                      <a:pt x="0" y="960"/>
                    </a:lnTo>
                    <a:lnTo>
                      <a:pt x="0" y="397"/>
                    </a:lnTo>
                    <a:lnTo>
                      <a:pt x="397" y="0"/>
                    </a:lnTo>
                    <a:lnTo>
                      <a:pt x="959" y="0"/>
                    </a:lnTo>
                    <a:lnTo>
                      <a:pt x="1356" y="397"/>
                    </a:lnTo>
                    <a:lnTo>
                      <a:pt x="1356" y="960"/>
                    </a:lnTo>
                    <a:lnTo>
                      <a:pt x="959" y="1356"/>
                    </a:lnTo>
                    <a:lnTo>
                      <a:pt x="397" y="1356"/>
                    </a:lnTo>
                    <a:close/>
                  </a:path>
                </a:pathLst>
              </a:custGeom>
              <a:solidFill>
                <a:srgbClr val="FFFFFF"/>
              </a:solidFill>
              <a:ln w="28575" cap="flat">
                <a:solidFill>
                  <a:srgbClr val="808285"/>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5" name="Freeform 24"/>
              <p:cNvSpPr>
                <a:spLocks/>
              </p:cNvSpPr>
              <p:nvPr/>
            </p:nvSpPr>
            <p:spPr bwMode="auto">
              <a:xfrm>
                <a:off x="3352800" y="3810000"/>
                <a:ext cx="2089150" cy="2085975"/>
              </a:xfrm>
              <a:custGeom>
                <a:avLst/>
                <a:gdLst/>
                <a:ahLst/>
                <a:cxnLst>
                  <a:cxn ang="0">
                    <a:pos x="387" y="1314"/>
                  </a:cxn>
                  <a:cxn ang="0">
                    <a:pos x="0" y="929"/>
                  </a:cxn>
                  <a:cxn ang="0">
                    <a:pos x="0" y="386"/>
                  </a:cxn>
                  <a:cxn ang="0">
                    <a:pos x="387" y="0"/>
                  </a:cxn>
                  <a:cxn ang="0">
                    <a:pos x="931" y="0"/>
                  </a:cxn>
                  <a:cxn ang="0">
                    <a:pos x="1316" y="386"/>
                  </a:cxn>
                  <a:cxn ang="0">
                    <a:pos x="1316" y="929"/>
                  </a:cxn>
                  <a:cxn ang="0">
                    <a:pos x="931" y="1314"/>
                  </a:cxn>
                  <a:cxn ang="0">
                    <a:pos x="387" y="1314"/>
                  </a:cxn>
                </a:cxnLst>
                <a:rect l="0" t="0" r="r" b="b"/>
                <a:pathLst>
                  <a:path w="1316" h="1314">
                    <a:moveTo>
                      <a:pt x="387" y="1314"/>
                    </a:moveTo>
                    <a:lnTo>
                      <a:pt x="0" y="929"/>
                    </a:lnTo>
                    <a:lnTo>
                      <a:pt x="0" y="386"/>
                    </a:lnTo>
                    <a:lnTo>
                      <a:pt x="387" y="0"/>
                    </a:lnTo>
                    <a:lnTo>
                      <a:pt x="931" y="0"/>
                    </a:lnTo>
                    <a:lnTo>
                      <a:pt x="1316" y="386"/>
                    </a:lnTo>
                    <a:lnTo>
                      <a:pt x="1316" y="929"/>
                    </a:lnTo>
                    <a:lnTo>
                      <a:pt x="931" y="1314"/>
                    </a:lnTo>
                    <a:lnTo>
                      <a:pt x="387" y="1314"/>
                    </a:lnTo>
                    <a:close/>
                  </a:path>
                </a:pathLst>
              </a:custGeom>
              <a:gradFill flip="none" rotWithShape="1">
                <a:gsLst>
                  <a:gs pos="0">
                    <a:srgbClr val="ED1C24">
                      <a:shade val="30000"/>
                      <a:satMod val="115000"/>
                    </a:srgbClr>
                  </a:gs>
                  <a:gs pos="50000">
                    <a:srgbClr val="ED1C24">
                      <a:shade val="67500"/>
                      <a:satMod val="115000"/>
                    </a:srgbClr>
                  </a:gs>
                  <a:gs pos="100000">
                    <a:srgbClr val="ED1C24">
                      <a:shade val="100000"/>
                      <a:satMod val="115000"/>
                    </a:srgbClr>
                  </a:gs>
                </a:gsLst>
                <a:lin ang="135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Freeform 26"/>
              <p:cNvSpPr>
                <a:spLocks/>
              </p:cNvSpPr>
              <p:nvPr/>
            </p:nvSpPr>
            <p:spPr bwMode="auto">
              <a:xfrm>
                <a:off x="3513137" y="4489450"/>
                <a:ext cx="327025" cy="712788"/>
              </a:xfrm>
              <a:custGeom>
                <a:avLst/>
                <a:gdLst/>
                <a:ahLst/>
                <a:cxnLst>
                  <a:cxn ang="0">
                    <a:pos x="86" y="48"/>
                  </a:cxn>
                  <a:cxn ang="0">
                    <a:pos x="66" y="48"/>
                  </a:cxn>
                  <a:cxn ang="0">
                    <a:pos x="60" y="31"/>
                  </a:cxn>
                  <a:cxn ang="0">
                    <a:pos x="45" y="25"/>
                  </a:cxn>
                  <a:cxn ang="0">
                    <a:pos x="30" y="32"/>
                  </a:cxn>
                  <a:cxn ang="0">
                    <a:pos x="24" y="49"/>
                  </a:cxn>
                  <a:cxn ang="0">
                    <a:pos x="38" y="73"/>
                  </a:cxn>
                  <a:cxn ang="0">
                    <a:pos x="54" y="84"/>
                  </a:cxn>
                  <a:cxn ang="0">
                    <a:pos x="80" y="108"/>
                  </a:cxn>
                  <a:cxn ang="0">
                    <a:pos x="87" y="139"/>
                  </a:cxn>
                  <a:cxn ang="0">
                    <a:pos x="75" y="176"/>
                  </a:cxn>
                  <a:cxn ang="0">
                    <a:pos x="44" y="190"/>
                  </a:cxn>
                  <a:cxn ang="0">
                    <a:pos x="13" y="177"/>
                  </a:cxn>
                  <a:cxn ang="0">
                    <a:pos x="0" y="143"/>
                  </a:cxn>
                  <a:cxn ang="0">
                    <a:pos x="0" y="137"/>
                  </a:cxn>
                  <a:cxn ang="0">
                    <a:pos x="20" y="137"/>
                  </a:cxn>
                  <a:cxn ang="0">
                    <a:pos x="27" y="158"/>
                  </a:cxn>
                  <a:cxn ang="0">
                    <a:pos x="43" y="166"/>
                  </a:cxn>
                  <a:cxn ang="0">
                    <a:pos x="60" y="158"/>
                  </a:cxn>
                  <a:cxn ang="0">
                    <a:pos x="67" y="139"/>
                  </a:cxn>
                  <a:cxn ang="0">
                    <a:pos x="60" y="120"/>
                  </a:cxn>
                  <a:cxn ang="0">
                    <a:pos x="36" y="101"/>
                  </a:cxn>
                  <a:cxn ang="0">
                    <a:pos x="11" y="79"/>
                  </a:cxn>
                  <a:cxn ang="0">
                    <a:pos x="4" y="51"/>
                  </a:cxn>
                  <a:cxn ang="0">
                    <a:pos x="16" y="15"/>
                  </a:cxn>
                  <a:cxn ang="0">
                    <a:pos x="46" y="0"/>
                  </a:cxn>
                  <a:cxn ang="0">
                    <a:pos x="74" y="13"/>
                  </a:cxn>
                  <a:cxn ang="0">
                    <a:pos x="86" y="44"/>
                  </a:cxn>
                  <a:cxn ang="0">
                    <a:pos x="86" y="48"/>
                  </a:cxn>
                </a:cxnLst>
                <a:rect l="0" t="0" r="r" b="b"/>
                <a:pathLst>
                  <a:path w="87" h="190">
                    <a:moveTo>
                      <a:pt x="86" y="48"/>
                    </a:moveTo>
                    <a:cubicBezTo>
                      <a:pt x="66" y="48"/>
                      <a:pt x="66" y="48"/>
                      <a:pt x="66" y="48"/>
                    </a:cubicBezTo>
                    <a:cubicBezTo>
                      <a:pt x="66" y="41"/>
                      <a:pt x="64" y="35"/>
                      <a:pt x="60" y="31"/>
                    </a:cubicBezTo>
                    <a:cubicBezTo>
                      <a:pt x="57" y="27"/>
                      <a:pt x="51" y="25"/>
                      <a:pt x="45" y="25"/>
                    </a:cubicBezTo>
                    <a:cubicBezTo>
                      <a:pt x="39" y="25"/>
                      <a:pt x="34" y="27"/>
                      <a:pt x="30" y="32"/>
                    </a:cubicBezTo>
                    <a:cubicBezTo>
                      <a:pt x="26" y="36"/>
                      <a:pt x="24" y="42"/>
                      <a:pt x="24" y="49"/>
                    </a:cubicBezTo>
                    <a:cubicBezTo>
                      <a:pt x="24" y="59"/>
                      <a:pt x="28" y="67"/>
                      <a:pt x="38" y="73"/>
                    </a:cubicBezTo>
                    <a:cubicBezTo>
                      <a:pt x="54" y="84"/>
                      <a:pt x="54" y="84"/>
                      <a:pt x="54" y="84"/>
                    </a:cubicBezTo>
                    <a:cubicBezTo>
                      <a:pt x="66" y="91"/>
                      <a:pt x="75" y="99"/>
                      <a:pt x="80" y="108"/>
                    </a:cubicBezTo>
                    <a:cubicBezTo>
                      <a:pt x="85" y="116"/>
                      <a:pt x="87" y="127"/>
                      <a:pt x="87" y="139"/>
                    </a:cubicBezTo>
                    <a:cubicBezTo>
                      <a:pt x="87" y="154"/>
                      <a:pt x="83" y="166"/>
                      <a:pt x="75" y="176"/>
                    </a:cubicBezTo>
                    <a:cubicBezTo>
                      <a:pt x="67" y="186"/>
                      <a:pt x="56" y="190"/>
                      <a:pt x="44" y="190"/>
                    </a:cubicBezTo>
                    <a:cubicBezTo>
                      <a:pt x="31" y="190"/>
                      <a:pt x="21" y="186"/>
                      <a:pt x="13" y="177"/>
                    </a:cubicBezTo>
                    <a:cubicBezTo>
                      <a:pt x="4" y="167"/>
                      <a:pt x="0" y="156"/>
                      <a:pt x="0" y="143"/>
                    </a:cubicBezTo>
                    <a:cubicBezTo>
                      <a:pt x="0" y="142"/>
                      <a:pt x="0" y="140"/>
                      <a:pt x="0" y="137"/>
                    </a:cubicBezTo>
                    <a:cubicBezTo>
                      <a:pt x="20" y="137"/>
                      <a:pt x="20" y="137"/>
                      <a:pt x="20" y="137"/>
                    </a:cubicBezTo>
                    <a:cubicBezTo>
                      <a:pt x="21" y="146"/>
                      <a:pt x="23" y="153"/>
                      <a:pt x="27" y="158"/>
                    </a:cubicBezTo>
                    <a:cubicBezTo>
                      <a:pt x="31" y="163"/>
                      <a:pt x="37" y="166"/>
                      <a:pt x="43" y="166"/>
                    </a:cubicBezTo>
                    <a:cubicBezTo>
                      <a:pt x="50" y="166"/>
                      <a:pt x="56" y="163"/>
                      <a:pt x="60" y="158"/>
                    </a:cubicBezTo>
                    <a:cubicBezTo>
                      <a:pt x="65" y="153"/>
                      <a:pt x="67" y="146"/>
                      <a:pt x="67" y="139"/>
                    </a:cubicBezTo>
                    <a:cubicBezTo>
                      <a:pt x="67" y="131"/>
                      <a:pt x="65" y="125"/>
                      <a:pt x="60" y="120"/>
                    </a:cubicBezTo>
                    <a:cubicBezTo>
                      <a:pt x="56" y="114"/>
                      <a:pt x="48" y="108"/>
                      <a:pt x="36" y="101"/>
                    </a:cubicBezTo>
                    <a:cubicBezTo>
                      <a:pt x="24" y="94"/>
                      <a:pt x="16" y="86"/>
                      <a:pt x="11" y="79"/>
                    </a:cubicBezTo>
                    <a:cubicBezTo>
                      <a:pt x="6" y="72"/>
                      <a:pt x="4" y="62"/>
                      <a:pt x="4" y="51"/>
                    </a:cubicBezTo>
                    <a:cubicBezTo>
                      <a:pt x="4" y="36"/>
                      <a:pt x="8" y="24"/>
                      <a:pt x="16" y="15"/>
                    </a:cubicBezTo>
                    <a:cubicBezTo>
                      <a:pt x="24" y="5"/>
                      <a:pt x="34" y="0"/>
                      <a:pt x="46" y="0"/>
                    </a:cubicBezTo>
                    <a:cubicBezTo>
                      <a:pt x="57" y="0"/>
                      <a:pt x="66" y="5"/>
                      <a:pt x="74" y="13"/>
                    </a:cubicBezTo>
                    <a:cubicBezTo>
                      <a:pt x="82" y="22"/>
                      <a:pt x="86" y="32"/>
                      <a:pt x="86" y="44"/>
                    </a:cubicBezTo>
                    <a:lnTo>
                      <a:pt x="86" y="48"/>
                    </a:lnTo>
                    <a:close/>
                  </a:path>
                </a:pathLst>
              </a:custGeom>
              <a:solidFill>
                <a:srgbClr val="FFFFFF"/>
              </a:solidFill>
              <a:ln w="28575"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27"/>
              <p:cNvSpPr>
                <a:spLocks/>
              </p:cNvSpPr>
              <p:nvPr/>
            </p:nvSpPr>
            <p:spPr bwMode="auto">
              <a:xfrm>
                <a:off x="3983037" y="4500563"/>
                <a:ext cx="355600" cy="693738"/>
              </a:xfrm>
              <a:custGeom>
                <a:avLst/>
                <a:gdLst/>
                <a:ahLst/>
                <a:cxnLst>
                  <a:cxn ang="0">
                    <a:pos x="134" y="57"/>
                  </a:cxn>
                  <a:cxn ang="0">
                    <a:pos x="134" y="437"/>
                  </a:cxn>
                  <a:cxn ang="0">
                    <a:pos x="87" y="437"/>
                  </a:cxn>
                  <a:cxn ang="0">
                    <a:pos x="87" y="57"/>
                  </a:cxn>
                  <a:cxn ang="0">
                    <a:pos x="0" y="57"/>
                  </a:cxn>
                  <a:cxn ang="0">
                    <a:pos x="0" y="0"/>
                  </a:cxn>
                  <a:cxn ang="0">
                    <a:pos x="224" y="0"/>
                  </a:cxn>
                  <a:cxn ang="0">
                    <a:pos x="224" y="57"/>
                  </a:cxn>
                  <a:cxn ang="0">
                    <a:pos x="134" y="57"/>
                  </a:cxn>
                </a:cxnLst>
                <a:rect l="0" t="0" r="r" b="b"/>
                <a:pathLst>
                  <a:path w="224" h="437">
                    <a:moveTo>
                      <a:pt x="134" y="57"/>
                    </a:moveTo>
                    <a:lnTo>
                      <a:pt x="134" y="437"/>
                    </a:lnTo>
                    <a:lnTo>
                      <a:pt x="87" y="437"/>
                    </a:lnTo>
                    <a:lnTo>
                      <a:pt x="87" y="57"/>
                    </a:lnTo>
                    <a:lnTo>
                      <a:pt x="0" y="57"/>
                    </a:lnTo>
                    <a:lnTo>
                      <a:pt x="0" y="0"/>
                    </a:lnTo>
                    <a:lnTo>
                      <a:pt x="224" y="0"/>
                    </a:lnTo>
                    <a:lnTo>
                      <a:pt x="224" y="57"/>
                    </a:lnTo>
                    <a:lnTo>
                      <a:pt x="134" y="57"/>
                    </a:lnTo>
                    <a:close/>
                  </a:path>
                </a:pathLst>
              </a:custGeom>
              <a:solidFill>
                <a:srgbClr val="FFFFFF"/>
              </a:solidFill>
              <a:ln w="28575"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8"/>
              <p:cNvSpPr>
                <a:spLocks noEditPoints="1"/>
              </p:cNvSpPr>
              <p:nvPr/>
            </p:nvSpPr>
            <p:spPr bwMode="auto">
              <a:xfrm>
                <a:off x="4462462" y="4489450"/>
                <a:ext cx="363538" cy="712788"/>
              </a:xfrm>
              <a:custGeom>
                <a:avLst/>
                <a:gdLst/>
                <a:ahLst/>
                <a:cxnLst>
                  <a:cxn ang="0">
                    <a:pos x="48" y="0"/>
                  </a:cxn>
                  <a:cxn ang="0">
                    <a:pos x="83" y="28"/>
                  </a:cxn>
                  <a:cxn ang="0">
                    <a:pos x="97" y="95"/>
                  </a:cxn>
                  <a:cxn ang="0">
                    <a:pos x="83" y="164"/>
                  </a:cxn>
                  <a:cxn ang="0">
                    <a:pos x="48" y="190"/>
                  </a:cxn>
                  <a:cxn ang="0">
                    <a:pos x="13" y="164"/>
                  </a:cxn>
                  <a:cxn ang="0">
                    <a:pos x="0" y="97"/>
                  </a:cxn>
                  <a:cxn ang="0">
                    <a:pos x="13" y="28"/>
                  </a:cxn>
                  <a:cxn ang="0">
                    <a:pos x="48" y="0"/>
                  </a:cxn>
                  <a:cxn ang="0">
                    <a:pos x="48" y="25"/>
                  </a:cxn>
                  <a:cxn ang="0">
                    <a:pos x="28" y="41"/>
                  </a:cxn>
                  <a:cxn ang="0">
                    <a:pos x="20" y="97"/>
                  </a:cxn>
                  <a:cxn ang="0">
                    <a:pos x="27" y="147"/>
                  </a:cxn>
                  <a:cxn ang="0">
                    <a:pos x="48" y="166"/>
                  </a:cxn>
                  <a:cxn ang="0">
                    <a:pos x="69" y="147"/>
                  </a:cxn>
                  <a:cxn ang="0">
                    <a:pos x="77" y="95"/>
                  </a:cxn>
                  <a:cxn ang="0">
                    <a:pos x="69" y="44"/>
                  </a:cxn>
                  <a:cxn ang="0">
                    <a:pos x="48" y="25"/>
                  </a:cxn>
                </a:cxnLst>
                <a:rect l="0" t="0" r="r" b="b"/>
                <a:pathLst>
                  <a:path w="97" h="190">
                    <a:moveTo>
                      <a:pt x="48" y="0"/>
                    </a:moveTo>
                    <a:cubicBezTo>
                      <a:pt x="62" y="0"/>
                      <a:pt x="74" y="9"/>
                      <a:pt x="83" y="28"/>
                    </a:cubicBezTo>
                    <a:cubicBezTo>
                      <a:pt x="92" y="46"/>
                      <a:pt x="97" y="68"/>
                      <a:pt x="97" y="95"/>
                    </a:cubicBezTo>
                    <a:cubicBezTo>
                      <a:pt x="97" y="123"/>
                      <a:pt x="92" y="146"/>
                      <a:pt x="83" y="164"/>
                    </a:cubicBezTo>
                    <a:cubicBezTo>
                      <a:pt x="74" y="182"/>
                      <a:pt x="62" y="190"/>
                      <a:pt x="48" y="190"/>
                    </a:cubicBezTo>
                    <a:cubicBezTo>
                      <a:pt x="34" y="190"/>
                      <a:pt x="22" y="182"/>
                      <a:pt x="13" y="164"/>
                    </a:cubicBezTo>
                    <a:cubicBezTo>
                      <a:pt x="4" y="146"/>
                      <a:pt x="0" y="124"/>
                      <a:pt x="0" y="97"/>
                    </a:cubicBezTo>
                    <a:cubicBezTo>
                      <a:pt x="0" y="69"/>
                      <a:pt x="4" y="46"/>
                      <a:pt x="13" y="28"/>
                    </a:cubicBezTo>
                    <a:cubicBezTo>
                      <a:pt x="23" y="9"/>
                      <a:pt x="34" y="0"/>
                      <a:pt x="48" y="0"/>
                    </a:cubicBezTo>
                    <a:close/>
                    <a:moveTo>
                      <a:pt x="48" y="25"/>
                    </a:moveTo>
                    <a:cubicBezTo>
                      <a:pt x="39" y="25"/>
                      <a:pt x="33" y="30"/>
                      <a:pt x="28" y="41"/>
                    </a:cubicBezTo>
                    <a:cubicBezTo>
                      <a:pt x="23" y="54"/>
                      <a:pt x="20" y="73"/>
                      <a:pt x="20" y="97"/>
                    </a:cubicBezTo>
                    <a:cubicBezTo>
                      <a:pt x="20" y="118"/>
                      <a:pt x="22" y="135"/>
                      <a:pt x="27" y="147"/>
                    </a:cubicBezTo>
                    <a:cubicBezTo>
                      <a:pt x="32" y="160"/>
                      <a:pt x="39" y="166"/>
                      <a:pt x="48" y="166"/>
                    </a:cubicBezTo>
                    <a:cubicBezTo>
                      <a:pt x="57" y="166"/>
                      <a:pt x="64" y="159"/>
                      <a:pt x="69" y="147"/>
                    </a:cubicBezTo>
                    <a:cubicBezTo>
                      <a:pt x="74" y="134"/>
                      <a:pt x="77" y="117"/>
                      <a:pt x="77" y="95"/>
                    </a:cubicBezTo>
                    <a:cubicBezTo>
                      <a:pt x="77" y="74"/>
                      <a:pt x="74" y="57"/>
                      <a:pt x="69" y="44"/>
                    </a:cubicBezTo>
                    <a:cubicBezTo>
                      <a:pt x="64" y="31"/>
                      <a:pt x="57" y="25"/>
                      <a:pt x="48" y="25"/>
                    </a:cubicBezTo>
                    <a:close/>
                  </a:path>
                </a:pathLst>
              </a:custGeom>
              <a:solidFill>
                <a:srgbClr val="FFFFFF"/>
              </a:solidFill>
              <a:ln w="28575"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9"/>
              <p:cNvSpPr>
                <a:spLocks noEditPoints="1"/>
              </p:cNvSpPr>
              <p:nvPr/>
            </p:nvSpPr>
            <p:spPr bwMode="auto">
              <a:xfrm>
                <a:off x="4972050" y="4500563"/>
                <a:ext cx="349250" cy="693738"/>
              </a:xfrm>
              <a:custGeom>
                <a:avLst/>
                <a:gdLst/>
                <a:ahLst/>
                <a:cxnLst>
                  <a:cxn ang="0">
                    <a:pos x="20" y="108"/>
                  </a:cxn>
                  <a:cxn ang="0">
                    <a:pos x="20" y="185"/>
                  </a:cxn>
                  <a:cxn ang="0">
                    <a:pos x="0" y="185"/>
                  </a:cxn>
                  <a:cxn ang="0">
                    <a:pos x="0" y="0"/>
                  </a:cxn>
                  <a:cxn ang="0">
                    <a:pos x="48" y="0"/>
                  </a:cxn>
                  <a:cxn ang="0">
                    <a:pos x="68" y="3"/>
                  </a:cxn>
                  <a:cxn ang="0">
                    <a:pos x="82" y="15"/>
                  </a:cxn>
                  <a:cxn ang="0">
                    <a:pos x="93" y="55"/>
                  </a:cxn>
                  <a:cxn ang="0">
                    <a:pos x="80" y="94"/>
                  </a:cxn>
                  <a:cxn ang="0">
                    <a:pos x="47" y="108"/>
                  </a:cxn>
                  <a:cxn ang="0">
                    <a:pos x="20" y="108"/>
                  </a:cxn>
                  <a:cxn ang="0">
                    <a:pos x="20" y="83"/>
                  </a:cxn>
                  <a:cxn ang="0">
                    <a:pos x="47" y="83"/>
                  </a:cxn>
                  <a:cxn ang="0">
                    <a:pos x="66" y="76"/>
                  </a:cxn>
                  <a:cxn ang="0">
                    <a:pos x="73" y="54"/>
                  </a:cxn>
                  <a:cxn ang="0">
                    <a:pos x="48" y="24"/>
                  </a:cxn>
                  <a:cxn ang="0">
                    <a:pos x="20" y="24"/>
                  </a:cxn>
                  <a:cxn ang="0">
                    <a:pos x="20" y="83"/>
                  </a:cxn>
                </a:cxnLst>
                <a:rect l="0" t="0" r="r" b="b"/>
                <a:pathLst>
                  <a:path w="93" h="185">
                    <a:moveTo>
                      <a:pt x="20" y="108"/>
                    </a:moveTo>
                    <a:cubicBezTo>
                      <a:pt x="20" y="185"/>
                      <a:pt x="20" y="185"/>
                      <a:pt x="20" y="185"/>
                    </a:cubicBezTo>
                    <a:cubicBezTo>
                      <a:pt x="0" y="185"/>
                      <a:pt x="0" y="185"/>
                      <a:pt x="0" y="185"/>
                    </a:cubicBezTo>
                    <a:cubicBezTo>
                      <a:pt x="0" y="0"/>
                      <a:pt x="0" y="0"/>
                      <a:pt x="0" y="0"/>
                    </a:cubicBezTo>
                    <a:cubicBezTo>
                      <a:pt x="48" y="0"/>
                      <a:pt x="48" y="0"/>
                      <a:pt x="48" y="0"/>
                    </a:cubicBezTo>
                    <a:cubicBezTo>
                      <a:pt x="56" y="0"/>
                      <a:pt x="63" y="1"/>
                      <a:pt x="68" y="3"/>
                    </a:cubicBezTo>
                    <a:cubicBezTo>
                      <a:pt x="72" y="5"/>
                      <a:pt x="77" y="9"/>
                      <a:pt x="82" y="15"/>
                    </a:cubicBezTo>
                    <a:cubicBezTo>
                      <a:pt x="89" y="25"/>
                      <a:pt x="93" y="38"/>
                      <a:pt x="93" y="55"/>
                    </a:cubicBezTo>
                    <a:cubicBezTo>
                      <a:pt x="93" y="70"/>
                      <a:pt x="89" y="84"/>
                      <a:pt x="80" y="94"/>
                    </a:cubicBezTo>
                    <a:cubicBezTo>
                      <a:pt x="72" y="104"/>
                      <a:pt x="61" y="108"/>
                      <a:pt x="47" y="108"/>
                    </a:cubicBezTo>
                    <a:lnTo>
                      <a:pt x="20" y="108"/>
                    </a:lnTo>
                    <a:close/>
                    <a:moveTo>
                      <a:pt x="20" y="83"/>
                    </a:moveTo>
                    <a:cubicBezTo>
                      <a:pt x="47" y="83"/>
                      <a:pt x="47" y="83"/>
                      <a:pt x="47" y="83"/>
                    </a:cubicBezTo>
                    <a:cubicBezTo>
                      <a:pt x="55" y="83"/>
                      <a:pt x="62" y="81"/>
                      <a:pt x="66" y="76"/>
                    </a:cubicBezTo>
                    <a:cubicBezTo>
                      <a:pt x="71" y="71"/>
                      <a:pt x="73" y="63"/>
                      <a:pt x="73" y="54"/>
                    </a:cubicBezTo>
                    <a:cubicBezTo>
                      <a:pt x="73" y="34"/>
                      <a:pt x="64" y="24"/>
                      <a:pt x="48" y="24"/>
                    </a:cubicBezTo>
                    <a:cubicBezTo>
                      <a:pt x="20" y="24"/>
                      <a:pt x="20" y="24"/>
                      <a:pt x="20" y="24"/>
                    </a:cubicBezTo>
                    <a:lnTo>
                      <a:pt x="20" y="83"/>
                    </a:lnTo>
                    <a:close/>
                  </a:path>
                </a:pathLst>
              </a:custGeom>
              <a:solidFill>
                <a:srgbClr val="FFFFFF"/>
              </a:solidFill>
              <a:ln w="28575"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6" name="Freeform 25"/>
              <p:cNvSpPr>
                <a:spLocks/>
              </p:cNvSpPr>
              <p:nvPr/>
            </p:nvSpPr>
            <p:spPr bwMode="auto">
              <a:xfrm>
                <a:off x="3389312" y="3856038"/>
                <a:ext cx="2017713" cy="1200150"/>
              </a:xfrm>
              <a:custGeom>
                <a:avLst/>
                <a:gdLst/>
                <a:ahLst/>
                <a:cxnLst>
                  <a:cxn ang="0">
                    <a:pos x="275" y="309"/>
                  </a:cxn>
                  <a:cxn ang="0">
                    <a:pos x="538" y="264"/>
                  </a:cxn>
                  <a:cxn ang="0">
                    <a:pos x="538" y="157"/>
                  </a:cxn>
                  <a:cxn ang="0">
                    <a:pos x="380" y="0"/>
                  </a:cxn>
                  <a:cxn ang="0">
                    <a:pos x="158" y="0"/>
                  </a:cxn>
                  <a:cxn ang="0">
                    <a:pos x="0" y="157"/>
                  </a:cxn>
                  <a:cxn ang="0">
                    <a:pos x="2" y="286"/>
                  </a:cxn>
                  <a:cxn ang="0">
                    <a:pos x="275" y="309"/>
                  </a:cxn>
                </a:cxnLst>
                <a:rect l="0" t="0" r="r" b="b"/>
                <a:pathLst>
                  <a:path w="538" h="320">
                    <a:moveTo>
                      <a:pt x="275" y="309"/>
                    </a:moveTo>
                    <a:cubicBezTo>
                      <a:pt x="415" y="313"/>
                      <a:pt x="489" y="294"/>
                      <a:pt x="538" y="264"/>
                    </a:cubicBezTo>
                    <a:cubicBezTo>
                      <a:pt x="538" y="227"/>
                      <a:pt x="538" y="160"/>
                      <a:pt x="538" y="157"/>
                    </a:cubicBezTo>
                    <a:cubicBezTo>
                      <a:pt x="533" y="153"/>
                      <a:pt x="385" y="5"/>
                      <a:pt x="380" y="0"/>
                    </a:cubicBezTo>
                    <a:cubicBezTo>
                      <a:pt x="374" y="0"/>
                      <a:pt x="164" y="0"/>
                      <a:pt x="158" y="0"/>
                    </a:cubicBezTo>
                    <a:cubicBezTo>
                      <a:pt x="153" y="5"/>
                      <a:pt x="5" y="153"/>
                      <a:pt x="0" y="157"/>
                    </a:cubicBezTo>
                    <a:cubicBezTo>
                      <a:pt x="0" y="162"/>
                      <a:pt x="2" y="222"/>
                      <a:pt x="2" y="286"/>
                    </a:cubicBezTo>
                    <a:cubicBezTo>
                      <a:pt x="71" y="320"/>
                      <a:pt x="210" y="307"/>
                      <a:pt x="275" y="309"/>
                    </a:cubicBezTo>
                    <a:close/>
                  </a:path>
                </a:pathLst>
              </a:custGeom>
              <a:gradFill flip="none" rotWithShape="1">
                <a:gsLst>
                  <a:gs pos="0">
                    <a:schemeClr val="bg1">
                      <a:alpha val="37000"/>
                    </a:schemeClr>
                  </a:gs>
                  <a:gs pos="100000">
                    <a:schemeClr val="bg1">
                      <a:shade val="100000"/>
                      <a:satMod val="115000"/>
                      <a:alpha val="8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r>
                  <a:rPr lang="en-US" dirty="0" smtClean="0"/>
                  <a:t>  </a:t>
                </a:r>
                <a:endParaRPr lang="en-US" dirty="0"/>
              </a:p>
            </p:txBody>
          </p:sp>
        </p:grpSp>
      </p:grpSp>
      <p:sp>
        <p:nvSpPr>
          <p:cNvPr id="14" name="Rectangle 13"/>
          <p:cNvSpPr/>
          <p:nvPr/>
        </p:nvSpPr>
        <p:spPr>
          <a:xfrm flipH="1">
            <a:off x="685800" y="1524000"/>
            <a:ext cx="4267200" cy="5029200"/>
          </a:xfrm>
          <a:prstGeom prst="rect">
            <a:avLst/>
          </a:prstGeom>
          <a:gradFill>
            <a:gsLst>
              <a:gs pos="56000">
                <a:schemeClr val="bg1"/>
              </a:gs>
              <a:gs pos="0">
                <a:schemeClr val="tx1">
                  <a:lumMod val="75000"/>
                </a:schemeClr>
              </a:gs>
            </a:gsLst>
            <a:lin ang="5400000" scaled="0"/>
          </a:gradFill>
          <a:ln>
            <a:noFill/>
          </a:ln>
          <a:effectLst>
            <a:outerShdw blurRad="50800" dist="38100" dir="5400000" algn="t" rotWithShape="0">
              <a:prstClr val="black">
                <a:alpha val="4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30000"/>
              </a:spcBef>
              <a:defRPr/>
            </a:pPr>
            <a:r>
              <a:rPr lang="en-US" sz="4000" b="1" i="1" cap="all" dirty="0">
                <a:solidFill>
                  <a:srgbClr val="FF0000"/>
                </a:solidFill>
              </a:rPr>
              <a:t>Discussion</a:t>
            </a:r>
            <a:r>
              <a:rPr lang="en-US" sz="3200" b="1" i="1" cap="all" dirty="0">
                <a:solidFill>
                  <a:srgbClr val="FF0000"/>
                </a:solidFill>
              </a:rPr>
              <a:t>:  </a:t>
            </a:r>
            <a:r>
              <a:rPr lang="en-US" sz="3200" b="1" i="1" cap="all" dirty="0" smtClean="0">
                <a:solidFill>
                  <a:srgbClr val="FF0000"/>
                </a:solidFill>
              </a:rPr>
              <a:t>    </a:t>
            </a:r>
            <a:r>
              <a:rPr lang="en-US" sz="3200" b="1" i="1" cap="all" dirty="0">
                <a:solidFill>
                  <a:srgbClr val="FF0000"/>
                </a:solidFill>
              </a:rPr>
              <a:t>handout:  </a:t>
            </a:r>
            <a:r>
              <a:rPr lang="en-US" sz="3600" b="1" dirty="0">
                <a:solidFill>
                  <a:srgbClr val="FF0000"/>
                </a:solidFill>
              </a:rPr>
              <a:t>Getting to Measurable, Meaningful Metrics </a:t>
            </a:r>
            <a:r>
              <a:rPr lang="en-US" sz="3200" b="1" dirty="0">
                <a:solidFill>
                  <a:srgbClr val="FF0000"/>
                </a:solidFill>
              </a:rPr>
              <a:t>H</a:t>
            </a:r>
            <a:r>
              <a:rPr lang="en-US" sz="3200" b="1" dirty="0" smtClean="0">
                <a:solidFill>
                  <a:srgbClr val="FF0000"/>
                </a:solidFill>
              </a:rPr>
              <a:t>ave </a:t>
            </a:r>
            <a:r>
              <a:rPr lang="en-US" sz="3200" b="1" dirty="0">
                <a:solidFill>
                  <a:srgbClr val="FF0000"/>
                </a:solidFill>
              </a:rPr>
              <a:t>table groups discuss and report out </a:t>
            </a:r>
            <a:r>
              <a:rPr lang="en-US" sz="3200" b="1" dirty="0" smtClean="0">
                <a:solidFill>
                  <a:srgbClr val="FF0000"/>
                </a:solidFill>
              </a:rPr>
              <a:t>their answers</a:t>
            </a:r>
            <a:endParaRPr lang="en-US" sz="3200" b="1" dirty="0">
              <a:solidFill>
                <a:srgbClr val="FF0000"/>
              </a:solidFill>
            </a:endParaRPr>
          </a:p>
        </p:txBody>
      </p:sp>
    </p:spTree>
    <p:extLst>
      <p:ext uri="{BB962C8B-B14F-4D97-AF65-F5344CB8AC3E}">
        <p14:creationId xmlns:p14="http://schemas.microsoft.com/office/powerpoint/2010/main" val="1954567124"/>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8" name="Group 147"/>
          <p:cNvGrpSpPr/>
          <p:nvPr/>
        </p:nvGrpSpPr>
        <p:grpSpPr>
          <a:xfrm>
            <a:off x="5468110" y="457200"/>
            <a:ext cx="3136660" cy="2145072"/>
            <a:chOff x="762000" y="1711881"/>
            <a:chExt cx="3413844" cy="2334630"/>
          </a:xfrm>
        </p:grpSpPr>
        <p:sp>
          <p:nvSpPr>
            <p:cNvPr id="146" name="Freeform 44"/>
            <p:cNvSpPr>
              <a:spLocks/>
            </p:cNvSpPr>
            <p:nvPr/>
          </p:nvSpPr>
          <p:spPr bwMode="auto">
            <a:xfrm>
              <a:off x="762000" y="1711881"/>
              <a:ext cx="3413844" cy="2334630"/>
            </a:xfrm>
            <a:custGeom>
              <a:avLst/>
              <a:gdLst/>
              <a:ahLst/>
              <a:cxnLst>
                <a:cxn ang="0">
                  <a:pos x="525" y="344"/>
                </a:cxn>
                <a:cxn ang="0">
                  <a:pos x="508" y="359"/>
                </a:cxn>
                <a:cxn ang="0">
                  <a:pos x="17" y="359"/>
                </a:cxn>
                <a:cxn ang="0">
                  <a:pos x="0" y="344"/>
                </a:cxn>
                <a:cxn ang="0">
                  <a:pos x="0" y="15"/>
                </a:cxn>
                <a:cxn ang="0">
                  <a:pos x="17" y="0"/>
                </a:cxn>
                <a:cxn ang="0">
                  <a:pos x="508" y="0"/>
                </a:cxn>
                <a:cxn ang="0">
                  <a:pos x="525" y="15"/>
                </a:cxn>
                <a:cxn ang="0">
                  <a:pos x="525" y="344"/>
                </a:cxn>
              </a:cxnLst>
              <a:rect l="0" t="0" r="r" b="b"/>
              <a:pathLst>
                <a:path w="525" h="359">
                  <a:moveTo>
                    <a:pt x="525" y="344"/>
                  </a:moveTo>
                  <a:cubicBezTo>
                    <a:pt x="525" y="352"/>
                    <a:pt x="518" y="359"/>
                    <a:pt x="508" y="359"/>
                  </a:cubicBezTo>
                  <a:cubicBezTo>
                    <a:pt x="17" y="359"/>
                    <a:pt x="17" y="359"/>
                    <a:pt x="17" y="359"/>
                  </a:cubicBezTo>
                  <a:cubicBezTo>
                    <a:pt x="8" y="359"/>
                    <a:pt x="0" y="352"/>
                    <a:pt x="0" y="344"/>
                  </a:cubicBezTo>
                  <a:cubicBezTo>
                    <a:pt x="0" y="15"/>
                    <a:pt x="0" y="15"/>
                    <a:pt x="0" y="15"/>
                  </a:cubicBezTo>
                  <a:cubicBezTo>
                    <a:pt x="0" y="7"/>
                    <a:pt x="8" y="0"/>
                    <a:pt x="17" y="0"/>
                  </a:cubicBezTo>
                  <a:cubicBezTo>
                    <a:pt x="508" y="0"/>
                    <a:pt x="508" y="0"/>
                    <a:pt x="508" y="0"/>
                  </a:cubicBezTo>
                  <a:cubicBezTo>
                    <a:pt x="518" y="0"/>
                    <a:pt x="525" y="7"/>
                    <a:pt x="525" y="15"/>
                  </a:cubicBezTo>
                  <a:lnTo>
                    <a:pt x="525" y="344"/>
                  </a:lnTo>
                  <a:close/>
                </a:path>
              </a:pathLst>
            </a:cu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7" name="Freeform 45"/>
            <p:cNvSpPr>
              <a:spLocks/>
            </p:cNvSpPr>
            <p:nvPr/>
          </p:nvSpPr>
          <p:spPr bwMode="auto">
            <a:xfrm>
              <a:off x="841841" y="1791723"/>
              <a:ext cx="3262424" cy="2143434"/>
            </a:xfrm>
            <a:custGeom>
              <a:avLst/>
              <a:gdLst/>
              <a:ahLst/>
              <a:cxnLst>
                <a:cxn ang="0">
                  <a:pos x="502" y="319"/>
                </a:cxn>
                <a:cxn ang="0">
                  <a:pos x="486" y="334"/>
                </a:cxn>
                <a:cxn ang="0">
                  <a:pos x="16" y="334"/>
                </a:cxn>
                <a:cxn ang="0">
                  <a:pos x="0" y="319"/>
                </a:cxn>
                <a:cxn ang="0">
                  <a:pos x="0" y="15"/>
                </a:cxn>
                <a:cxn ang="0">
                  <a:pos x="16" y="0"/>
                </a:cxn>
                <a:cxn ang="0">
                  <a:pos x="486" y="0"/>
                </a:cxn>
                <a:cxn ang="0">
                  <a:pos x="502" y="15"/>
                </a:cxn>
                <a:cxn ang="0">
                  <a:pos x="502" y="319"/>
                </a:cxn>
              </a:cxnLst>
              <a:rect l="0" t="0" r="r" b="b"/>
              <a:pathLst>
                <a:path w="502" h="334">
                  <a:moveTo>
                    <a:pt x="502" y="319"/>
                  </a:moveTo>
                  <a:cubicBezTo>
                    <a:pt x="502" y="328"/>
                    <a:pt x="494" y="334"/>
                    <a:pt x="486" y="334"/>
                  </a:cubicBezTo>
                  <a:cubicBezTo>
                    <a:pt x="16" y="334"/>
                    <a:pt x="16" y="334"/>
                    <a:pt x="16" y="334"/>
                  </a:cubicBezTo>
                  <a:cubicBezTo>
                    <a:pt x="7" y="334"/>
                    <a:pt x="0" y="328"/>
                    <a:pt x="0" y="319"/>
                  </a:cubicBezTo>
                  <a:cubicBezTo>
                    <a:pt x="0" y="15"/>
                    <a:pt x="0" y="15"/>
                    <a:pt x="0" y="15"/>
                  </a:cubicBezTo>
                  <a:cubicBezTo>
                    <a:pt x="0" y="7"/>
                    <a:pt x="7" y="0"/>
                    <a:pt x="16" y="0"/>
                  </a:cubicBezTo>
                  <a:cubicBezTo>
                    <a:pt x="486" y="0"/>
                    <a:pt x="486" y="0"/>
                    <a:pt x="486" y="0"/>
                  </a:cubicBezTo>
                  <a:cubicBezTo>
                    <a:pt x="494" y="0"/>
                    <a:pt x="502" y="7"/>
                    <a:pt x="502" y="15"/>
                  </a:cubicBezTo>
                  <a:lnTo>
                    <a:pt x="502" y="319"/>
                  </a:lnTo>
                  <a:close/>
                </a:path>
              </a:pathLst>
            </a:cu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35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327" name="AutoShape 64"/>
          <p:cNvSpPr>
            <a:spLocks noChangeArrowheads="1"/>
          </p:cNvSpPr>
          <p:nvPr/>
        </p:nvSpPr>
        <p:spPr bwMode="gray">
          <a:xfrm>
            <a:off x="457200" y="228600"/>
            <a:ext cx="5638800" cy="609600"/>
          </a:xfrm>
          <a:prstGeom prst="roundRect">
            <a:avLst>
              <a:gd name="adj" fmla="val 0"/>
            </a:avLst>
          </a:prstGeom>
          <a:noFill/>
          <a:ln w="38100">
            <a:noFill/>
            <a:round/>
            <a:headEnd/>
            <a:tailEnd/>
          </a:ln>
          <a:effectLst/>
        </p:spPr>
        <p:txBody>
          <a:bodyPr wrap="none" anchor="ctr"/>
          <a:lstStyle/>
          <a:p>
            <a:pPr fontAlgn="auto">
              <a:spcBef>
                <a:spcPts val="0"/>
              </a:spcBef>
              <a:spcAft>
                <a:spcPts val="0"/>
              </a:spcAft>
              <a:defRPr/>
            </a:pPr>
            <a:r>
              <a:rPr lang="en-US" sz="2800" b="1" dirty="0" smtClean="0">
                <a:solidFill>
                  <a:schemeClr val="bg1"/>
                </a:solidFill>
              </a:rPr>
              <a:t>Iowa Core:   Leadership</a:t>
            </a:r>
            <a:endParaRPr lang="en-US" sz="2800" kern="0" dirty="0" smtClean="0">
              <a:solidFill>
                <a:schemeClr val="bg1"/>
              </a:solidFill>
              <a:latin typeface="+mn-lt"/>
              <a:ea typeface="굴림" charset="-127"/>
              <a:cs typeface="Arial" pitchFamily="34" charset="0"/>
            </a:endParaRPr>
          </a:p>
        </p:txBody>
      </p:sp>
      <p:sp>
        <p:nvSpPr>
          <p:cNvPr id="155" name="Rectangle 154"/>
          <p:cNvSpPr/>
          <p:nvPr/>
        </p:nvSpPr>
        <p:spPr>
          <a:xfrm>
            <a:off x="6248400" y="685800"/>
            <a:ext cx="1780430" cy="1200329"/>
          </a:xfrm>
          <a:prstGeom prst="rect">
            <a:avLst/>
          </a:prstGeom>
        </p:spPr>
        <p:txBody>
          <a:bodyPr wrap="none">
            <a:spAutoFit/>
          </a:bodyPr>
          <a:lstStyle/>
          <a:p>
            <a:r>
              <a:rPr lang="en-US" sz="3600" kern="0" dirty="0" smtClean="0">
                <a:solidFill>
                  <a:schemeClr val="bg1"/>
                </a:solidFill>
                <a:latin typeface="+mn-lt"/>
                <a:ea typeface="굴림" charset="-127"/>
                <a:cs typeface="Arial" pitchFamily="34" charset="0"/>
              </a:rPr>
              <a:t>Build </a:t>
            </a:r>
          </a:p>
          <a:p>
            <a:r>
              <a:rPr lang="en-US" sz="3600" kern="0" dirty="0" smtClean="0">
                <a:solidFill>
                  <a:schemeClr val="bg1"/>
                </a:solidFill>
                <a:latin typeface="+mn-lt"/>
                <a:ea typeface="굴림" charset="-127"/>
                <a:cs typeface="Arial" pitchFamily="34" charset="0"/>
              </a:rPr>
              <a:t>Capacity</a:t>
            </a:r>
            <a:endParaRPr lang="en-US" sz="3600" dirty="0">
              <a:solidFill>
                <a:schemeClr val="bg1"/>
              </a:solidFill>
              <a:latin typeface="+mn-lt"/>
            </a:endParaRPr>
          </a:p>
        </p:txBody>
      </p:sp>
      <p:sp>
        <p:nvSpPr>
          <p:cNvPr id="157" name="Down Arrow 156"/>
          <p:cNvSpPr/>
          <p:nvPr/>
        </p:nvSpPr>
        <p:spPr>
          <a:xfrm flipV="1">
            <a:off x="5638800" y="762740"/>
            <a:ext cx="304800" cy="1523260"/>
          </a:xfrm>
          <a:prstGeom prst="downArrow">
            <a:avLst>
              <a:gd name="adj1" fmla="val 50000"/>
              <a:gd name="adj2" fmla="val 7812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 name="Rectangle 157"/>
          <p:cNvSpPr/>
          <p:nvPr/>
        </p:nvSpPr>
        <p:spPr>
          <a:xfrm>
            <a:off x="533400" y="914400"/>
            <a:ext cx="3429000" cy="2862322"/>
          </a:xfrm>
          <a:prstGeom prst="rect">
            <a:avLst/>
          </a:prstGeom>
        </p:spPr>
        <p:txBody>
          <a:bodyPr wrap="square">
            <a:spAutoFit/>
          </a:bodyPr>
          <a:lstStyle/>
          <a:p>
            <a:pPr algn="ctr" fontAlgn="auto">
              <a:spcBef>
                <a:spcPts val="0"/>
              </a:spcBef>
              <a:spcAft>
                <a:spcPts val="0"/>
              </a:spcAft>
              <a:defRPr/>
            </a:pPr>
            <a:r>
              <a:rPr lang="en-US" altLang="ko-KR" sz="3600" kern="0" dirty="0" smtClean="0">
                <a:solidFill>
                  <a:schemeClr val="bg1">
                    <a:lumMod val="75000"/>
                  </a:schemeClr>
                </a:solidFill>
                <a:latin typeface="+mn-lt"/>
                <a:ea typeface="굴림" charset="-127"/>
                <a:cs typeface="Arial" pitchFamily="34" charset="0"/>
              </a:rPr>
              <a:t>Create a learning organization in which learning together is valued</a:t>
            </a:r>
          </a:p>
        </p:txBody>
      </p:sp>
      <p:sp>
        <p:nvSpPr>
          <p:cNvPr id="176" name="Down Arrow 175"/>
          <p:cNvSpPr/>
          <p:nvPr/>
        </p:nvSpPr>
        <p:spPr>
          <a:xfrm rot="5400000" flipV="1">
            <a:off x="6362330" y="1714870"/>
            <a:ext cx="152770" cy="990230"/>
          </a:xfrm>
          <a:prstGeom prst="downArrow">
            <a:avLst>
              <a:gd name="adj1" fmla="val 50000"/>
              <a:gd name="adj2" fmla="val 7812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5257800"/>
            <a:ext cx="9144000" cy="1295400"/>
          </a:xfrm>
          <a:prstGeom prst="rect">
            <a:avLst/>
          </a:prstGeom>
          <a:gradFill>
            <a:gsLst>
              <a:gs pos="0">
                <a:schemeClr val="tx1">
                  <a:lumMod val="50000"/>
                  <a:alpha val="16000"/>
                </a:schemeClr>
              </a:gs>
              <a:gs pos="62000">
                <a:schemeClr val="tx1">
                  <a:lumMod val="75000"/>
                  <a:alpha val="68000"/>
                </a:schemeClr>
              </a:gs>
              <a:gs pos="100000">
                <a:schemeClr val="tx1">
                  <a:lumMod val="75000"/>
                  <a:alpha val="45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Rectangle 83"/>
          <p:cNvSpPr/>
          <p:nvPr/>
        </p:nvSpPr>
        <p:spPr>
          <a:xfrm>
            <a:off x="5410200" y="5631385"/>
            <a:ext cx="3733800" cy="338528"/>
          </a:xfrm>
          <a:prstGeom prst="rect">
            <a:avLst/>
          </a:prstGeom>
          <a:gradFill>
            <a:gsLst>
              <a:gs pos="56000">
                <a:schemeClr val="tx1">
                  <a:lumMod val="50000"/>
                </a:schemeClr>
              </a:gs>
              <a:gs pos="0">
                <a:srgbClr val="5E5E5E">
                  <a:alpha val="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4800600" y="5562600"/>
            <a:ext cx="4124890" cy="584776"/>
          </a:xfrm>
          <a:prstGeom prst="rect">
            <a:avLst/>
          </a:prstGeom>
        </p:spPr>
        <p:txBody>
          <a:bodyPr wrap="square">
            <a:spAutoFit/>
          </a:bodyPr>
          <a:lstStyle/>
          <a:p>
            <a:r>
              <a:rPr lang="en-US" sz="3200" b="1" kern="0" dirty="0" smtClean="0">
                <a:solidFill>
                  <a:schemeClr val="bg1"/>
                </a:solidFill>
                <a:effectLst>
                  <a:outerShdw blurRad="38100" dist="38100" dir="2700000" algn="tl">
                    <a:srgbClr val="000000">
                      <a:alpha val="43137"/>
                    </a:srgbClr>
                  </a:outerShdw>
                </a:effectLst>
                <a:ea typeface="굴림" charset="-127"/>
                <a:cs typeface="Arial" pitchFamily="34" charset="0"/>
              </a:rPr>
              <a:t>Iowa Core Overview</a:t>
            </a:r>
            <a:endParaRPr lang="en-US" sz="3200" b="1" dirty="0">
              <a:solidFill>
                <a:schemeClr val="bg1"/>
              </a:solidFill>
              <a:effectLst>
                <a:outerShdw blurRad="38100" dist="38100" dir="2700000" algn="tl">
                  <a:srgbClr val="000000">
                    <a:alpha val="43137"/>
                  </a:srgbClr>
                </a:outerShdw>
              </a:effectLst>
            </a:endParaRPr>
          </a:p>
        </p:txBody>
      </p:sp>
      <p:grpSp>
        <p:nvGrpSpPr>
          <p:cNvPr id="149" name="Group 148"/>
          <p:cNvGrpSpPr/>
          <p:nvPr/>
        </p:nvGrpSpPr>
        <p:grpSpPr>
          <a:xfrm>
            <a:off x="3175" y="2362200"/>
            <a:ext cx="6884988" cy="4495800"/>
            <a:chOff x="3175" y="1747838"/>
            <a:chExt cx="6884988" cy="5110162"/>
          </a:xfrm>
        </p:grpSpPr>
        <p:sp>
          <p:nvSpPr>
            <p:cNvPr id="5127" name="Freeform 7"/>
            <p:cNvSpPr>
              <a:spLocks/>
            </p:cNvSpPr>
            <p:nvPr/>
          </p:nvSpPr>
          <p:spPr bwMode="auto">
            <a:xfrm>
              <a:off x="6172200" y="1784350"/>
              <a:ext cx="715963" cy="346075"/>
            </a:xfrm>
            <a:custGeom>
              <a:avLst/>
              <a:gdLst/>
              <a:ahLst/>
              <a:cxnLst>
                <a:cxn ang="0">
                  <a:pos x="0" y="218"/>
                </a:cxn>
                <a:cxn ang="0">
                  <a:pos x="0" y="194"/>
                </a:cxn>
                <a:cxn ang="0">
                  <a:pos x="239" y="0"/>
                </a:cxn>
                <a:cxn ang="0">
                  <a:pos x="451" y="177"/>
                </a:cxn>
                <a:cxn ang="0">
                  <a:pos x="451" y="201"/>
                </a:cxn>
                <a:cxn ang="0">
                  <a:pos x="0" y="218"/>
                </a:cxn>
              </a:cxnLst>
              <a:rect l="0" t="0" r="r" b="b"/>
              <a:pathLst>
                <a:path w="451" h="218">
                  <a:moveTo>
                    <a:pt x="0" y="218"/>
                  </a:moveTo>
                  <a:lnTo>
                    <a:pt x="0" y="194"/>
                  </a:lnTo>
                  <a:lnTo>
                    <a:pt x="239" y="0"/>
                  </a:lnTo>
                  <a:lnTo>
                    <a:pt x="451" y="177"/>
                  </a:lnTo>
                  <a:lnTo>
                    <a:pt x="451" y="201"/>
                  </a:lnTo>
                  <a:lnTo>
                    <a:pt x="0" y="218"/>
                  </a:lnTo>
                  <a:close/>
                </a:path>
              </a:pathLst>
            </a:custGeom>
            <a:solidFill>
              <a:srgbClr val="4A4A4A"/>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28" name="Freeform 8"/>
            <p:cNvSpPr>
              <a:spLocks/>
            </p:cNvSpPr>
            <p:nvPr/>
          </p:nvSpPr>
          <p:spPr bwMode="auto">
            <a:xfrm>
              <a:off x="938213" y="3846513"/>
              <a:ext cx="3648075" cy="2513012"/>
            </a:xfrm>
            <a:custGeom>
              <a:avLst/>
              <a:gdLst/>
              <a:ahLst/>
              <a:cxnLst>
                <a:cxn ang="0">
                  <a:pos x="0" y="563"/>
                </a:cxn>
                <a:cxn ang="0">
                  <a:pos x="641" y="0"/>
                </a:cxn>
                <a:cxn ang="0">
                  <a:pos x="973" y="19"/>
                </a:cxn>
                <a:cxn ang="0">
                  <a:pos x="475" y="670"/>
                </a:cxn>
                <a:cxn ang="0">
                  <a:pos x="0" y="563"/>
                </a:cxn>
              </a:cxnLst>
              <a:rect l="0" t="0" r="r" b="b"/>
              <a:pathLst>
                <a:path w="973" h="670">
                  <a:moveTo>
                    <a:pt x="0" y="563"/>
                  </a:moveTo>
                  <a:cubicBezTo>
                    <a:pt x="0" y="563"/>
                    <a:pt x="297" y="3"/>
                    <a:pt x="641" y="0"/>
                  </a:cubicBezTo>
                  <a:cubicBezTo>
                    <a:pt x="973" y="19"/>
                    <a:pt x="973" y="19"/>
                    <a:pt x="973" y="19"/>
                  </a:cubicBezTo>
                  <a:cubicBezTo>
                    <a:pt x="973" y="19"/>
                    <a:pt x="564" y="359"/>
                    <a:pt x="475" y="670"/>
                  </a:cubicBezTo>
                  <a:lnTo>
                    <a:pt x="0" y="56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5129" name="Picture 9"/>
            <p:cNvPicPr>
              <a:picLocks noChangeAspect="1" noChangeArrowheads="1"/>
            </p:cNvPicPr>
            <p:nvPr/>
          </p:nvPicPr>
          <p:blipFill>
            <a:blip r:embed="rId3" cstate="print"/>
            <a:srcRect/>
            <a:stretch>
              <a:fillRect/>
            </a:stretch>
          </p:blipFill>
          <p:spPr bwMode="auto">
            <a:xfrm>
              <a:off x="6343650" y="2878138"/>
              <a:ext cx="57150" cy="33337"/>
            </a:xfrm>
            <a:prstGeom prst="rect">
              <a:avLst/>
            </a:prstGeom>
            <a:noFill/>
            <a:ln w="9525">
              <a:noFill/>
              <a:miter lim="800000"/>
              <a:headEnd/>
              <a:tailEnd/>
            </a:ln>
          </p:spPr>
        </p:pic>
        <p:pic>
          <p:nvPicPr>
            <p:cNvPr id="5130" name="Picture 10"/>
            <p:cNvPicPr>
              <a:picLocks noChangeAspect="1" noChangeArrowheads="1"/>
            </p:cNvPicPr>
            <p:nvPr/>
          </p:nvPicPr>
          <p:blipFill>
            <a:blip r:embed="rId4" cstate="print"/>
            <a:srcRect/>
            <a:stretch>
              <a:fillRect/>
            </a:stretch>
          </p:blipFill>
          <p:spPr bwMode="auto">
            <a:xfrm>
              <a:off x="6380163" y="2805113"/>
              <a:ext cx="66675" cy="79375"/>
            </a:xfrm>
            <a:prstGeom prst="rect">
              <a:avLst/>
            </a:prstGeom>
            <a:noFill/>
            <a:ln w="9525">
              <a:noFill/>
              <a:miter lim="800000"/>
              <a:headEnd/>
              <a:tailEnd/>
            </a:ln>
          </p:spPr>
        </p:pic>
        <p:pic>
          <p:nvPicPr>
            <p:cNvPr id="5131" name="Picture 11"/>
            <p:cNvPicPr>
              <a:picLocks noChangeAspect="1" noChangeArrowheads="1"/>
            </p:cNvPicPr>
            <p:nvPr/>
          </p:nvPicPr>
          <p:blipFill>
            <a:blip r:embed="rId5" cstate="print"/>
            <a:srcRect/>
            <a:stretch>
              <a:fillRect/>
            </a:stretch>
          </p:blipFill>
          <p:spPr bwMode="auto">
            <a:xfrm>
              <a:off x="6413500" y="2678113"/>
              <a:ext cx="55563" cy="112712"/>
            </a:xfrm>
            <a:prstGeom prst="rect">
              <a:avLst/>
            </a:prstGeom>
            <a:noFill/>
            <a:ln w="9525">
              <a:noFill/>
              <a:miter lim="800000"/>
              <a:headEnd/>
              <a:tailEnd/>
            </a:ln>
          </p:spPr>
        </p:pic>
        <p:pic>
          <p:nvPicPr>
            <p:cNvPr id="5132" name="Picture 12"/>
            <p:cNvPicPr>
              <a:picLocks noChangeAspect="1" noChangeArrowheads="1"/>
            </p:cNvPicPr>
            <p:nvPr/>
          </p:nvPicPr>
          <p:blipFill>
            <a:blip r:embed="rId6" cstate="print"/>
            <a:srcRect/>
            <a:stretch>
              <a:fillRect/>
            </a:stretch>
          </p:blipFill>
          <p:spPr bwMode="auto">
            <a:xfrm>
              <a:off x="6440488" y="2474913"/>
              <a:ext cx="55563" cy="146050"/>
            </a:xfrm>
            <a:prstGeom prst="rect">
              <a:avLst/>
            </a:prstGeom>
            <a:noFill/>
            <a:ln w="9525">
              <a:noFill/>
              <a:miter lim="800000"/>
              <a:headEnd/>
              <a:tailEnd/>
            </a:ln>
          </p:spPr>
        </p:pic>
        <p:pic>
          <p:nvPicPr>
            <p:cNvPr id="5133" name="Picture 13"/>
            <p:cNvPicPr>
              <a:picLocks noChangeAspect="1" noChangeArrowheads="1"/>
            </p:cNvPicPr>
            <p:nvPr/>
          </p:nvPicPr>
          <p:blipFill>
            <a:blip r:embed="rId7" cstate="print"/>
            <a:srcRect/>
            <a:stretch>
              <a:fillRect/>
            </a:stretch>
          </p:blipFill>
          <p:spPr bwMode="auto">
            <a:xfrm>
              <a:off x="6464300" y="2262188"/>
              <a:ext cx="57150" cy="146050"/>
            </a:xfrm>
            <a:prstGeom prst="rect">
              <a:avLst/>
            </a:prstGeom>
            <a:noFill/>
            <a:ln w="9525">
              <a:noFill/>
              <a:miter lim="800000"/>
              <a:headEnd/>
              <a:tailEnd/>
            </a:ln>
          </p:spPr>
        </p:pic>
        <p:pic>
          <p:nvPicPr>
            <p:cNvPr id="5134" name="Picture 14"/>
            <p:cNvPicPr>
              <a:picLocks noChangeAspect="1" noChangeArrowheads="1"/>
            </p:cNvPicPr>
            <p:nvPr/>
          </p:nvPicPr>
          <p:blipFill>
            <a:blip r:embed="rId8" cstate="print"/>
            <a:srcRect/>
            <a:stretch>
              <a:fillRect/>
            </a:stretch>
          </p:blipFill>
          <p:spPr bwMode="auto">
            <a:xfrm>
              <a:off x="6483350" y="2081213"/>
              <a:ext cx="46038" cy="123825"/>
            </a:xfrm>
            <a:prstGeom prst="rect">
              <a:avLst/>
            </a:prstGeom>
            <a:noFill/>
            <a:ln w="9525">
              <a:noFill/>
              <a:miter lim="800000"/>
              <a:headEnd/>
              <a:tailEnd/>
            </a:ln>
          </p:spPr>
        </p:pic>
        <p:sp>
          <p:nvSpPr>
            <p:cNvPr id="5135" name="Freeform 15"/>
            <p:cNvSpPr>
              <a:spLocks/>
            </p:cNvSpPr>
            <p:nvPr/>
          </p:nvSpPr>
          <p:spPr bwMode="auto">
            <a:xfrm>
              <a:off x="6577013" y="2058988"/>
              <a:ext cx="139700" cy="835025"/>
            </a:xfrm>
            <a:custGeom>
              <a:avLst/>
              <a:gdLst/>
              <a:ahLst/>
              <a:cxnLst>
                <a:cxn ang="0">
                  <a:pos x="37" y="0"/>
                </a:cxn>
                <a:cxn ang="0">
                  <a:pos x="31" y="1"/>
                </a:cxn>
                <a:cxn ang="0">
                  <a:pos x="29" y="50"/>
                </a:cxn>
                <a:cxn ang="0">
                  <a:pos x="24" y="112"/>
                </a:cxn>
                <a:cxn ang="0">
                  <a:pos x="18" y="170"/>
                </a:cxn>
                <a:cxn ang="0">
                  <a:pos x="12" y="206"/>
                </a:cxn>
                <a:cxn ang="0">
                  <a:pos x="9" y="212"/>
                </a:cxn>
                <a:cxn ang="0">
                  <a:pos x="7" y="218"/>
                </a:cxn>
                <a:cxn ang="0">
                  <a:pos x="4" y="221"/>
                </a:cxn>
                <a:cxn ang="0">
                  <a:pos x="2" y="223"/>
                </a:cxn>
                <a:cxn ang="0">
                  <a:pos x="0" y="223"/>
                </a:cxn>
                <a:cxn ang="0">
                  <a:pos x="0" y="223"/>
                </a:cxn>
                <a:cxn ang="0">
                  <a:pos x="6" y="223"/>
                </a:cxn>
                <a:cxn ang="0">
                  <a:pos x="7" y="223"/>
                </a:cxn>
                <a:cxn ang="0">
                  <a:pos x="8" y="223"/>
                </a:cxn>
                <a:cxn ang="0">
                  <a:pos x="10" y="221"/>
                </a:cxn>
                <a:cxn ang="0">
                  <a:pos x="13" y="218"/>
                </a:cxn>
                <a:cxn ang="0">
                  <a:pos x="15" y="212"/>
                </a:cxn>
                <a:cxn ang="0">
                  <a:pos x="17" y="206"/>
                </a:cxn>
                <a:cxn ang="0">
                  <a:pos x="23" y="170"/>
                </a:cxn>
                <a:cxn ang="0">
                  <a:pos x="29" y="112"/>
                </a:cxn>
                <a:cxn ang="0">
                  <a:pos x="34" y="50"/>
                </a:cxn>
                <a:cxn ang="0">
                  <a:pos x="37" y="0"/>
                </a:cxn>
              </a:cxnLst>
              <a:rect l="0" t="0" r="r" b="b"/>
              <a:pathLst>
                <a:path w="37" h="223">
                  <a:moveTo>
                    <a:pt x="37" y="0"/>
                  </a:moveTo>
                  <a:cubicBezTo>
                    <a:pt x="31" y="1"/>
                    <a:pt x="31" y="1"/>
                    <a:pt x="31" y="1"/>
                  </a:cubicBezTo>
                  <a:cubicBezTo>
                    <a:pt x="31" y="14"/>
                    <a:pt x="30" y="31"/>
                    <a:pt x="29" y="50"/>
                  </a:cubicBezTo>
                  <a:cubicBezTo>
                    <a:pt x="27" y="70"/>
                    <a:pt x="26" y="91"/>
                    <a:pt x="24" y="112"/>
                  </a:cubicBezTo>
                  <a:cubicBezTo>
                    <a:pt x="22" y="133"/>
                    <a:pt x="20" y="153"/>
                    <a:pt x="18" y="170"/>
                  </a:cubicBezTo>
                  <a:cubicBezTo>
                    <a:pt x="16" y="187"/>
                    <a:pt x="13" y="200"/>
                    <a:pt x="12" y="206"/>
                  </a:cubicBezTo>
                  <a:cubicBezTo>
                    <a:pt x="11" y="208"/>
                    <a:pt x="10" y="211"/>
                    <a:pt x="9" y="212"/>
                  </a:cubicBezTo>
                  <a:cubicBezTo>
                    <a:pt x="9" y="214"/>
                    <a:pt x="8" y="216"/>
                    <a:pt x="7" y="218"/>
                  </a:cubicBezTo>
                  <a:cubicBezTo>
                    <a:pt x="6" y="219"/>
                    <a:pt x="5" y="220"/>
                    <a:pt x="4" y="221"/>
                  </a:cubicBezTo>
                  <a:cubicBezTo>
                    <a:pt x="4" y="222"/>
                    <a:pt x="3" y="223"/>
                    <a:pt x="2" y="223"/>
                  </a:cubicBezTo>
                  <a:cubicBezTo>
                    <a:pt x="1" y="223"/>
                    <a:pt x="1" y="223"/>
                    <a:pt x="0" y="223"/>
                  </a:cubicBezTo>
                  <a:cubicBezTo>
                    <a:pt x="0" y="223"/>
                    <a:pt x="0" y="223"/>
                    <a:pt x="0" y="223"/>
                  </a:cubicBezTo>
                  <a:cubicBezTo>
                    <a:pt x="6" y="223"/>
                    <a:pt x="6" y="223"/>
                    <a:pt x="6" y="223"/>
                  </a:cubicBezTo>
                  <a:cubicBezTo>
                    <a:pt x="7" y="223"/>
                    <a:pt x="7" y="223"/>
                    <a:pt x="7" y="223"/>
                  </a:cubicBezTo>
                  <a:cubicBezTo>
                    <a:pt x="7" y="223"/>
                    <a:pt x="8" y="223"/>
                    <a:pt x="8" y="223"/>
                  </a:cubicBezTo>
                  <a:cubicBezTo>
                    <a:pt x="9" y="223"/>
                    <a:pt x="9" y="222"/>
                    <a:pt x="10" y="221"/>
                  </a:cubicBezTo>
                  <a:cubicBezTo>
                    <a:pt x="11" y="220"/>
                    <a:pt x="12" y="219"/>
                    <a:pt x="13" y="218"/>
                  </a:cubicBezTo>
                  <a:cubicBezTo>
                    <a:pt x="13" y="216"/>
                    <a:pt x="14" y="214"/>
                    <a:pt x="15" y="212"/>
                  </a:cubicBezTo>
                  <a:cubicBezTo>
                    <a:pt x="16" y="211"/>
                    <a:pt x="17" y="208"/>
                    <a:pt x="17" y="206"/>
                  </a:cubicBezTo>
                  <a:cubicBezTo>
                    <a:pt x="19" y="200"/>
                    <a:pt x="21" y="187"/>
                    <a:pt x="23" y="170"/>
                  </a:cubicBezTo>
                  <a:cubicBezTo>
                    <a:pt x="25" y="153"/>
                    <a:pt x="27" y="133"/>
                    <a:pt x="29" y="112"/>
                  </a:cubicBezTo>
                  <a:cubicBezTo>
                    <a:pt x="31" y="91"/>
                    <a:pt x="32" y="70"/>
                    <a:pt x="34" y="50"/>
                  </a:cubicBezTo>
                  <a:cubicBezTo>
                    <a:pt x="35" y="31"/>
                    <a:pt x="36" y="14"/>
                    <a:pt x="37" y="0"/>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36" name="Freeform 16"/>
            <p:cNvSpPr>
              <a:spLocks/>
            </p:cNvSpPr>
            <p:nvPr/>
          </p:nvSpPr>
          <p:spPr bwMode="auto">
            <a:xfrm>
              <a:off x="6172200" y="2062163"/>
              <a:ext cx="511175" cy="836612"/>
            </a:xfrm>
            <a:custGeom>
              <a:avLst/>
              <a:gdLst/>
              <a:ahLst/>
              <a:cxnLst>
                <a:cxn ang="0">
                  <a:pos x="136" y="0"/>
                </a:cxn>
                <a:cxn ang="0">
                  <a:pos x="47" y="4"/>
                </a:cxn>
                <a:cxn ang="0">
                  <a:pos x="42" y="53"/>
                </a:cxn>
                <a:cxn ang="0">
                  <a:pos x="35" y="113"/>
                </a:cxn>
                <a:cxn ang="0">
                  <a:pos x="26" y="170"/>
                </a:cxn>
                <a:cxn ang="0">
                  <a:pos x="17" y="205"/>
                </a:cxn>
                <a:cxn ang="0">
                  <a:pos x="14" y="212"/>
                </a:cxn>
                <a:cxn ang="0">
                  <a:pos x="10" y="217"/>
                </a:cxn>
                <a:cxn ang="0">
                  <a:pos x="7" y="220"/>
                </a:cxn>
                <a:cxn ang="0">
                  <a:pos x="3" y="222"/>
                </a:cxn>
                <a:cxn ang="0">
                  <a:pos x="2" y="223"/>
                </a:cxn>
                <a:cxn ang="0">
                  <a:pos x="0" y="223"/>
                </a:cxn>
                <a:cxn ang="0">
                  <a:pos x="104" y="222"/>
                </a:cxn>
                <a:cxn ang="0">
                  <a:pos x="106" y="222"/>
                </a:cxn>
                <a:cxn ang="0">
                  <a:pos x="106" y="222"/>
                </a:cxn>
                <a:cxn ang="0">
                  <a:pos x="109" y="220"/>
                </a:cxn>
                <a:cxn ang="0">
                  <a:pos x="111" y="217"/>
                </a:cxn>
                <a:cxn ang="0">
                  <a:pos x="114" y="211"/>
                </a:cxn>
                <a:cxn ang="0">
                  <a:pos x="116" y="205"/>
                </a:cxn>
                <a:cxn ang="0">
                  <a:pos x="122" y="169"/>
                </a:cxn>
                <a:cxn ang="0">
                  <a:pos x="128" y="111"/>
                </a:cxn>
                <a:cxn ang="0">
                  <a:pos x="133" y="50"/>
                </a:cxn>
                <a:cxn ang="0">
                  <a:pos x="136" y="0"/>
                </a:cxn>
              </a:cxnLst>
              <a:rect l="0" t="0" r="r" b="b"/>
              <a:pathLst>
                <a:path w="136" h="223">
                  <a:moveTo>
                    <a:pt x="136" y="0"/>
                  </a:moveTo>
                  <a:cubicBezTo>
                    <a:pt x="47" y="4"/>
                    <a:pt x="47" y="4"/>
                    <a:pt x="47" y="4"/>
                  </a:cubicBezTo>
                  <a:cubicBezTo>
                    <a:pt x="46" y="17"/>
                    <a:pt x="44" y="34"/>
                    <a:pt x="42" y="53"/>
                  </a:cubicBezTo>
                  <a:cubicBezTo>
                    <a:pt x="40" y="72"/>
                    <a:pt x="38" y="93"/>
                    <a:pt x="35" y="113"/>
                  </a:cubicBezTo>
                  <a:cubicBezTo>
                    <a:pt x="32" y="134"/>
                    <a:pt x="29" y="154"/>
                    <a:pt x="26" y="170"/>
                  </a:cubicBezTo>
                  <a:cubicBezTo>
                    <a:pt x="23" y="187"/>
                    <a:pt x="20" y="199"/>
                    <a:pt x="17" y="205"/>
                  </a:cubicBezTo>
                  <a:cubicBezTo>
                    <a:pt x="16" y="208"/>
                    <a:pt x="15" y="210"/>
                    <a:pt x="14" y="212"/>
                  </a:cubicBezTo>
                  <a:cubicBezTo>
                    <a:pt x="13" y="214"/>
                    <a:pt x="11" y="215"/>
                    <a:pt x="10" y="217"/>
                  </a:cubicBezTo>
                  <a:cubicBezTo>
                    <a:pt x="9" y="218"/>
                    <a:pt x="8" y="219"/>
                    <a:pt x="7" y="220"/>
                  </a:cubicBezTo>
                  <a:cubicBezTo>
                    <a:pt x="5" y="221"/>
                    <a:pt x="4" y="222"/>
                    <a:pt x="3" y="222"/>
                  </a:cubicBezTo>
                  <a:cubicBezTo>
                    <a:pt x="2" y="222"/>
                    <a:pt x="2" y="222"/>
                    <a:pt x="2" y="223"/>
                  </a:cubicBezTo>
                  <a:cubicBezTo>
                    <a:pt x="1" y="223"/>
                    <a:pt x="1" y="223"/>
                    <a:pt x="0" y="223"/>
                  </a:cubicBezTo>
                  <a:cubicBezTo>
                    <a:pt x="104" y="222"/>
                    <a:pt x="104" y="222"/>
                    <a:pt x="104" y="222"/>
                  </a:cubicBezTo>
                  <a:cubicBezTo>
                    <a:pt x="105" y="222"/>
                    <a:pt x="105" y="222"/>
                    <a:pt x="106" y="222"/>
                  </a:cubicBezTo>
                  <a:cubicBezTo>
                    <a:pt x="106" y="222"/>
                    <a:pt x="106" y="222"/>
                    <a:pt x="106" y="222"/>
                  </a:cubicBezTo>
                  <a:cubicBezTo>
                    <a:pt x="107" y="222"/>
                    <a:pt x="108" y="221"/>
                    <a:pt x="109" y="220"/>
                  </a:cubicBezTo>
                  <a:cubicBezTo>
                    <a:pt x="109" y="219"/>
                    <a:pt x="110" y="218"/>
                    <a:pt x="111" y="217"/>
                  </a:cubicBezTo>
                  <a:cubicBezTo>
                    <a:pt x="112" y="215"/>
                    <a:pt x="113" y="213"/>
                    <a:pt x="114" y="211"/>
                  </a:cubicBezTo>
                  <a:cubicBezTo>
                    <a:pt x="114" y="210"/>
                    <a:pt x="115" y="207"/>
                    <a:pt x="116" y="205"/>
                  </a:cubicBezTo>
                  <a:cubicBezTo>
                    <a:pt x="118" y="199"/>
                    <a:pt x="120" y="186"/>
                    <a:pt x="122" y="169"/>
                  </a:cubicBezTo>
                  <a:cubicBezTo>
                    <a:pt x="124" y="152"/>
                    <a:pt x="126" y="132"/>
                    <a:pt x="128" y="111"/>
                  </a:cubicBezTo>
                  <a:cubicBezTo>
                    <a:pt x="130" y="90"/>
                    <a:pt x="132" y="69"/>
                    <a:pt x="133" y="50"/>
                  </a:cubicBezTo>
                  <a:cubicBezTo>
                    <a:pt x="135" y="30"/>
                    <a:pt x="136" y="13"/>
                    <a:pt x="136" y="0"/>
                  </a:cubicBezTo>
                  <a:close/>
                </a:path>
              </a:pathLst>
            </a:cu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37" name="Freeform 17"/>
            <p:cNvSpPr>
              <a:spLocks/>
            </p:cNvSpPr>
            <p:nvPr/>
          </p:nvSpPr>
          <p:spPr bwMode="auto">
            <a:xfrm>
              <a:off x="6138863" y="2076450"/>
              <a:ext cx="195263" cy="822325"/>
            </a:xfrm>
            <a:custGeom>
              <a:avLst/>
              <a:gdLst/>
              <a:ahLst/>
              <a:cxnLst>
                <a:cxn ang="0">
                  <a:pos x="52" y="0"/>
                </a:cxn>
                <a:cxn ang="0">
                  <a:pos x="48" y="0"/>
                </a:cxn>
                <a:cxn ang="0">
                  <a:pos x="43" y="49"/>
                </a:cxn>
                <a:cxn ang="0">
                  <a:pos x="36" y="109"/>
                </a:cxn>
                <a:cxn ang="0">
                  <a:pos x="26" y="166"/>
                </a:cxn>
                <a:cxn ang="0">
                  <a:pos x="17" y="201"/>
                </a:cxn>
                <a:cxn ang="0">
                  <a:pos x="14" y="208"/>
                </a:cxn>
                <a:cxn ang="0">
                  <a:pos x="10" y="213"/>
                </a:cxn>
                <a:cxn ang="0">
                  <a:pos x="6" y="216"/>
                </a:cxn>
                <a:cxn ang="0">
                  <a:pos x="3" y="218"/>
                </a:cxn>
                <a:cxn ang="0">
                  <a:pos x="1" y="219"/>
                </a:cxn>
                <a:cxn ang="0">
                  <a:pos x="0" y="219"/>
                </a:cxn>
                <a:cxn ang="0">
                  <a:pos x="6" y="219"/>
                </a:cxn>
                <a:cxn ang="0">
                  <a:pos x="7" y="219"/>
                </a:cxn>
                <a:cxn ang="0">
                  <a:pos x="8" y="218"/>
                </a:cxn>
                <a:cxn ang="0">
                  <a:pos x="12" y="216"/>
                </a:cxn>
                <a:cxn ang="0">
                  <a:pos x="16" y="213"/>
                </a:cxn>
                <a:cxn ang="0">
                  <a:pos x="19" y="208"/>
                </a:cxn>
                <a:cxn ang="0">
                  <a:pos x="23" y="201"/>
                </a:cxn>
                <a:cxn ang="0">
                  <a:pos x="32" y="166"/>
                </a:cxn>
                <a:cxn ang="0">
                  <a:pos x="41" y="109"/>
                </a:cxn>
                <a:cxn ang="0">
                  <a:pos x="48" y="49"/>
                </a:cxn>
                <a:cxn ang="0">
                  <a:pos x="52" y="0"/>
                </a:cxn>
              </a:cxnLst>
              <a:rect l="0" t="0" r="r" b="b"/>
              <a:pathLst>
                <a:path w="52" h="219">
                  <a:moveTo>
                    <a:pt x="52" y="0"/>
                  </a:moveTo>
                  <a:cubicBezTo>
                    <a:pt x="48" y="0"/>
                    <a:pt x="48" y="0"/>
                    <a:pt x="48" y="0"/>
                  </a:cubicBezTo>
                  <a:cubicBezTo>
                    <a:pt x="47" y="13"/>
                    <a:pt x="45" y="30"/>
                    <a:pt x="43" y="49"/>
                  </a:cubicBezTo>
                  <a:cubicBezTo>
                    <a:pt x="41" y="68"/>
                    <a:pt x="38" y="89"/>
                    <a:pt x="36" y="109"/>
                  </a:cubicBezTo>
                  <a:cubicBezTo>
                    <a:pt x="33" y="130"/>
                    <a:pt x="30" y="150"/>
                    <a:pt x="26" y="166"/>
                  </a:cubicBezTo>
                  <a:cubicBezTo>
                    <a:pt x="23" y="183"/>
                    <a:pt x="20" y="195"/>
                    <a:pt x="17" y="201"/>
                  </a:cubicBezTo>
                  <a:cubicBezTo>
                    <a:pt x="16" y="204"/>
                    <a:pt x="15" y="206"/>
                    <a:pt x="14" y="208"/>
                  </a:cubicBezTo>
                  <a:cubicBezTo>
                    <a:pt x="13" y="210"/>
                    <a:pt x="11" y="212"/>
                    <a:pt x="10" y="213"/>
                  </a:cubicBezTo>
                  <a:cubicBezTo>
                    <a:pt x="9" y="214"/>
                    <a:pt x="8" y="215"/>
                    <a:pt x="6" y="216"/>
                  </a:cubicBezTo>
                  <a:cubicBezTo>
                    <a:pt x="5" y="217"/>
                    <a:pt x="4" y="218"/>
                    <a:pt x="3" y="218"/>
                  </a:cubicBezTo>
                  <a:cubicBezTo>
                    <a:pt x="2" y="218"/>
                    <a:pt x="1" y="218"/>
                    <a:pt x="1" y="219"/>
                  </a:cubicBezTo>
                  <a:cubicBezTo>
                    <a:pt x="0" y="219"/>
                    <a:pt x="0" y="219"/>
                    <a:pt x="0" y="219"/>
                  </a:cubicBezTo>
                  <a:cubicBezTo>
                    <a:pt x="6" y="219"/>
                    <a:pt x="6" y="219"/>
                    <a:pt x="6" y="219"/>
                  </a:cubicBezTo>
                  <a:cubicBezTo>
                    <a:pt x="6" y="219"/>
                    <a:pt x="7" y="219"/>
                    <a:pt x="7" y="219"/>
                  </a:cubicBezTo>
                  <a:cubicBezTo>
                    <a:pt x="8" y="218"/>
                    <a:pt x="8" y="218"/>
                    <a:pt x="8" y="218"/>
                  </a:cubicBezTo>
                  <a:cubicBezTo>
                    <a:pt x="10" y="218"/>
                    <a:pt x="11" y="217"/>
                    <a:pt x="12" y="216"/>
                  </a:cubicBezTo>
                  <a:cubicBezTo>
                    <a:pt x="13" y="215"/>
                    <a:pt x="15" y="214"/>
                    <a:pt x="16" y="213"/>
                  </a:cubicBezTo>
                  <a:cubicBezTo>
                    <a:pt x="17" y="211"/>
                    <a:pt x="18" y="210"/>
                    <a:pt x="19" y="208"/>
                  </a:cubicBezTo>
                  <a:cubicBezTo>
                    <a:pt x="20" y="206"/>
                    <a:pt x="22" y="204"/>
                    <a:pt x="23" y="201"/>
                  </a:cubicBezTo>
                  <a:cubicBezTo>
                    <a:pt x="25" y="195"/>
                    <a:pt x="29" y="183"/>
                    <a:pt x="32" y="166"/>
                  </a:cubicBezTo>
                  <a:cubicBezTo>
                    <a:pt x="35" y="150"/>
                    <a:pt x="38" y="130"/>
                    <a:pt x="41" y="109"/>
                  </a:cubicBezTo>
                  <a:cubicBezTo>
                    <a:pt x="43" y="89"/>
                    <a:pt x="46" y="68"/>
                    <a:pt x="48" y="49"/>
                  </a:cubicBezTo>
                  <a:cubicBezTo>
                    <a:pt x="50" y="30"/>
                    <a:pt x="52" y="13"/>
                    <a:pt x="52" y="0"/>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38" name="Freeform 18"/>
            <p:cNvSpPr>
              <a:spLocks/>
            </p:cNvSpPr>
            <p:nvPr/>
          </p:nvSpPr>
          <p:spPr bwMode="auto">
            <a:xfrm>
              <a:off x="6562725" y="2062163"/>
              <a:ext cx="131763" cy="831850"/>
            </a:xfrm>
            <a:custGeom>
              <a:avLst/>
              <a:gdLst/>
              <a:ahLst/>
              <a:cxnLst>
                <a:cxn ang="0">
                  <a:pos x="35" y="0"/>
                </a:cxn>
                <a:cxn ang="0">
                  <a:pos x="33" y="49"/>
                </a:cxn>
                <a:cxn ang="0">
                  <a:pos x="28" y="111"/>
                </a:cxn>
                <a:cxn ang="0">
                  <a:pos x="22" y="169"/>
                </a:cxn>
                <a:cxn ang="0">
                  <a:pos x="16" y="205"/>
                </a:cxn>
                <a:cxn ang="0">
                  <a:pos x="13" y="211"/>
                </a:cxn>
                <a:cxn ang="0">
                  <a:pos x="11" y="217"/>
                </a:cxn>
                <a:cxn ang="0">
                  <a:pos x="8" y="220"/>
                </a:cxn>
                <a:cxn ang="0">
                  <a:pos x="6" y="222"/>
                </a:cxn>
                <a:cxn ang="0">
                  <a:pos x="4" y="222"/>
                </a:cxn>
                <a:cxn ang="0">
                  <a:pos x="4" y="222"/>
                </a:cxn>
                <a:cxn ang="0">
                  <a:pos x="0" y="222"/>
                </a:cxn>
                <a:cxn ang="0">
                  <a:pos x="2" y="222"/>
                </a:cxn>
                <a:cxn ang="0">
                  <a:pos x="2" y="222"/>
                </a:cxn>
                <a:cxn ang="0">
                  <a:pos x="5" y="220"/>
                </a:cxn>
                <a:cxn ang="0">
                  <a:pos x="7" y="217"/>
                </a:cxn>
                <a:cxn ang="0">
                  <a:pos x="10" y="211"/>
                </a:cxn>
                <a:cxn ang="0">
                  <a:pos x="12" y="205"/>
                </a:cxn>
                <a:cxn ang="0">
                  <a:pos x="18" y="169"/>
                </a:cxn>
                <a:cxn ang="0">
                  <a:pos x="24" y="111"/>
                </a:cxn>
                <a:cxn ang="0">
                  <a:pos x="29" y="50"/>
                </a:cxn>
                <a:cxn ang="0">
                  <a:pos x="32" y="0"/>
                </a:cxn>
                <a:cxn ang="0">
                  <a:pos x="35" y="0"/>
                </a:cxn>
              </a:cxnLst>
              <a:rect l="0" t="0" r="r" b="b"/>
              <a:pathLst>
                <a:path w="35" h="222">
                  <a:moveTo>
                    <a:pt x="35" y="0"/>
                  </a:moveTo>
                  <a:cubicBezTo>
                    <a:pt x="35" y="13"/>
                    <a:pt x="34" y="30"/>
                    <a:pt x="33" y="49"/>
                  </a:cubicBezTo>
                  <a:cubicBezTo>
                    <a:pt x="31" y="69"/>
                    <a:pt x="30" y="90"/>
                    <a:pt x="28" y="111"/>
                  </a:cubicBezTo>
                  <a:cubicBezTo>
                    <a:pt x="26" y="132"/>
                    <a:pt x="24" y="152"/>
                    <a:pt x="22" y="169"/>
                  </a:cubicBezTo>
                  <a:cubicBezTo>
                    <a:pt x="20" y="186"/>
                    <a:pt x="17" y="199"/>
                    <a:pt x="16" y="205"/>
                  </a:cubicBezTo>
                  <a:cubicBezTo>
                    <a:pt x="15" y="207"/>
                    <a:pt x="14" y="210"/>
                    <a:pt x="13" y="211"/>
                  </a:cubicBezTo>
                  <a:cubicBezTo>
                    <a:pt x="13" y="213"/>
                    <a:pt x="12" y="215"/>
                    <a:pt x="11" y="217"/>
                  </a:cubicBezTo>
                  <a:cubicBezTo>
                    <a:pt x="10" y="218"/>
                    <a:pt x="9" y="219"/>
                    <a:pt x="8" y="220"/>
                  </a:cubicBezTo>
                  <a:cubicBezTo>
                    <a:pt x="8" y="221"/>
                    <a:pt x="7" y="222"/>
                    <a:pt x="6" y="222"/>
                  </a:cubicBezTo>
                  <a:cubicBezTo>
                    <a:pt x="5" y="222"/>
                    <a:pt x="5" y="222"/>
                    <a:pt x="4" y="222"/>
                  </a:cubicBezTo>
                  <a:cubicBezTo>
                    <a:pt x="4" y="222"/>
                    <a:pt x="4" y="222"/>
                    <a:pt x="4" y="222"/>
                  </a:cubicBezTo>
                  <a:cubicBezTo>
                    <a:pt x="0" y="222"/>
                    <a:pt x="0" y="222"/>
                    <a:pt x="0" y="222"/>
                  </a:cubicBezTo>
                  <a:cubicBezTo>
                    <a:pt x="1" y="222"/>
                    <a:pt x="1" y="222"/>
                    <a:pt x="2" y="222"/>
                  </a:cubicBezTo>
                  <a:cubicBezTo>
                    <a:pt x="2" y="222"/>
                    <a:pt x="2" y="222"/>
                    <a:pt x="2" y="222"/>
                  </a:cubicBezTo>
                  <a:cubicBezTo>
                    <a:pt x="3" y="222"/>
                    <a:pt x="4" y="221"/>
                    <a:pt x="5" y="220"/>
                  </a:cubicBezTo>
                  <a:cubicBezTo>
                    <a:pt x="5" y="219"/>
                    <a:pt x="6" y="218"/>
                    <a:pt x="7" y="217"/>
                  </a:cubicBezTo>
                  <a:cubicBezTo>
                    <a:pt x="8" y="215"/>
                    <a:pt x="9" y="213"/>
                    <a:pt x="10" y="211"/>
                  </a:cubicBezTo>
                  <a:cubicBezTo>
                    <a:pt x="10" y="210"/>
                    <a:pt x="11" y="207"/>
                    <a:pt x="12" y="205"/>
                  </a:cubicBezTo>
                  <a:cubicBezTo>
                    <a:pt x="14" y="199"/>
                    <a:pt x="16" y="186"/>
                    <a:pt x="18" y="169"/>
                  </a:cubicBezTo>
                  <a:cubicBezTo>
                    <a:pt x="20" y="152"/>
                    <a:pt x="22" y="132"/>
                    <a:pt x="24" y="111"/>
                  </a:cubicBezTo>
                  <a:cubicBezTo>
                    <a:pt x="26" y="90"/>
                    <a:pt x="28" y="69"/>
                    <a:pt x="29" y="50"/>
                  </a:cubicBezTo>
                  <a:cubicBezTo>
                    <a:pt x="31" y="30"/>
                    <a:pt x="32" y="13"/>
                    <a:pt x="32" y="0"/>
                  </a:cubicBezTo>
                  <a:cubicBezTo>
                    <a:pt x="35" y="0"/>
                    <a:pt x="35" y="0"/>
                    <a:pt x="35"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39" name="Freeform 19"/>
            <p:cNvSpPr>
              <a:spLocks/>
            </p:cNvSpPr>
            <p:nvPr/>
          </p:nvSpPr>
          <p:spPr bwMode="auto">
            <a:xfrm>
              <a:off x="6161088" y="2076450"/>
              <a:ext cx="187325" cy="822325"/>
            </a:xfrm>
            <a:custGeom>
              <a:avLst/>
              <a:gdLst/>
              <a:ahLst/>
              <a:cxnLst>
                <a:cxn ang="0">
                  <a:pos x="50" y="0"/>
                </a:cxn>
                <a:cxn ang="0">
                  <a:pos x="45" y="49"/>
                </a:cxn>
                <a:cxn ang="0">
                  <a:pos x="38" y="109"/>
                </a:cxn>
                <a:cxn ang="0">
                  <a:pos x="29" y="166"/>
                </a:cxn>
                <a:cxn ang="0">
                  <a:pos x="20" y="201"/>
                </a:cxn>
                <a:cxn ang="0">
                  <a:pos x="17" y="208"/>
                </a:cxn>
                <a:cxn ang="0">
                  <a:pos x="13" y="213"/>
                </a:cxn>
                <a:cxn ang="0">
                  <a:pos x="10" y="216"/>
                </a:cxn>
                <a:cxn ang="0">
                  <a:pos x="6" y="218"/>
                </a:cxn>
                <a:cxn ang="0">
                  <a:pos x="5" y="219"/>
                </a:cxn>
                <a:cxn ang="0">
                  <a:pos x="3" y="219"/>
                </a:cxn>
                <a:cxn ang="0">
                  <a:pos x="0" y="219"/>
                </a:cxn>
                <a:cxn ang="0">
                  <a:pos x="1" y="219"/>
                </a:cxn>
                <a:cxn ang="0">
                  <a:pos x="2" y="218"/>
                </a:cxn>
                <a:cxn ang="0">
                  <a:pos x="6" y="216"/>
                </a:cxn>
                <a:cxn ang="0">
                  <a:pos x="10" y="213"/>
                </a:cxn>
                <a:cxn ang="0">
                  <a:pos x="13" y="208"/>
                </a:cxn>
                <a:cxn ang="0">
                  <a:pos x="17" y="201"/>
                </a:cxn>
                <a:cxn ang="0">
                  <a:pos x="26" y="166"/>
                </a:cxn>
                <a:cxn ang="0">
                  <a:pos x="35" y="109"/>
                </a:cxn>
                <a:cxn ang="0">
                  <a:pos x="42" y="49"/>
                </a:cxn>
                <a:cxn ang="0">
                  <a:pos x="46" y="0"/>
                </a:cxn>
                <a:cxn ang="0">
                  <a:pos x="50" y="0"/>
                </a:cxn>
              </a:cxnLst>
              <a:rect l="0" t="0" r="r" b="b"/>
              <a:pathLst>
                <a:path w="50" h="219">
                  <a:moveTo>
                    <a:pt x="50" y="0"/>
                  </a:moveTo>
                  <a:cubicBezTo>
                    <a:pt x="49" y="13"/>
                    <a:pt x="47" y="30"/>
                    <a:pt x="45" y="49"/>
                  </a:cubicBezTo>
                  <a:cubicBezTo>
                    <a:pt x="43" y="68"/>
                    <a:pt x="41" y="89"/>
                    <a:pt x="38" y="109"/>
                  </a:cubicBezTo>
                  <a:cubicBezTo>
                    <a:pt x="35" y="130"/>
                    <a:pt x="32" y="150"/>
                    <a:pt x="29" y="166"/>
                  </a:cubicBezTo>
                  <a:cubicBezTo>
                    <a:pt x="26" y="183"/>
                    <a:pt x="23" y="195"/>
                    <a:pt x="20" y="201"/>
                  </a:cubicBezTo>
                  <a:cubicBezTo>
                    <a:pt x="19" y="204"/>
                    <a:pt x="18" y="206"/>
                    <a:pt x="17" y="208"/>
                  </a:cubicBezTo>
                  <a:cubicBezTo>
                    <a:pt x="16" y="210"/>
                    <a:pt x="14" y="211"/>
                    <a:pt x="13" y="213"/>
                  </a:cubicBezTo>
                  <a:cubicBezTo>
                    <a:pt x="12" y="214"/>
                    <a:pt x="11" y="215"/>
                    <a:pt x="10" y="216"/>
                  </a:cubicBezTo>
                  <a:cubicBezTo>
                    <a:pt x="8" y="217"/>
                    <a:pt x="7" y="218"/>
                    <a:pt x="6" y="218"/>
                  </a:cubicBezTo>
                  <a:cubicBezTo>
                    <a:pt x="5" y="218"/>
                    <a:pt x="5" y="218"/>
                    <a:pt x="5" y="219"/>
                  </a:cubicBezTo>
                  <a:cubicBezTo>
                    <a:pt x="4" y="219"/>
                    <a:pt x="4" y="219"/>
                    <a:pt x="3" y="219"/>
                  </a:cubicBezTo>
                  <a:cubicBezTo>
                    <a:pt x="0" y="219"/>
                    <a:pt x="0" y="219"/>
                    <a:pt x="0" y="219"/>
                  </a:cubicBezTo>
                  <a:cubicBezTo>
                    <a:pt x="0" y="219"/>
                    <a:pt x="1" y="219"/>
                    <a:pt x="1" y="219"/>
                  </a:cubicBezTo>
                  <a:cubicBezTo>
                    <a:pt x="2" y="218"/>
                    <a:pt x="2" y="218"/>
                    <a:pt x="2" y="218"/>
                  </a:cubicBezTo>
                  <a:cubicBezTo>
                    <a:pt x="4" y="218"/>
                    <a:pt x="5" y="217"/>
                    <a:pt x="6" y="216"/>
                  </a:cubicBezTo>
                  <a:cubicBezTo>
                    <a:pt x="7" y="215"/>
                    <a:pt x="9" y="214"/>
                    <a:pt x="10" y="213"/>
                  </a:cubicBezTo>
                  <a:cubicBezTo>
                    <a:pt x="11" y="211"/>
                    <a:pt x="12" y="210"/>
                    <a:pt x="13" y="208"/>
                  </a:cubicBezTo>
                  <a:cubicBezTo>
                    <a:pt x="14" y="206"/>
                    <a:pt x="16" y="204"/>
                    <a:pt x="17" y="201"/>
                  </a:cubicBezTo>
                  <a:cubicBezTo>
                    <a:pt x="19" y="195"/>
                    <a:pt x="23" y="183"/>
                    <a:pt x="26" y="166"/>
                  </a:cubicBezTo>
                  <a:cubicBezTo>
                    <a:pt x="29" y="150"/>
                    <a:pt x="32" y="130"/>
                    <a:pt x="35" y="109"/>
                  </a:cubicBezTo>
                  <a:cubicBezTo>
                    <a:pt x="37" y="89"/>
                    <a:pt x="40" y="68"/>
                    <a:pt x="42" y="49"/>
                  </a:cubicBezTo>
                  <a:cubicBezTo>
                    <a:pt x="44" y="30"/>
                    <a:pt x="46" y="13"/>
                    <a:pt x="46" y="0"/>
                  </a:cubicBezTo>
                  <a:cubicBezTo>
                    <a:pt x="50" y="0"/>
                    <a:pt x="50" y="0"/>
                    <a:pt x="50"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0" name="Freeform 20"/>
            <p:cNvSpPr>
              <a:spLocks/>
            </p:cNvSpPr>
            <p:nvPr/>
          </p:nvSpPr>
          <p:spPr bwMode="auto">
            <a:xfrm>
              <a:off x="6359525" y="2890838"/>
              <a:ext cx="30163" cy="7937"/>
            </a:xfrm>
            <a:custGeom>
              <a:avLst/>
              <a:gdLst/>
              <a:ahLst/>
              <a:cxnLst>
                <a:cxn ang="0">
                  <a:pos x="8" y="0"/>
                </a:cxn>
                <a:cxn ang="0">
                  <a:pos x="7" y="1"/>
                </a:cxn>
                <a:cxn ang="0">
                  <a:pos x="7" y="1"/>
                </a:cxn>
                <a:cxn ang="0">
                  <a:pos x="6" y="1"/>
                </a:cxn>
                <a:cxn ang="0">
                  <a:pos x="6" y="1"/>
                </a:cxn>
                <a:cxn ang="0">
                  <a:pos x="5" y="1"/>
                </a:cxn>
                <a:cxn ang="0">
                  <a:pos x="5" y="1"/>
                </a:cxn>
                <a:cxn ang="0">
                  <a:pos x="4" y="1"/>
                </a:cxn>
                <a:cxn ang="0">
                  <a:pos x="4" y="1"/>
                </a:cxn>
                <a:cxn ang="0">
                  <a:pos x="0" y="2"/>
                </a:cxn>
                <a:cxn ang="0">
                  <a:pos x="0" y="1"/>
                </a:cxn>
                <a:cxn ang="0">
                  <a:pos x="1" y="1"/>
                </a:cxn>
                <a:cxn ang="0">
                  <a:pos x="1" y="1"/>
                </a:cxn>
                <a:cxn ang="0">
                  <a:pos x="2" y="1"/>
                </a:cxn>
                <a:cxn ang="0">
                  <a:pos x="2" y="1"/>
                </a:cxn>
                <a:cxn ang="0">
                  <a:pos x="3" y="1"/>
                </a:cxn>
                <a:cxn ang="0">
                  <a:pos x="3" y="1"/>
                </a:cxn>
                <a:cxn ang="0">
                  <a:pos x="4" y="0"/>
                </a:cxn>
                <a:cxn ang="0">
                  <a:pos x="8" y="0"/>
                </a:cxn>
              </a:cxnLst>
              <a:rect l="0" t="0" r="r" b="b"/>
              <a:pathLst>
                <a:path w="8" h="2">
                  <a:moveTo>
                    <a:pt x="8" y="0"/>
                  </a:moveTo>
                  <a:cubicBezTo>
                    <a:pt x="8" y="0"/>
                    <a:pt x="7" y="0"/>
                    <a:pt x="7" y="1"/>
                  </a:cubicBezTo>
                  <a:cubicBezTo>
                    <a:pt x="7" y="1"/>
                    <a:pt x="7" y="1"/>
                    <a:pt x="7" y="1"/>
                  </a:cubicBezTo>
                  <a:cubicBezTo>
                    <a:pt x="7" y="1"/>
                    <a:pt x="6" y="1"/>
                    <a:pt x="6" y="1"/>
                  </a:cubicBezTo>
                  <a:cubicBezTo>
                    <a:pt x="6" y="1"/>
                    <a:pt x="6" y="1"/>
                    <a:pt x="6" y="1"/>
                  </a:cubicBezTo>
                  <a:cubicBezTo>
                    <a:pt x="6" y="1"/>
                    <a:pt x="6" y="1"/>
                    <a:pt x="5" y="1"/>
                  </a:cubicBezTo>
                  <a:cubicBezTo>
                    <a:pt x="5" y="1"/>
                    <a:pt x="5" y="1"/>
                    <a:pt x="5" y="1"/>
                  </a:cubicBezTo>
                  <a:cubicBezTo>
                    <a:pt x="5" y="1"/>
                    <a:pt x="4" y="1"/>
                    <a:pt x="4" y="1"/>
                  </a:cubicBezTo>
                  <a:cubicBezTo>
                    <a:pt x="4" y="1"/>
                    <a:pt x="4" y="1"/>
                    <a:pt x="4" y="1"/>
                  </a:cubicBezTo>
                  <a:cubicBezTo>
                    <a:pt x="0" y="2"/>
                    <a:pt x="0" y="2"/>
                    <a:pt x="0" y="2"/>
                  </a:cubicBezTo>
                  <a:cubicBezTo>
                    <a:pt x="0" y="2"/>
                    <a:pt x="0" y="1"/>
                    <a:pt x="0" y="1"/>
                  </a:cubicBezTo>
                  <a:cubicBezTo>
                    <a:pt x="0" y="1"/>
                    <a:pt x="1" y="1"/>
                    <a:pt x="1" y="1"/>
                  </a:cubicBezTo>
                  <a:cubicBezTo>
                    <a:pt x="1" y="1"/>
                    <a:pt x="1" y="1"/>
                    <a:pt x="1" y="1"/>
                  </a:cubicBezTo>
                  <a:cubicBezTo>
                    <a:pt x="2" y="1"/>
                    <a:pt x="2" y="1"/>
                    <a:pt x="2" y="1"/>
                  </a:cubicBezTo>
                  <a:cubicBezTo>
                    <a:pt x="2" y="1"/>
                    <a:pt x="2" y="1"/>
                    <a:pt x="2" y="1"/>
                  </a:cubicBezTo>
                  <a:cubicBezTo>
                    <a:pt x="3" y="1"/>
                    <a:pt x="3" y="1"/>
                    <a:pt x="3" y="1"/>
                  </a:cubicBezTo>
                  <a:cubicBezTo>
                    <a:pt x="3" y="1"/>
                    <a:pt x="3" y="1"/>
                    <a:pt x="3" y="1"/>
                  </a:cubicBezTo>
                  <a:cubicBezTo>
                    <a:pt x="3" y="0"/>
                    <a:pt x="4" y="0"/>
                    <a:pt x="4" y="0"/>
                  </a:cubicBezTo>
                  <a:cubicBezTo>
                    <a:pt x="8" y="0"/>
                    <a:pt x="8" y="0"/>
                    <a:pt x="8"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1" name="Freeform 21"/>
            <p:cNvSpPr>
              <a:spLocks/>
            </p:cNvSpPr>
            <p:nvPr/>
          </p:nvSpPr>
          <p:spPr bwMode="auto">
            <a:xfrm>
              <a:off x="6394450" y="2822575"/>
              <a:ext cx="36513" cy="46037"/>
            </a:xfrm>
            <a:custGeom>
              <a:avLst/>
              <a:gdLst/>
              <a:ahLst/>
              <a:cxnLst>
                <a:cxn ang="0">
                  <a:pos x="6" y="0"/>
                </a:cxn>
                <a:cxn ang="0">
                  <a:pos x="6" y="1"/>
                </a:cxn>
                <a:cxn ang="0">
                  <a:pos x="6" y="1"/>
                </a:cxn>
                <a:cxn ang="0">
                  <a:pos x="5" y="2"/>
                </a:cxn>
                <a:cxn ang="0">
                  <a:pos x="5" y="2"/>
                </a:cxn>
                <a:cxn ang="0">
                  <a:pos x="4" y="5"/>
                </a:cxn>
                <a:cxn ang="0">
                  <a:pos x="3" y="8"/>
                </a:cxn>
                <a:cxn ang="0">
                  <a:pos x="2" y="10"/>
                </a:cxn>
                <a:cxn ang="0">
                  <a:pos x="0" y="12"/>
                </a:cxn>
                <a:cxn ang="0">
                  <a:pos x="4" y="12"/>
                </a:cxn>
                <a:cxn ang="0">
                  <a:pos x="5" y="10"/>
                </a:cxn>
                <a:cxn ang="0">
                  <a:pos x="7" y="8"/>
                </a:cxn>
                <a:cxn ang="0">
                  <a:pos x="8" y="5"/>
                </a:cxn>
                <a:cxn ang="0">
                  <a:pos x="9" y="2"/>
                </a:cxn>
                <a:cxn ang="0">
                  <a:pos x="9" y="2"/>
                </a:cxn>
                <a:cxn ang="0">
                  <a:pos x="9" y="1"/>
                </a:cxn>
                <a:cxn ang="0">
                  <a:pos x="10" y="1"/>
                </a:cxn>
                <a:cxn ang="0">
                  <a:pos x="10" y="0"/>
                </a:cxn>
                <a:cxn ang="0">
                  <a:pos x="6" y="0"/>
                </a:cxn>
              </a:cxnLst>
              <a:rect l="0" t="0" r="r" b="b"/>
              <a:pathLst>
                <a:path w="10" h="12">
                  <a:moveTo>
                    <a:pt x="6" y="0"/>
                  </a:moveTo>
                  <a:cubicBezTo>
                    <a:pt x="6" y="0"/>
                    <a:pt x="6" y="0"/>
                    <a:pt x="6" y="1"/>
                  </a:cubicBezTo>
                  <a:cubicBezTo>
                    <a:pt x="6" y="1"/>
                    <a:pt x="6" y="1"/>
                    <a:pt x="6" y="1"/>
                  </a:cubicBezTo>
                  <a:cubicBezTo>
                    <a:pt x="5" y="1"/>
                    <a:pt x="5" y="2"/>
                    <a:pt x="5" y="2"/>
                  </a:cubicBezTo>
                  <a:cubicBezTo>
                    <a:pt x="5" y="2"/>
                    <a:pt x="5" y="2"/>
                    <a:pt x="5" y="2"/>
                  </a:cubicBezTo>
                  <a:cubicBezTo>
                    <a:pt x="5" y="3"/>
                    <a:pt x="4" y="4"/>
                    <a:pt x="4" y="5"/>
                  </a:cubicBezTo>
                  <a:cubicBezTo>
                    <a:pt x="4" y="6"/>
                    <a:pt x="3" y="7"/>
                    <a:pt x="3" y="8"/>
                  </a:cubicBezTo>
                  <a:cubicBezTo>
                    <a:pt x="2" y="9"/>
                    <a:pt x="2" y="9"/>
                    <a:pt x="2" y="10"/>
                  </a:cubicBezTo>
                  <a:cubicBezTo>
                    <a:pt x="1" y="11"/>
                    <a:pt x="1" y="12"/>
                    <a:pt x="0" y="12"/>
                  </a:cubicBezTo>
                  <a:cubicBezTo>
                    <a:pt x="4" y="12"/>
                    <a:pt x="4" y="12"/>
                    <a:pt x="4" y="12"/>
                  </a:cubicBezTo>
                  <a:cubicBezTo>
                    <a:pt x="5" y="12"/>
                    <a:pt x="5" y="11"/>
                    <a:pt x="5" y="10"/>
                  </a:cubicBezTo>
                  <a:cubicBezTo>
                    <a:pt x="6" y="9"/>
                    <a:pt x="6" y="9"/>
                    <a:pt x="7" y="8"/>
                  </a:cubicBezTo>
                  <a:cubicBezTo>
                    <a:pt x="7" y="7"/>
                    <a:pt x="7" y="6"/>
                    <a:pt x="8" y="5"/>
                  </a:cubicBezTo>
                  <a:cubicBezTo>
                    <a:pt x="8" y="4"/>
                    <a:pt x="9" y="3"/>
                    <a:pt x="9" y="2"/>
                  </a:cubicBezTo>
                  <a:cubicBezTo>
                    <a:pt x="9" y="2"/>
                    <a:pt x="9" y="2"/>
                    <a:pt x="9" y="2"/>
                  </a:cubicBezTo>
                  <a:cubicBezTo>
                    <a:pt x="9" y="1"/>
                    <a:pt x="9" y="1"/>
                    <a:pt x="9" y="1"/>
                  </a:cubicBezTo>
                  <a:cubicBezTo>
                    <a:pt x="9" y="1"/>
                    <a:pt x="9" y="1"/>
                    <a:pt x="10" y="1"/>
                  </a:cubicBezTo>
                  <a:cubicBezTo>
                    <a:pt x="10" y="0"/>
                    <a:pt x="10" y="0"/>
                    <a:pt x="10" y="0"/>
                  </a:cubicBezTo>
                  <a:cubicBezTo>
                    <a:pt x="6" y="0"/>
                    <a:pt x="6" y="0"/>
                    <a:pt x="6"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2" name="Freeform 22"/>
            <p:cNvSpPr>
              <a:spLocks/>
            </p:cNvSpPr>
            <p:nvPr/>
          </p:nvSpPr>
          <p:spPr bwMode="auto">
            <a:xfrm>
              <a:off x="6427788" y="2687638"/>
              <a:ext cx="30163" cy="87312"/>
            </a:xfrm>
            <a:custGeom>
              <a:avLst/>
              <a:gdLst/>
              <a:ahLst/>
              <a:cxnLst>
                <a:cxn ang="0">
                  <a:pos x="4" y="0"/>
                </a:cxn>
                <a:cxn ang="0">
                  <a:pos x="3" y="7"/>
                </a:cxn>
                <a:cxn ang="0">
                  <a:pos x="2" y="13"/>
                </a:cxn>
                <a:cxn ang="0">
                  <a:pos x="1" y="18"/>
                </a:cxn>
                <a:cxn ang="0">
                  <a:pos x="0" y="23"/>
                </a:cxn>
                <a:cxn ang="0">
                  <a:pos x="4" y="23"/>
                </a:cxn>
                <a:cxn ang="0">
                  <a:pos x="5" y="18"/>
                </a:cxn>
                <a:cxn ang="0">
                  <a:pos x="6" y="13"/>
                </a:cxn>
                <a:cxn ang="0">
                  <a:pos x="7" y="7"/>
                </a:cxn>
                <a:cxn ang="0">
                  <a:pos x="8" y="0"/>
                </a:cxn>
                <a:cxn ang="0">
                  <a:pos x="4" y="0"/>
                </a:cxn>
              </a:cxnLst>
              <a:rect l="0" t="0" r="r" b="b"/>
              <a:pathLst>
                <a:path w="8" h="23">
                  <a:moveTo>
                    <a:pt x="4" y="0"/>
                  </a:moveTo>
                  <a:cubicBezTo>
                    <a:pt x="4" y="3"/>
                    <a:pt x="3" y="5"/>
                    <a:pt x="3" y="7"/>
                  </a:cubicBezTo>
                  <a:cubicBezTo>
                    <a:pt x="3" y="9"/>
                    <a:pt x="2" y="11"/>
                    <a:pt x="2" y="13"/>
                  </a:cubicBezTo>
                  <a:cubicBezTo>
                    <a:pt x="2" y="15"/>
                    <a:pt x="1" y="16"/>
                    <a:pt x="1" y="18"/>
                  </a:cubicBezTo>
                  <a:cubicBezTo>
                    <a:pt x="1" y="20"/>
                    <a:pt x="0" y="22"/>
                    <a:pt x="0" y="23"/>
                  </a:cubicBezTo>
                  <a:cubicBezTo>
                    <a:pt x="4" y="23"/>
                    <a:pt x="4" y="23"/>
                    <a:pt x="4" y="23"/>
                  </a:cubicBezTo>
                  <a:cubicBezTo>
                    <a:pt x="4" y="22"/>
                    <a:pt x="4" y="20"/>
                    <a:pt x="5" y="18"/>
                  </a:cubicBezTo>
                  <a:cubicBezTo>
                    <a:pt x="5" y="16"/>
                    <a:pt x="5" y="15"/>
                    <a:pt x="6" y="13"/>
                  </a:cubicBezTo>
                  <a:cubicBezTo>
                    <a:pt x="6" y="11"/>
                    <a:pt x="6" y="9"/>
                    <a:pt x="7" y="7"/>
                  </a:cubicBezTo>
                  <a:cubicBezTo>
                    <a:pt x="7" y="5"/>
                    <a:pt x="7" y="3"/>
                    <a:pt x="8" y="0"/>
                  </a:cubicBezTo>
                  <a:cubicBezTo>
                    <a:pt x="4" y="0"/>
                    <a:pt x="4" y="0"/>
                    <a:pt x="4"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3" name="Freeform 23"/>
            <p:cNvSpPr>
              <a:spLocks/>
            </p:cNvSpPr>
            <p:nvPr/>
          </p:nvSpPr>
          <p:spPr bwMode="auto">
            <a:xfrm>
              <a:off x="6453188" y="2489200"/>
              <a:ext cx="30163" cy="117475"/>
            </a:xfrm>
            <a:custGeom>
              <a:avLst/>
              <a:gdLst/>
              <a:ahLst/>
              <a:cxnLst>
                <a:cxn ang="0">
                  <a:pos x="4" y="0"/>
                </a:cxn>
                <a:cxn ang="0">
                  <a:pos x="3" y="8"/>
                </a:cxn>
                <a:cxn ang="0">
                  <a:pos x="2" y="16"/>
                </a:cxn>
                <a:cxn ang="0">
                  <a:pos x="1" y="23"/>
                </a:cxn>
                <a:cxn ang="0">
                  <a:pos x="0" y="31"/>
                </a:cxn>
                <a:cxn ang="0">
                  <a:pos x="4" y="31"/>
                </a:cxn>
                <a:cxn ang="0">
                  <a:pos x="5" y="23"/>
                </a:cxn>
                <a:cxn ang="0">
                  <a:pos x="6" y="16"/>
                </a:cxn>
                <a:cxn ang="0">
                  <a:pos x="7" y="8"/>
                </a:cxn>
                <a:cxn ang="0">
                  <a:pos x="8" y="0"/>
                </a:cxn>
                <a:cxn ang="0">
                  <a:pos x="4" y="0"/>
                </a:cxn>
              </a:cxnLst>
              <a:rect l="0" t="0" r="r" b="b"/>
              <a:pathLst>
                <a:path w="8" h="31">
                  <a:moveTo>
                    <a:pt x="4" y="0"/>
                  </a:moveTo>
                  <a:cubicBezTo>
                    <a:pt x="4" y="3"/>
                    <a:pt x="4" y="5"/>
                    <a:pt x="3" y="8"/>
                  </a:cubicBezTo>
                  <a:cubicBezTo>
                    <a:pt x="3" y="11"/>
                    <a:pt x="3" y="13"/>
                    <a:pt x="2" y="16"/>
                  </a:cubicBezTo>
                  <a:cubicBezTo>
                    <a:pt x="2" y="18"/>
                    <a:pt x="2" y="21"/>
                    <a:pt x="1" y="23"/>
                  </a:cubicBezTo>
                  <a:cubicBezTo>
                    <a:pt x="1" y="26"/>
                    <a:pt x="1" y="28"/>
                    <a:pt x="0" y="31"/>
                  </a:cubicBezTo>
                  <a:cubicBezTo>
                    <a:pt x="4" y="31"/>
                    <a:pt x="4" y="31"/>
                    <a:pt x="4" y="31"/>
                  </a:cubicBezTo>
                  <a:cubicBezTo>
                    <a:pt x="4" y="28"/>
                    <a:pt x="5" y="26"/>
                    <a:pt x="5" y="23"/>
                  </a:cubicBezTo>
                  <a:cubicBezTo>
                    <a:pt x="5" y="21"/>
                    <a:pt x="6" y="18"/>
                    <a:pt x="6" y="16"/>
                  </a:cubicBezTo>
                  <a:cubicBezTo>
                    <a:pt x="6" y="13"/>
                    <a:pt x="7" y="11"/>
                    <a:pt x="7" y="8"/>
                  </a:cubicBezTo>
                  <a:cubicBezTo>
                    <a:pt x="7" y="5"/>
                    <a:pt x="7" y="3"/>
                    <a:pt x="8" y="0"/>
                  </a:cubicBezTo>
                  <a:cubicBezTo>
                    <a:pt x="4" y="0"/>
                    <a:pt x="4" y="0"/>
                    <a:pt x="4"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4" name="Freeform 24"/>
            <p:cNvSpPr>
              <a:spLocks/>
            </p:cNvSpPr>
            <p:nvPr/>
          </p:nvSpPr>
          <p:spPr bwMode="auto">
            <a:xfrm>
              <a:off x="6480175" y="2276475"/>
              <a:ext cx="25400" cy="115887"/>
            </a:xfrm>
            <a:custGeom>
              <a:avLst/>
              <a:gdLst/>
              <a:ahLst/>
              <a:cxnLst>
                <a:cxn ang="0">
                  <a:pos x="3" y="0"/>
                </a:cxn>
                <a:cxn ang="0">
                  <a:pos x="2" y="8"/>
                </a:cxn>
                <a:cxn ang="0">
                  <a:pos x="2" y="16"/>
                </a:cxn>
                <a:cxn ang="0">
                  <a:pos x="1" y="24"/>
                </a:cxn>
                <a:cxn ang="0">
                  <a:pos x="0" y="31"/>
                </a:cxn>
                <a:cxn ang="0">
                  <a:pos x="4" y="31"/>
                </a:cxn>
                <a:cxn ang="0">
                  <a:pos x="4" y="23"/>
                </a:cxn>
                <a:cxn ang="0">
                  <a:pos x="5" y="16"/>
                </a:cxn>
                <a:cxn ang="0">
                  <a:pos x="6" y="8"/>
                </a:cxn>
                <a:cxn ang="0">
                  <a:pos x="7" y="0"/>
                </a:cxn>
                <a:cxn ang="0">
                  <a:pos x="3" y="0"/>
                </a:cxn>
              </a:cxnLst>
              <a:rect l="0" t="0" r="r" b="b"/>
              <a:pathLst>
                <a:path w="7" h="31">
                  <a:moveTo>
                    <a:pt x="3" y="0"/>
                  </a:moveTo>
                  <a:cubicBezTo>
                    <a:pt x="3" y="3"/>
                    <a:pt x="3" y="5"/>
                    <a:pt x="2" y="8"/>
                  </a:cubicBezTo>
                  <a:cubicBezTo>
                    <a:pt x="2" y="11"/>
                    <a:pt x="2" y="13"/>
                    <a:pt x="2" y="16"/>
                  </a:cubicBezTo>
                  <a:cubicBezTo>
                    <a:pt x="1" y="18"/>
                    <a:pt x="1" y="21"/>
                    <a:pt x="1" y="24"/>
                  </a:cubicBezTo>
                  <a:cubicBezTo>
                    <a:pt x="1" y="26"/>
                    <a:pt x="0" y="29"/>
                    <a:pt x="0" y="31"/>
                  </a:cubicBezTo>
                  <a:cubicBezTo>
                    <a:pt x="4" y="31"/>
                    <a:pt x="4" y="31"/>
                    <a:pt x="4" y="31"/>
                  </a:cubicBezTo>
                  <a:cubicBezTo>
                    <a:pt x="4" y="29"/>
                    <a:pt x="4" y="26"/>
                    <a:pt x="4" y="23"/>
                  </a:cubicBezTo>
                  <a:cubicBezTo>
                    <a:pt x="5" y="21"/>
                    <a:pt x="5" y="18"/>
                    <a:pt x="5" y="16"/>
                  </a:cubicBezTo>
                  <a:cubicBezTo>
                    <a:pt x="5" y="13"/>
                    <a:pt x="6" y="10"/>
                    <a:pt x="6" y="8"/>
                  </a:cubicBezTo>
                  <a:cubicBezTo>
                    <a:pt x="6" y="5"/>
                    <a:pt x="6" y="3"/>
                    <a:pt x="7" y="0"/>
                  </a:cubicBezTo>
                  <a:cubicBezTo>
                    <a:pt x="3" y="0"/>
                    <a:pt x="3" y="0"/>
                    <a:pt x="3"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5" name="Freeform 25"/>
            <p:cNvSpPr>
              <a:spLocks/>
            </p:cNvSpPr>
            <p:nvPr/>
          </p:nvSpPr>
          <p:spPr bwMode="auto">
            <a:xfrm>
              <a:off x="6499225" y="2095500"/>
              <a:ext cx="19050" cy="93662"/>
            </a:xfrm>
            <a:custGeom>
              <a:avLst/>
              <a:gdLst/>
              <a:ahLst/>
              <a:cxnLst>
                <a:cxn ang="0">
                  <a:pos x="2" y="0"/>
                </a:cxn>
                <a:cxn ang="0">
                  <a:pos x="1" y="6"/>
                </a:cxn>
                <a:cxn ang="0">
                  <a:pos x="1" y="12"/>
                </a:cxn>
                <a:cxn ang="0">
                  <a:pos x="1" y="18"/>
                </a:cxn>
                <a:cxn ang="0">
                  <a:pos x="0" y="25"/>
                </a:cxn>
                <a:cxn ang="0">
                  <a:pos x="4" y="25"/>
                </a:cxn>
                <a:cxn ang="0">
                  <a:pos x="4" y="18"/>
                </a:cxn>
                <a:cxn ang="0">
                  <a:pos x="5" y="12"/>
                </a:cxn>
                <a:cxn ang="0">
                  <a:pos x="5" y="6"/>
                </a:cxn>
                <a:cxn ang="0">
                  <a:pos x="5" y="0"/>
                </a:cxn>
                <a:cxn ang="0">
                  <a:pos x="2" y="0"/>
                </a:cxn>
              </a:cxnLst>
              <a:rect l="0" t="0" r="r" b="b"/>
              <a:pathLst>
                <a:path w="5" h="25">
                  <a:moveTo>
                    <a:pt x="2" y="0"/>
                  </a:moveTo>
                  <a:cubicBezTo>
                    <a:pt x="2" y="2"/>
                    <a:pt x="2" y="4"/>
                    <a:pt x="1" y="6"/>
                  </a:cubicBezTo>
                  <a:cubicBezTo>
                    <a:pt x="1" y="8"/>
                    <a:pt x="1" y="10"/>
                    <a:pt x="1" y="12"/>
                  </a:cubicBezTo>
                  <a:cubicBezTo>
                    <a:pt x="1" y="14"/>
                    <a:pt x="1" y="16"/>
                    <a:pt x="1" y="18"/>
                  </a:cubicBezTo>
                  <a:cubicBezTo>
                    <a:pt x="0" y="21"/>
                    <a:pt x="0" y="23"/>
                    <a:pt x="0" y="25"/>
                  </a:cubicBezTo>
                  <a:cubicBezTo>
                    <a:pt x="4" y="25"/>
                    <a:pt x="4" y="25"/>
                    <a:pt x="4" y="25"/>
                  </a:cubicBezTo>
                  <a:cubicBezTo>
                    <a:pt x="4" y="23"/>
                    <a:pt x="4" y="20"/>
                    <a:pt x="4" y="18"/>
                  </a:cubicBezTo>
                  <a:cubicBezTo>
                    <a:pt x="4" y="16"/>
                    <a:pt x="4" y="14"/>
                    <a:pt x="5" y="12"/>
                  </a:cubicBezTo>
                  <a:cubicBezTo>
                    <a:pt x="5" y="10"/>
                    <a:pt x="5" y="8"/>
                    <a:pt x="5" y="6"/>
                  </a:cubicBezTo>
                  <a:cubicBezTo>
                    <a:pt x="5" y="4"/>
                    <a:pt x="5" y="2"/>
                    <a:pt x="5" y="0"/>
                  </a:cubicBezTo>
                  <a:cubicBezTo>
                    <a:pt x="2" y="0"/>
                    <a:pt x="2" y="0"/>
                    <a:pt x="2"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6" name="Freeform 26"/>
            <p:cNvSpPr>
              <a:spLocks/>
            </p:cNvSpPr>
            <p:nvPr/>
          </p:nvSpPr>
          <p:spPr bwMode="auto">
            <a:xfrm>
              <a:off x="5970588" y="2838450"/>
              <a:ext cx="625475" cy="179387"/>
            </a:xfrm>
            <a:custGeom>
              <a:avLst/>
              <a:gdLst/>
              <a:ahLst/>
              <a:cxnLst>
                <a:cxn ang="0">
                  <a:pos x="167" y="48"/>
                </a:cxn>
                <a:cxn ang="0">
                  <a:pos x="44" y="48"/>
                </a:cxn>
                <a:cxn ang="0">
                  <a:pos x="38" y="46"/>
                </a:cxn>
                <a:cxn ang="0">
                  <a:pos x="32" y="41"/>
                </a:cxn>
                <a:cxn ang="0">
                  <a:pos x="25" y="33"/>
                </a:cxn>
                <a:cxn ang="0">
                  <a:pos x="19" y="20"/>
                </a:cxn>
                <a:cxn ang="0">
                  <a:pos x="14" y="12"/>
                </a:cxn>
                <a:cxn ang="0">
                  <a:pos x="10" y="5"/>
                </a:cxn>
                <a:cxn ang="0">
                  <a:pos x="5" y="2"/>
                </a:cxn>
                <a:cxn ang="0">
                  <a:pos x="0" y="0"/>
                </a:cxn>
                <a:cxn ang="0">
                  <a:pos x="138" y="0"/>
                </a:cxn>
                <a:cxn ang="0">
                  <a:pos x="141" y="1"/>
                </a:cxn>
                <a:cxn ang="0">
                  <a:pos x="145" y="5"/>
                </a:cxn>
                <a:cxn ang="0">
                  <a:pos x="148" y="11"/>
                </a:cxn>
                <a:cxn ang="0">
                  <a:pos x="151" y="20"/>
                </a:cxn>
                <a:cxn ang="0">
                  <a:pos x="155" y="33"/>
                </a:cxn>
                <a:cxn ang="0">
                  <a:pos x="159" y="42"/>
                </a:cxn>
                <a:cxn ang="0">
                  <a:pos x="163" y="47"/>
                </a:cxn>
                <a:cxn ang="0">
                  <a:pos x="167" y="48"/>
                </a:cxn>
              </a:cxnLst>
              <a:rect l="0" t="0" r="r" b="b"/>
              <a:pathLst>
                <a:path w="167" h="48">
                  <a:moveTo>
                    <a:pt x="167" y="48"/>
                  </a:moveTo>
                  <a:cubicBezTo>
                    <a:pt x="44" y="48"/>
                    <a:pt x="44" y="48"/>
                    <a:pt x="44" y="48"/>
                  </a:cubicBezTo>
                  <a:cubicBezTo>
                    <a:pt x="42" y="48"/>
                    <a:pt x="40" y="47"/>
                    <a:pt x="38" y="46"/>
                  </a:cubicBezTo>
                  <a:cubicBezTo>
                    <a:pt x="36" y="45"/>
                    <a:pt x="34" y="43"/>
                    <a:pt x="32" y="41"/>
                  </a:cubicBezTo>
                  <a:cubicBezTo>
                    <a:pt x="30" y="39"/>
                    <a:pt x="27" y="36"/>
                    <a:pt x="25" y="33"/>
                  </a:cubicBezTo>
                  <a:cubicBezTo>
                    <a:pt x="23" y="29"/>
                    <a:pt x="21" y="25"/>
                    <a:pt x="19" y="20"/>
                  </a:cubicBezTo>
                  <a:cubicBezTo>
                    <a:pt x="17" y="17"/>
                    <a:pt x="16" y="14"/>
                    <a:pt x="14" y="12"/>
                  </a:cubicBezTo>
                  <a:cubicBezTo>
                    <a:pt x="13" y="9"/>
                    <a:pt x="11" y="7"/>
                    <a:pt x="10" y="5"/>
                  </a:cubicBezTo>
                  <a:cubicBezTo>
                    <a:pt x="8" y="4"/>
                    <a:pt x="6" y="2"/>
                    <a:pt x="5" y="2"/>
                  </a:cubicBezTo>
                  <a:cubicBezTo>
                    <a:pt x="3" y="1"/>
                    <a:pt x="1" y="0"/>
                    <a:pt x="0" y="0"/>
                  </a:cubicBezTo>
                  <a:cubicBezTo>
                    <a:pt x="138" y="0"/>
                    <a:pt x="138" y="0"/>
                    <a:pt x="138" y="0"/>
                  </a:cubicBezTo>
                  <a:cubicBezTo>
                    <a:pt x="139" y="0"/>
                    <a:pt x="140" y="0"/>
                    <a:pt x="141" y="1"/>
                  </a:cubicBezTo>
                  <a:cubicBezTo>
                    <a:pt x="142" y="2"/>
                    <a:pt x="144" y="3"/>
                    <a:pt x="145" y="5"/>
                  </a:cubicBezTo>
                  <a:cubicBezTo>
                    <a:pt x="146" y="7"/>
                    <a:pt x="147" y="9"/>
                    <a:pt x="148" y="11"/>
                  </a:cubicBezTo>
                  <a:cubicBezTo>
                    <a:pt x="149" y="14"/>
                    <a:pt x="150" y="17"/>
                    <a:pt x="151" y="20"/>
                  </a:cubicBezTo>
                  <a:cubicBezTo>
                    <a:pt x="152" y="25"/>
                    <a:pt x="154" y="29"/>
                    <a:pt x="155" y="33"/>
                  </a:cubicBezTo>
                  <a:cubicBezTo>
                    <a:pt x="156" y="36"/>
                    <a:pt x="158" y="39"/>
                    <a:pt x="159" y="42"/>
                  </a:cubicBezTo>
                  <a:cubicBezTo>
                    <a:pt x="161" y="44"/>
                    <a:pt x="162" y="46"/>
                    <a:pt x="163" y="47"/>
                  </a:cubicBezTo>
                  <a:cubicBezTo>
                    <a:pt x="165" y="48"/>
                    <a:pt x="166" y="48"/>
                    <a:pt x="167" y="48"/>
                  </a:cubicBezTo>
                  <a:close/>
                </a:path>
              </a:pathLst>
            </a:custGeom>
            <a:solidFill>
              <a:srgbClr val="1A1A1A"/>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7" name="Freeform 27"/>
            <p:cNvSpPr>
              <a:spLocks/>
            </p:cNvSpPr>
            <p:nvPr/>
          </p:nvSpPr>
          <p:spPr bwMode="auto">
            <a:xfrm>
              <a:off x="5970588" y="2838450"/>
              <a:ext cx="625475" cy="179387"/>
            </a:xfrm>
            <a:custGeom>
              <a:avLst/>
              <a:gdLst/>
              <a:ahLst/>
              <a:cxnLst>
                <a:cxn ang="0">
                  <a:pos x="167" y="48"/>
                </a:cxn>
                <a:cxn ang="0">
                  <a:pos x="44" y="48"/>
                </a:cxn>
                <a:cxn ang="0">
                  <a:pos x="38" y="46"/>
                </a:cxn>
                <a:cxn ang="0">
                  <a:pos x="32" y="41"/>
                </a:cxn>
                <a:cxn ang="0">
                  <a:pos x="25" y="33"/>
                </a:cxn>
                <a:cxn ang="0">
                  <a:pos x="19" y="20"/>
                </a:cxn>
                <a:cxn ang="0">
                  <a:pos x="14" y="12"/>
                </a:cxn>
                <a:cxn ang="0">
                  <a:pos x="10" y="5"/>
                </a:cxn>
                <a:cxn ang="0">
                  <a:pos x="5" y="2"/>
                </a:cxn>
                <a:cxn ang="0">
                  <a:pos x="0" y="0"/>
                </a:cxn>
                <a:cxn ang="0">
                  <a:pos x="138" y="0"/>
                </a:cxn>
                <a:cxn ang="0">
                  <a:pos x="141" y="1"/>
                </a:cxn>
                <a:cxn ang="0">
                  <a:pos x="145" y="5"/>
                </a:cxn>
                <a:cxn ang="0">
                  <a:pos x="148" y="11"/>
                </a:cxn>
                <a:cxn ang="0">
                  <a:pos x="151" y="20"/>
                </a:cxn>
                <a:cxn ang="0">
                  <a:pos x="155" y="33"/>
                </a:cxn>
                <a:cxn ang="0">
                  <a:pos x="159" y="42"/>
                </a:cxn>
                <a:cxn ang="0">
                  <a:pos x="163" y="47"/>
                </a:cxn>
                <a:cxn ang="0">
                  <a:pos x="167" y="48"/>
                </a:cxn>
              </a:cxnLst>
              <a:rect l="0" t="0" r="r" b="b"/>
              <a:pathLst>
                <a:path w="167" h="48">
                  <a:moveTo>
                    <a:pt x="167" y="48"/>
                  </a:moveTo>
                  <a:cubicBezTo>
                    <a:pt x="44" y="48"/>
                    <a:pt x="44" y="48"/>
                    <a:pt x="44" y="48"/>
                  </a:cubicBezTo>
                  <a:cubicBezTo>
                    <a:pt x="42" y="48"/>
                    <a:pt x="40" y="47"/>
                    <a:pt x="38" y="46"/>
                  </a:cubicBezTo>
                  <a:cubicBezTo>
                    <a:pt x="36" y="45"/>
                    <a:pt x="34" y="43"/>
                    <a:pt x="32" y="41"/>
                  </a:cubicBezTo>
                  <a:cubicBezTo>
                    <a:pt x="30" y="39"/>
                    <a:pt x="27" y="36"/>
                    <a:pt x="25" y="33"/>
                  </a:cubicBezTo>
                  <a:cubicBezTo>
                    <a:pt x="23" y="29"/>
                    <a:pt x="21" y="25"/>
                    <a:pt x="19" y="20"/>
                  </a:cubicBezTo>
                  <a:cubicBezTo>
                    <a:pt x="17" y="17"/>
                    <a:pt x="16" y="14"/>
                    <a:pt x="14" y="12"/>
                  </a:cubicBezTo>
                  <a:cubicBezTo>
                    <a:pt x="13" y="9"/>
                    <a:pt x="11" y="7"/>
                    <a:pt x="10" y="5"/>
                  </a:cubicBezTo>
                  <a:cubicBezTo>
                    <a:pt x="8" y="4"/>
                    <a:pt x="6" y="2"/>
                    <a:pt x="5" y="2"/>
                  </a:cubicBezTo>
                  <a:cubicBezTo>
                    <a:pt x="3" y="1"/>
                    <a:pt x="1" y="0"/>
                    <a:pt x="0" y="0"/>
                  </a:cubicBezTo>
                  <a:cubicBezTo>
                    <a:pt x="138" y="0"/>
                    <a:pt x="138" y="0"/>
                    <a:pt x="138" y="0"/>
                  </a:cubicBezTo>
                  <a:cubicBezTo>
                    <a:pt x="139" y="0"/>
                    <a:pt x="140" y="0"/>
                    <a:pt x="141" y="1"/>
                  </a:cubicBezTo>
                  <a:cubicBezTo>
                    <a:pt x="142" y="2"/>
                    <a:pt x="144" y="3"/>
                    <a:pt x="145" y="5"/>
                  </a:cubicBezTo>
                  <a:cubicBezTo>
                    <a:pt x="146" y="7"/>
                    <a:pt x="147" y="9"/>
                    <a:pt x="148" y="11"/>
                  </a:cubicBezTo>
                  <a:cubicBezTo>
                    <a:pt x="149" y="14"/>
                    <a:pt x="150" y="17"/>
                    <a:pt x="151" y="20"/>
                  </a:cubicBezTo>
                  <a:cubicBezTo>
                    <a:pt x="152" y="25"/>
                    <a:pt x="154" y="29"/>
                    <a:pt x="155" y="33"/>
                  </a:cubicBezTo>
                  <a:cubicBezTo>
                    <a:pt x="156" y="36"/>
                    <a:pt x="158" y="39"/>
                    <a:pt x="159" y="42"/>
                  </a:cubicBezTo>
                  <a:cubicBezTo>
                    <a:pt x="161" y="44"/>
                    <a:pt x="162" y="46"/>
                    <a:pt x="163" y="47"/>
                  </a:cubicBezTo>
                  <a:cubicBezTo>
                    <a:pt x="165" y="48"/>
                    <a:pt x="166" y="48"/>
                    <a:pt x="167" y="48"/>
                  </a:cubicBez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5148" name="Picture 28"/>
            <p:cNvPicPr>
              <a:picLocks noChangeAspect="1" noChangeArrowheads="1"/>
            </p:cNvPicPr>
            <p:nvPr/>
          </p:nvPicPr>
          <p:blipFill>
            <a:blip r:embed="rId9" cstate="print"/>
            <a:srcRect/>
            <a:stretch>
              <a:fillRect/>
            </a:stretch>
          </p:blipFill>
          <p:spPr bwMode="auto">
            <a:xfrm>
              <a:off x="5916613" y="3441700"/>
              <a:ext cx="100013" cy="79375"/>
            </a:xfrm>
            <a:prstGeom prst="rect">
              <a:avLst/>
            </a:prstGeom>
            <a:noFill/>
            <a:ln w="9525">
              <a:noFill/>
              <a:miter lim="800000"/>
              <a:headEnd/>
              <a:tailEnd/>
            </a:ln>
          </p:spPr>
        </p:pic>
        <p:pic>
          <p:nvPicPr>
            <p:cNvPr id="5149" name="Picture 29"/>
            <p:cNvPicPr>
              <a:picLocks noChangeAspect="1" noChangeArrowheads="1"/>
            </p:cNvPicPr>
            <p:nvPr/>
          </p:nvPicPr>
          <p:blipFill>
            <a:blip r:embed="rId10" cstate="print"/>
            <a:srcRect/>
            <a:stretch>
              <a:fillRect/>
            </a:stretch>
          </p:blipFill>
          <p:spPr bwMode="auto">
            <a:xfrm>
              <a:off x="5999163" y="3219450"/>
              <a:ext cx="79375" cy="168275"/>
            </a:xfrm>
            <a:prstGeom prst="rect">
              <a:avLst/>
            </a:prstGeom>
            <a:noFill/>
            <a:ln w="9525">
              <a:noFill/>
              <a:miter lim="800000"/>
              <a:headEnd/>
              <a:tailEnd/>
            </a:ln>
          </p:spPr>
        </p:pic>
        <p:pic>
          <p:nvPicPr>
            <p:cNvPr id="5150" name="Picture 30"/>
            <p:cNvPicPr>
              <a:picLocks noChangeAspect="1" noChangeArrowheads="1"/>
            </p:cNvPicPr>
            <p:nvPr/>
          </p:nvPicPr>
          <p:blipFill>
            <a:blip r:embed="rId11" cstate="print"/>
            <a:srcRect/>
            <a:stretch>
              <a:fillRect/>
            </a:stretch>
          </p:blipFill>
          <p:spPr bwMode="auto">
            <a:xfrm>
              <a:off x="6053138" y="2917825"/>
              <a:ext cx="79375" cy="192087"/>
            </a:xfrm>
            <a:prstGeom prst="rect">
              <a:avLst/>
            </a:prstGeom>
            <a:noFill/>
            <a:ln w="9525">
              <a:noFill/>
              <a:miter lim="800000"/>
              <a:headEnd/>
              <a:tailEnd/>
            </a:ln>
          </p:spPr>
        </p:pic>
        <p:pic>
          <p:nvPicPr>
            <p:cNvPr id="5151" name="Picture 31"/>
            <p:cNvPicPr>
              <a:picLocks noChangeAspect="1" noChangeArrowheads="1"/>
            </p:cNvPicPr>
            <p:nvPr/>
          </p:nvPicPr>
          <p:blipFill>
            <a:blip r:embed="rId12" cstate="print"/>
            <a:srcRect/>
            <a:stretch>
              <a:fillRect/>
            </a:stretch>
          </p:blipFill>
          <p:spPr bwMode="auto">
            <a:xfrm>
              <a:off x="6103938" y="2743200"/>
              <a:ext cx="79375" cy="112712"/>
            </a:xfrm>
            <a:prstGeom prst="rect">
              <a:avLst/>
            </a:prstGeom>
            <a:noFill/>
            <a:ln w="9525">
              <a:noFill/>
              <a:miter lim="800000"/>
              <a:headEnd/>
              <a:tailEnd/>
            </a:ln>
          </p:spPr>
        </p:pic>
        <p:pic>
          <p:nvPicPr>
            <p:cNvPr id="5152" name="Picture 32"/>
            <p:cNvPicPr>
              <a:picLocks noChangeAspect="1" noChangeArrowheads="1"/>
            </p:cNvPicPr>
            <p:nvPr/>
          </p:nvPicPr>
          <p:blipFill>
            <a:blip r:embed="rId13" cstate="print"/>
            <a:srcRect/>
            <a:stretch>
              <a:fillRect/>
            </a:stretch>
          </p:blipFill>
          <p:spPr bwMode="auto">
            <a:xfrm>
              <a:off x="6164263" y="2686050"/>
              <a:ext cx="79375" cy="44450"/>
            </a:xfrm>
            <a:prstGeom prst="rect">
              <a:avLst/>
            </a:prstGeom>
            <a:noFill/>
            <a:ln w="9525">
              <a:noFill/>
              <a:miter lim="800000"/>
              <a:headEnd/>
              <a:tailEnd/>
            </a:ln>
          </p:spPr>
        </p:pic>
        <p:sp>
          <p:nvSpPr>
            <p:cNvPr id="5153" name="Freeform 33"/>
            <p:cNvSpPr>
              <a:spLocks/>
            </p:cNvSpPr>
            <p:nvPr/>
          </p:nvSpPr>
          <p:spPr bwMode="auto">
            <a:xfrm>
              <a:off x="6218238" y="2695575"/>
              <a:ext cx="265113" cy="820737"/>
            </a:xfrm>
            <a:custGeom>
              <a:avLst/>
              <a:gdLst/>
              <a:ahLst/>
              <a:cxnLst>
                <a:cxn ang="0">
                  <a:pos x="71" y="0"/>
                </a:cxn>
                <a:cxn ang="0">
                  <a:pos x="64" y="0"/>
                </a:cxn>
                <a:cxn ang="0">
                  <a:pos x="63" y="0"/>
                </a:cxn>
                <a:cxn ang="0">
                  <a:pos x="55" y="8"/>
                </a:cxn>
                <a:cxn ang="0">
                  <a:pos x="46" y="30"/>
                </a:cxn>
                <a:cxn ang="0">
                  <a:pos x="39" y="67"/>
                </a:cxn>
                <a:cxn ang="0">
                  <a:pos x="32" y="118"/>
                </a:cxn>
                <a:cxn ang="0">
                  <a:pos x="28" y="153"/>
                </a:cxn>
                <a:cxn ang="0">
                  <a:pos x="22" y="183"/>
                </a:cxn>
                <a:cxn ang="0">
                  <a:pos x="15" y="204"/>
                </a:cxn>
                <a:cxn ang="0">
                  <a:pos x="6" y="217"/>
                </a:cxn>
                <a:cxn ang="0">
                  <a:pos x="5" y="218"/>
                </a:cxn>
                <a:cxn ang="0">
                  <a:pos x="3" y="219"/>
                </a:cxn>
                <a:cxn ang="0">
                  <a:pos x="2" y="219"/>
                </a:cxn>
                <a:cxn ang="0">
                  <a:pos x="0" y="219"/>
                </a:cxn>
                <a:cxn ang="0">
                  <a:pos x="9" y="219"/>
                </a:cxn>
                <a:cxn ang="0">
                  <a:pos x="10" y="219"/>
                </a:cxn>
                <a:cxn ang="0">
                  <a:pos x="12" y="219"/>
                </a:cxn>
                <a:cxn ang="0">
                  <a:pos x="13" y="218"/>
                </a:cxn>
                <a:cxn ang="0">
                  <a:pos x="14" y="217"/>
                </a:cxn>
                <a:cxn ang="0">
                  <a:pos x="23" y="205"/>
                </a:cxn>
                <a:cxn ang="0">
                  <a:pos x="30" y="183"/>
                </a:cxn>
                <a:cxn ang="0">
                  <a:pos x="36" y="154"/>
                </a:cxn>
                <a:cxn ang="0">
                  <a:pos x="40" y="118"/>
                </a:cxn>
                <a:cxn ang="0">
                  <a:pos x="46" y="67"/>
                </a:cxn>
                <a:cxn ang="0">
                  <a:pos x="54" y="30"/>
                </a:cxn>
                <a:cxn ang="0">
                  <a:pos x="62" y="8"/>
                </a:cxn>
                <a:cxn ang="0">
                  <a:pos x="70" y="0"/>
                </a:cxn>
                <a:cxn ang="0">
                  <a:pos x="71" y="0"/>
                </a:cxn>
              </a:cxnLst>
              <a:rect l="0" t="0" r="r" b="b"/>
              <a:pathLst>
                <a:path w="71" h="219">
                  <a:moveTo>
                    <a:pt x="71" y="0"/>
                  </a:moveTo>
                  <a:cubicBezTo>
                    <a:pt x="64" y="0"/>
                    <a:pt x="64" y="0"/>
                    <a:pt x="64" y="0"/>
                  </a:cubicBezTo>
                  <a:cubicBezTo>
                    <a:pt x="63" y="0"/>
                    <a:pt x="63" y="0"/>
                    <a:pt x="63" y="0"/>
                  </a:cubicBezTo>
                  <a:cubicBezTo>
                    <a:pt x="61" y="1"/>
                    <a:pt x="58" y="3"/>
                    <a:pt x="55" y="8"/>
                  </a:cubicBezTo>
                  <a:cubicBezTo>
                    <a:pt x="52" y="13"/>
                    <a:pt x="49" y="21"/>
                    <a:pt x="46" y="30"/>
                  </a:cubicBezTo>
                  <a:cubicBezTo>
                    <a:pt x="44" y="40"/>
                    <a:pt x="41" y="52"/>
                    <a:pt x="39" y="67"/>
                  </a:cubicBezTo>
                  <a:cubicBezTo>
                    <a:pt x="36" y="82"/>
                    <a:pt x="34" y="99"/>
                    <a:pt x="32" y="118"/>
                  </a:cubicBezTo>
                  <a:cubicBezTo>
                    <a:pt x="31" y="131"/>
                    <a:pt x="30" y="143"/>
                    <a:pt x="28" y="153"/>
                  </a:cubicBezTo>
                  <a:cubicBezTo>
                    <a:pt x="26" y="164"/>
                    <a:pt x="24" y="174"/>
                    <a:pt x="22" y="183"/>
                  </a:cubicBezTo>
                  <a:cubicBezTo>
                    <a:pt x="20" y="191"/>
                    <a:pt x="17" y="199"/>
                    <a:pt x="15" y="204"/>
                  </a:cubicBezTo>
                  <a:cubicBezTo>
                    <a:pt x="12" y="210"/>
                    <a:pt x="9" y="214"/>
                    <a:pt x="6" y="217"/>
                  </a:cubicBezTo>
                  <a:cubicBezTo>
                    <a:pt x="6" y="217"/>
                    <a:pt x="5" y="218"/>
                    <a:pt x="5" y="218"/>
                  </a:cubicBezTo>
                  <a:cubicBezTo>
                    <a:pt x="4" y="218"/>
                    <a:pt x="4" y="218"/>
                    <a:pt x="3" y="219"/>
                  </a:cubicBezTo>
                  <a:cubicBezTo>
                    <a:pt x="3" y="219"/>
                    <a:pt x="2" y="219"/>
                    <a:pt x="2" y="219"/>
                  </a:cubicBezTo>
                  <a:cubicBezTo>
                    <a:pt x="1" y="219"/>
                    <a:pt x="1" y="219"/>
                    <a:pt x="0" y="219"/>
                  </a:cubicBezTo>
                  <a:cubicBezTo>
                    <a:pt x="9" y="219"/>
                    <a:pt x="9" y="219"/>
                    <a:pt x="9" y="219"/>
                  </a:cubicBezTo>
                  <a:cubicBezTo>
                    <a:pt x="9" y="219"/>
                    <a:pt x="10" y="219"/>
                    <a:pt x="10" y="219"/>
                  </a:cubicBezTo>
                  <a:cubicBezTo>
                    <a:pt x="11" y="219"/>
                    <a:pt x="11" y="219"/>
                    <a:pt x="12" y="219"/>
                  </a:cubicBezTo>
                  <a:cubicBezTo>
                    <a:pt x="12" y="219"/>
                    <a:pt x="12" y="218"/>
                    <a:pt x="13" y="218"/>
                  </a:cubicBezTo>
                  <a:cubicBezTo>
                    <a:pt x="13" y="218"/>
                    <a:pt x="14" y="217"/>
                    <a:pt x="14" y="217"/>
                  </a:cubicBezTo>
                  <a:cubicBezTo>
                    <a:pt x="17" y="215"/>
                    <a:pt x="20" y="210"/>
                    <a:pt x="23" y="205"/>
                  </a:cubicBezTo>
                  <a:cubicBezTo>
                    <a:pt x="25" y="199"/>
                    <a:pt x="28" y="191"/>
                    <a:pt x="30" y="183"/>
                  </a:cubicBezTo>
                  <a:cubicBezTo>
                    <a:pt x="32" y="174"/>
                    <a:pt x="34" y="164"/>
                    <a:pt x="36" y="154"/>
                  </a:cubicBezTo>
                  <a:cubicBezTo>
                    <a:pt x="37" y="143"/>
                    <a:pt x="39" y="131"/>
                    <a:pt x="40" y="118"/>
                  </a:cubicBezTo>
                  <a:cubicBezTo>
                    <a:pt x="42" y="99"/>
                    <a:pt x="44" y="82"/>
                    <a:pt x="46" y="67"/>
                  </a:cubicBezTo>
                  <a:cubicBezTo>
                    <a:pt x="48" y="52"/>
                    <a:pt x="51" y="40"/>
                    <a:pt x="54" y="30"/>
                  </a:cubicBezTo>
                  <a:cubicBezTo>
                    <a:pt x="56" y="21"/>
                    <a:pt x="59" y="13"/>
                    <a:pt x="62" y="8"/>
                  </a:cubicBezTo>
                  <a:cubicBezTo>
                    <a:pt x="65" y="3"/>
                    <a:pt x="67" y="1"/>
                    <a:pt x="70" y="0"/>
                  </a:cubicBezTo>
                  <a:cubicBezTo>
                    <a:pt x="71" y="0"/>
                    <a:pt x="71" y="0"/>
                    <a:pt x="71" y="0"/>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54" name="Freeform 34"/>
            <p:cNvSpPr>
              <a:spLocks/>
            </p:cNvSpPr>
            <p:nvPr/>
          </p:nvSpPr>
          <p:spPr bwMode="auto">
            <a:xfrm>
              <a:off x="5659438" y="2695575"/>
              <a:ext cx="782638" cy="820737"/>
            </a:xfrm>
            <a:custGeom>
              <a:avLst/>
              <a:gdLst/>
              <a:ahLst/>
              <a:cxnLst>
                <a:cxn ang="0">
                  <a:pos x="209" y="0"/>
                </a:cxn>
                <a:cxn ang="0">
                  <a:pos x="92" y="2"/>
                </a:cxn>
                <a:cxn ang="0">
                  <a:pos x="90" y="2"/>
                </a:cxn>
                <a:cxn ang="0">
                  <a:pos x="78" y="10"/>
                </a:cxn>
                <a:cxn ang="0">
                  <a:pos x="66" y="31"/>
                </a:cxn>
                <a:cxn ang="0">
                  <a:pos x="55" y="67"/>
                </a:cxn>
                <a:cxn ang="0">
                  <a:pos x="46" y="116"/>
                </a:cxn>
                <a:cxn ang="0">
                  <a:pos x="39" y="151"/>
                </a:cxn>
                <a:cxn ang="0">
                  <a:pos x="31" y="179"/>
                </a:cxn>
                <a:cxn ang="0">
                  <a:pos x="20" y="200"/>
                </a:cxn>
                <a:cxn ang="0">
                  <a:pos x="8" y="212"/>
                </a:cxn>
                <a:cxn ang="0">
                  <a:pos x="6" y="213"/>
                </a:cxn>
                <a:cxn ang="0">
                  <a:pos x="4" y="214"/>
                </a:cxn>
                <a:cxn ang="0">
                  <a:pos x="2" y="214"/>
                </a:cxn>
                <a:cxn ang="0">
                  <a:pos x="0" y="214"/>
                </a:cxn>
                <a:cxn ang="0">
                  <a:pos x="144" y="219"/>
                </a:cxn>
                <a:cxn ang="0">
                  <a:pos x="145" y="219"/>
                </a:cxn>
                <a:cxn ang="0">
                  <a:pos x="147" y="218"/>
                </a:cxn>
                <a:cxn ang="0">
                  <a:pos x="148" y="218"/>
                </a:cxn>
                <a:cxn ang="0">
                  <a:pos x="150" y="217"/>
                </a:cxn>
                <a:cxn ang="0">
                  <a:pos x="159" y="204"/>
                </a:cxn>
                <a:cxn ang="0">
                  <a:pos x="166" y="183"/>
                </a:cxn>
                <a:cxn ang="0">
                  <a:pos x="172" y="153"/>
                </a:cxn>
                <a:cxn ang="0">
                  <a:pos x="177" y="118"/>
                </a:cxn>
                <a:cxn ang="0">
                  <a:pos x="183" y="67"/>
                </a:cxn>
                <a:cxn ang="0">
                  <a:pos x="191" y="30"/>
                </a:cxn>
                <a:cxn ang="0">
                  <a:pos x="199" y="8"/>
                </a:cxn>
                <a:cxn ang="0">
                  <a:pos x="208" y="0"/>
                </a:cxn>
                <a:cxn ang="0">
                  <a:pos x="209" y="0"/>
                </a:cxn>
              </a:cxnLst>
              <a:rect l="0" t="0" r="r" b="b"/>
              <a:pathLst>
                <a:path w="209" h="219">
                  <a:moveTo>
                    <a:pt x="209" y="0"/>
                  </a:moveTo>
                  <a:cubicBezTo>
                    <a:pt x="92" y="2"/>
                    <a:pt x="92" y="2"/>
                    <a:pt x="92" y="2"/>
                  </a:cubicBezTo>
                  <a:cubicBezTo>
                    <a:pt x="91" y="2"/>
                    <a:pt x="91" y="2"/>
                    <a:pt x="90" y="2"/>
                  </a:cubicBezTo>
                  <a:cubicBezTo>
                    <a:pt x="86" y="2"/>
                    <a:pt x="82" y="5"/>
                    <a:pt x="78" y="10"/>
                  </a:cubicBezTo>
                  <a:cubicBezTo>
                    <a:pt x="74" y="15"/>
                    <a:pt x="70" y="22"/>
                    <a:pt x="66" y="31"/>
                  </a:cubicBezTo>
                  <a:cubicBezTo>
                    <a:pt x="62" y="41"/>
                    <a:pt x="59" y="53"/>
                    <a:pt x="55" y="67"/>
                  </a:cubicBezTo>
                  <a:cubicBezTo>
                    <a:pt x="52" y="81"/>
                    <a:pt x="48" y="98"/>
                    <a:pt x="46" y="116"/>
                  </a:cubicBezTo>
                  <a:cubicBezTo>
                    <a:pt x="44" y="129"/>
                    <a:pt x="42" y="140"/>
                    <a:pt x="39" y="151"/>
                  </a:cubicBezTo>
                  <a:cubicBezTo>
                    <a:pt x="37" y="162"/>
                    <a:pt x="34" y="171"/>
                    <a:pt x="31" y="179"/>
                  </a:cubicBezTo>
                  <a:cubicBezTo>
                    <a:pt x="28" y="188"/>
                    <a:pt x="24" y="195"/>
                    <a:pt x="20" y="200"/>
                  </a:cubicBezTo>
                  <a:cubicBezTo>
                    <a:pt x="16" y="206"/>
                    <a:pt x="12" y="210"/>
                    <a:pt x="8" y="212"/>
                  </a:cubicBezTo>
                  <a:cubicBezTo>
                    <a:pt x="8" y="213"/>
                    <a:pt x="7" y="213"/>
                    <a:pt x="6" y="213"/>
                  </a:cubicBezTo>
                  <a:cubicBezTo>
                    <a:pt x="5" y="214"/>
                    <a:pt x="5" y="214"/>
                    <a:pt x="4" y="214"/>
                  </a:cubicBezTo>
                  <a:cubicBezTo>
                    <a:pt x="3" y="214"/>
                    <a:pt x="3" y="214"/>
                    <a:pt x="2" y="214"/>
                  </a:cubicBezTo>
                  <a:cubicBezTo>
                    <a:pt x="1" y="214"/>
                    <a:pt x="1" y="214"/>
                    <a:pt x="0" y="214"/>
                  </a:cubicBezTo>
                  <a:cubicBezTo>
                    <a:pt x="48" y="216"/>
                    <a:pt x="96" y="217"/>
                    <a:pt x="144" y="219"/>
                  </a:cubicBezTo>
                  <a:cubicBezTo>
                    <a:pt x="144" y="219"/>
                    <a:pt x="145" y="219"/>
                    <a:pt x="145" y="219"/>
                  </a:cubicBezTo>
                  <a:cubicBezTo>
                    <a:pt x="146" y="219"/>
                    <a:pt x="146" y="219"/>
                    <a:pt x="147" y="218"/>
                  </a:cubicBezTo>
                  <a:cubicBezTo>
                    <a:pt x="147" y="218"/>
                    <a:pt x="148" y="218"/>
                    <a:pt x="148" y="218"/>
                  </a:cubicBezTo>
                  <a:cubicBezTo>
                    <a:pt x="149" y="217"/>
                    <a:pt x="149" y="217"/>
                    <a:pt x="150" y="217"/>
                  </a:cubicBezTo>
                  <a:cubicBezTo>
                    <a:pt x="153" y="214"/>
                    <a:pt x="156" y="210"/>
                    <a:pt x="159" y="204"/>
                  </a:cubicBezTo>
                  <a:cubicBezTo>
                    <a:pt x="161" y="198"/>
                    <a:pt x="164" y="191"/>
                    <a:pt x="166" y="183"/>
                  </a:cubicBezTo>
                  <a:cubicBezTo>
                    <a:pt x="168" y="174"/>
                    <a:pt x="170" y="164"/>
                    <a:pt x="172" y="153"/>
                  </a:cubicBezTo>
                  <a:cubicBezTo>
                    <a:pt x="174" y="142"/>
                    <a:pt x="175" y="131"/>
                    <a:pt x="177" y="118"/>
                  </a:cubicBezTo>
                  <a:cubicBezTo>
                    <a:pt x="178" y="99"/>
                    <a:pt x="181" y="82"/>
                    <a:pt x="183" y="67"/>
                  </a:cubicBezTo>
                  <a:cubicBezTo>
                    <a:pt x="185" y="52"/>
                    <a:pt x="188" y="40"/>
                    <a:pt x="191" y="30"/>
                  </a:cubicBezTo>
                  <a:cubicBezTo>
                    <a:pt x="194" y="21"/>
                    <a:pt x="196" y="13"/>
                    <a:pt x="199" y="8"/>
                  </a:cubicBezTo>
                  <a:cubicBezTo>
                    <a:pt x="202" y="3"/>
                    <a:pt x="205" y="1"/>
                    <a:pt x="208" y="0"/>
                  </a:cubicBezTo>
                  <a:cubicBezTo>
                    <a:pt x="209" y="0"/>
                    <a:pt x="209" y="0"/>
                    <a:pt x="209" y="0"/>
                  </a:cubicBezTo>
                  <a:close/>
                </a:path>
              </a:pathLst>
            </a:cu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55" name="Freeform 35"/>
            <p:cNvSpPr>
              <a:spLocks/>
            </p:cNvSpPr>
            <p:nvPr/>
          </p:nvSpPr>
          <p:spPr bwMode="auto">
            <a:xfrm>
              <a:off x="5610225" y="2703513"/>
              <a:ext cx="374650" cy="795337"/>
            </a:xfrm>
            <a:custGeom>
              <a:avLst/>
              <a:gdLst/>
              <a:ahLst/>
              <a:cxnLst>
                <a:cxn ang="0">
                  <a:pos x="100" y="0"/>
                </a:cxn>
                <a:cxn ang="0">
                  <a:pos x="94" y="0"/>
                </a:cxn>
                <a:cxn ang="0">
                  <a:pos x="93" y="0"/>
                </a:cxn>
                <a:cxn ang="0">
                  <a:pos x="80" y="8"/>
                </a:cxn>
                <a:cxn ang="0">
                  <a:pos x="68" y="29"/>
                </a:cxn>
                <a:cxn ang="0">
                  <a:pos x="57" y="65"/>
                </a:cxn>
                <a:cxn ang="0">
                  <a:pos x="47" y="114"/>
                </a:cxn>
                <a:cxn ang="0">
                  <a:pos x="40" y="149"/>
                </a:cxn>
                <a:cxn ang="0">
                  <a:pos x="32" y="177"/>
                </a:cxn>
                <a:cxn ang="0">
                  <a:pos x="21" y="198"/>
                </a:cxn>
                <a:cxn ang="0">
                  <a:pos x="9" y="210"/>
                </a:cxn>
                <a:cxn ang="0">
                  <a:pos x="6" y="211"/>
                </a:cxn>
                <a:cxn ang="0">
                  <a:pos x="4" y="212"/>
                </a:cxn>
                <a:cxn ang="0">
                  <a:pos x="2" y="212"/>
                </a:cxn>
                <a:cxn ang="0">
                  <a:pos x="0" y="212"/>
                </a:cxn>
                <a:cxn ang="0">
                  <a:pos x="8" y="212"/>
                </a:cxn>
                <a:cxn ang="0">
                  <a:pos x="10" y="212"/>
                </a:cxn>
                <a:cxn ang="0">
                  <a:pos x="12" y="212"/>
                </a:cxn>
                <a:cxn ang="0">
                  <a:pos x="14" y="211"/>
                </a:cxn>
                <a:cxn ang="0">
                  <a:pos x="16" y="210"/>
                </a:cxn>
                <a:cxn ang="0">
                  <a:pos x="28" y="198"/>
                </a:cxn>
                <a:cxn ang="0">
                  <a:pos x="39" y="177"/>
                </a:cxn>
                <a:cxn ang="0">
                  <a:pos x="48" y="149"/>
                </a:cxn>
                <a:cxn ang="0">
                  <a:pos x="54" y="114"/>
                </a:cxn>
                <a:cxn ang="0">
                  <a:pos x="64" y="65"/>
                </a:cxn>
                <a:cxn ang="0">
                  <a:pos x="75" y="29"/>
                </a:cxn>
                <a:cxn ang="0">
                  <a:pos x="87" y="8"/>
                </a:cxn>
                <a:cxn ang="0">
                  <a:pos x="99" y="0"/>
                </a:cxn>
                <a:cxn ang="0">
                  <a:pos x="100" y="0"/>
                </a:cxn>
              </a:cxnLst>
              <a:rect l="0" t="0" r="r" b="b"/>
              <a:pathLst>
                <a:path w="100" h="212">
                  <a:moveTo>
                    <a:pt x="100" y="0"/>
                  </a:moveTo>
                  <a:cubicBezTo>
                    <a:pt x="94" y="0"/>
                    <a:pt x="94" y="0"/>
                    <a:pt x="94" y="0"/>
                  </a:cubicBezTo>
                  <a:cubicBezTo>
                    <a:pt x="93" y="0"/>
                    <a:pt x="93" y="0"/>
                    <a:pt x="93" y="0"/>
                  </a:cubicBezTo>
                  <a:cubicBezTo>
                    <a:pt x="89" y="0"/>
                    <a:pt x="85" y="3"/>
                    <a:pt x="80" y="8"/>
                  </a:cubicBezTo>
                  <a:cubicBezTo>
                    <a:pt x="76" y="13"/>
                    <a:pt x="72" y="20"/>
                    <a:pt x="68" y="29"/>
                  </a:cubicBezTo>
                  <a:cubicBezTo>
                    <a:pt x="64" y="39"/>
                    <a:pt x="60" y="51"/>
                    <a:pt x="57" y="65"/>
                  </a:cubicBezTo>
                  <a:cubicBezTo>
                    <a:pt x="53" y="79"/>
                    <a:pt x="50" y="96"/>
                    <a:pt x="47" y="114"/>
                  </a:cubicBezTo>
                  <a:cubicBezTo>
                    <a:pt x="45" y="127"/>
                    <a:pt x="43" y="138"/>
                    <a:pt x="40" y="149"/>
                  </a:cubicBezTo>
                  <a:cubicBezTo>
                    <a:pt x="38" y="159"/>
                    <a:pt x="35" y="169"/>
                    <a:pt x="32" y="177"/>
                  </a:cubicBezTo>
                  <a:cubicBezTo>
                    <a:pt x="28" y="185"/>
                    <a:pt x="25" y="192"/>
                    <a:pt x="21" y="198"/>
                  </a:cubicBezTo>
                  <a:cubicBezTo>
                    <a:pt x="17" y="204"/>
                    <a:pt x="13" y="208"/>
                    <a:pt x="9" y="210"/>
                  </a:cubicBezTo>
                  <a:cubicBezTo>
                    <a:pt x="8" y="210"/>
                    <a:pt x="7" y="211"/>
                    <a:pt x="6" y="211"/>
                  </a:cubicBezTo>
                  <a:cubicBezTo>
                    <a:pt x="6" y="211"/>
                    <a:pt x="5" y="211"/>
                    <a:pt x="4" y="212"/>
                  </a:cubicBezTo>
                  <a:cubicBezTo>
                    <a:pt x="4" y="212"/>
                    <a:pt x="3" y="212"/>
                    <a:pt x="2" y="212"/>
                  </a:cubicBezTo>
                  <a:cubicBezTo>
                    <a:pt x="1" y="212"/>
                    <a:pt x="1" y="212"/>
                    <a:pt x="0" y="212"/>
                  </a:cubicBezTo>
                  <a:cubicBezTo>
                    <a:pt x="8" y="212"/>
                    <a:pt x="8" y="212"/>
                    <a:pt x="8" y="212"/>
                  </a:cubicBezTo>
                  <a:cubicBezTo>
                    <a:pt x="8" y="212"/>
                    <a:pt x="9" y="212"/>
                    <a:pt x="10" y="212"/>
                  </a:cubicBezTo>
                  <a:cubicBezTo>
                    <a:pt x="11" y="212"/>
                    <a:pt x="11" y="212"/>
                    <a:pt x="12" y="212"/>
                  </a:cubicBezTo>
                  <a:cubicBezTo>
                    <a:pt x="13" y="212"/>
                    <a:pt x="13" y="211"/>
                    <a:pt x="14" y="211"/>
                  </a:cubicBezTo>
                  <a:cubicBezTo>
                    <a:pt x="15" y="211"/>
                    <a:pt x="16" y="211"/>
                    <a:pt x="16" y="210"/>
                  </a:cubicBezTo>
                  <a:cubicBezTo>
                    <a:pt x="20" y="208"/>
                    <a:pt x="25" y="204"/>
                    <a:pt x="28" y="198"/>
                  </a:cubicBezTo>
                  <a:cubicBezTo>
                    <a:pt x="32" y="193"/>
                    <a:pt x="36" y="186"/>
                    <a:pt x="39" y="177"/>
                  </a:cubicBezTo>
                  <a:cubicBezTo>
                    <a:pt x="42" y="169"/>
                    <a:pt x="45" y="159"/>
                    <a:pt x="48" y="149"/>
                  </a:cubicBezTo>
                  <a:cubicBezTo>
                    <a:pt x="50" y="138"/>
                    <a:pt x="52" y="127"/>
                    <a:pt x="54" y="114"/>
                  </a:cubicBezTo>
                  <a:cubicBezTo>
                    <a:pt x="57" y="96"/>
                    <a:pt x="60" y="79"/>
                    <a:pt x="64" y="65"/>
                  </a:cubicBezTo>
                  <a:cubicBezTo>
                    <a:pt x="67" y="51"/>
                    <a:pt x="71" y="39"/>
                    <a:pt x="75" y="29"/>
                  </a:cubicBezTo>
                  <a:cubicBezTo>
                    <a:pt x="79" y="20"/>
                    <a:pt x="83" y="13"/>
                    <a:pt x="87" y="8"/>
                  </a:cubicBezTo>
                  <a:cubicBezTo>
                    <a:pt x="91" y="3"/>
                    <a:pt x="95" y="0"/>
                    <a:pt x="99" y="0"/>
                  </a:cubicBezTo>
                  <a:cubicBezTo>
                    <a:pt x="100" y="0"/>
                    <a:pt x="100" y="0"/>
                    <a:pt x="100" y="0"/>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56" name="Freeform 36"/>
            <p:cNvSpPr>
              <a:spLocks/>
            </p:cNvSpPr>
            <p:nvPr/>
          </p:nvSpPr>
          <p:spPr bwMode="auto">
            <a:xfrm>
              <a:off x="5932488" y="3452813"/>
              <a:ext cx="68263" cy="52387"/>
            </a:xfrm>
            <a:custGeom>
              <a:avLst/>
              <a:gdLst/>
              <a:ahLst/>
              <a:cxnLst>
                <a:cxn ang="0">
                  <a:pos x="13" y="0"/>
                </a:cxn>
                <a:cxn ang="0">
                  <a:pos x="10" y="4"/>
                </a:cxn>
                <a:cxn ang="0">
                  <a:pos x="8" y="8"/>
                </a:cxn>
                <a:cxn ang="0">
                  <a:pos x="5" y="10"/>
                </a:cxn>
                <a:cxn ang="0">
                  <a:pos x="2" y="12"/>
                </a:cxn>
                <a:cxn ang="0">
                  <a:pos x="2" y="13"/>
                </a:cxn>
                <a:cxn ang="0">
                  <a:pos x="1" y="13"/>
                </a:cxn>
                <a:cxn ang="0">
                  <a:pos x="0" y="14"/>
                </a:cxn>
                <a:cxn ang="0">
                  <a:pos x="0" y="14"/>
                </a:cxn>
                <a:cxn ang="0">
                  <a:pos x="5" y="14"/>
                </a:cxn>
                <a:cxn ang="0">
                  <a:pos x="6" y="14"/>
                </a:cxn>
                <a:cxn ang="0">
                  <a:pos x="6" y="13"/>
                </a:cxn>
                <a:cxn ang="0">
                  <a:pos x="7" y="13"/>
                </a:cxn>
                <a:cxn ang="0">
                  <a:pos x="8" y="13"/>
                </a:cxn>
                <a:cxn ang="0">
                  <a:pos x="10" y="10"/>
                </a:cxn>
                <a:cxn ang="0">
                  <a:pos x="13" y="8"/>
                </a:cxn>
                <a:cxn ang="0">
                  <a:pos x="16" y="4"/>
                </a:cxn>
                <a:cxn ang="0">
                  <a:pos x="18" y="0"/>
                </a:cxn>
                <a:cxn ang="0">
                  <a:pos x="13" y="0"/>
                </a:cxn>
              </a:cxnLst>
              <a:rect l="0" t="0" r="r" b="b"/>
              <a:pathLst>
                <a:path w="18" h="14">
                  <a:moveTo>
                    <a:pt x="13" y="0"/>
                  </a:moveTo>
                  <a:cubicBezTo>
                    <a:pt x="12" y="2"/>
                    <a:pt x="11" y="3"/>
                    <a:pt x="10" y="4"/>
                  </a:cubicBezTo>
                  <a:cubicBezTo>
                    <a:pt x="9" y="5"/>
                    <a:pt x="9" y="6"/>
                    <a:pt x="8" y="8"/>
                  </a:cubicBezTo>
                  <a:cubicBezTo>
                    <a:pt x="7" y="9"/>
                    <a:pt x="6" y="9"/>
                    <a:pt x="5" y="10"/>
                  </a:cubicBezTo>
                  <a:cubicBezTo>
                    <a:pt x="4" y="11"/>
                    <a:pt x="3" y="12"/>
                    <a:pt x="2" y="12"/>
                  </a:cubicBezTo>
                  <a:cubicBezTo>
                    <a:pt x="2" y="13"/>
                    <a:pt x="2" y="13"/>
                    <a:pt x="2" y="13"/>
                  </a:cubicBezTo>
                  <a:cubicBezTo>
                    <a:pt x="1" y="13"/>
                    <a:pt x="1" y="13"/>
                    <a:pt x="1" y="13"/>
                  </a:cubicBezTo>
                  <a:cubicBezTo>
                    <a:pt x="1" y="13"/>
                    <a:pt x="0" y="13"/>
                    <a:pt x="0" y="14"/>
                  </a:cubicBezTo>
                  <a:cubicBezTo>
                    <a:pt x="0" y="14"/>
                    <a:pt x="0" y="14"/>
                    <a:pt x="0" y="14"/>
                  </a:cubicBezTo>
                  <a:cubicBezTo>
                    <a:pt x="5" y="14"/>
                    <a:pt x="5" y="14"/>
                    <a:pt x="5" y="14"/>
                  </a:cubicBezTo>
                  <a:cubicBezTo>
                    <a:pt x="5" y="14"/>
                    <a:pt x="6" y="14"/>
                    <a:pt x="6" y="14"/>
                  </a:cubicBezTo>
                  <a:cubicBezTo>
                    <a:pt x="6" y="14"/>
                    <a:pt x="6" y="13"/>
                    <a:pt x="6" y="13"/>
                  </a:cubicBezTo>
                  <a:cubicBezTo>
                    <a:pt x="7" y="13"/>
                    <a:pt x="7" y="13"/>
                    <a:pt x="7" y="13"/>
                  </a:cubicBezTo>
                  <a:cubicBezTo>
                    <a:pt x="7" y="13"/>
                    <a:pt x="8" y="13"/>
                    <a:pt x="8" y="13"/>
                  </a:cubicBezTo>
                  <a:cubicBezTo>
                    <a:pt x="9" y="12"/>
                    <a:pt x="10" y="11"/>
                    <a:pt x="10" y="10"/>
                  </a:cubicBezTo>
                  <a:cubicBezTo>
                    <a:pt x="11" y="10"/>
                    <a:pt x="12" y="9"/>
                    <a:pt x="13" y="8"/>
                  </a:cubicBezTo>
                  <a:cubicBezTo>
                    <a:pt x="14" y="7"/>
                    <a:pt x="15" y="6"/>
                    <a:pt x="16" y="4"/>
                  </a:cubicBezTo>
                  <a:cubicBezTo>
                    <a:pt x="16" y="3"/>
                    <a:pt x="17" y="2"/>
                    <a:pt x="18" y="0"/>
                  </a:cubicBezTo>
                  <a:cubicBezTo>
                    <a:pt x="13" y="0"/>
                    <a:pt x="13" y="0"/>
                    <a:pt x="13"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57" name="Freeform 37"/>
            <p:cNvSpPr>
              <a:spLocks/>
            </p:cNvSpPr>
            <p:nvPr/>
          </p:nvSpPr>
          <p:spPr bwMode="auto">
            <a:xfrm>
              <a:off x="6015038" y="3232150"/>
              <a:ext cx="52388" cy="142875"/>
            </a:xfrm>
            <a:custGeom>
              <a:avLst/>
              <a:gdLst/>
              <a:ahLst/>
              <a:cxnLst>
                <a:cxn ang="0">
                  <a:pos x="9" y="0"/>
                </a:cxn>
                <a:cxn ang="0">
                  <a:pos x="7" y="11"/>
                </a:cxn>
                <a:cxn ang="0">
                  <a:pos x="5" y="20"/>
                </a:cxn>
                <a:cxn ang="0">
                  <a:pos x="2" y="29"/>
                </a:cxn>
                <a:cxn ang="0">
                  <a:pos x="0" y="37"/>
                </a:cxn>
                <a:cxn ang="0">
                  <a:pos x="5" y="38"/>
                </a:cxn>
                <a:cxn ang="0">
                  <a:pos x="8" y="29"/>
                </a:cxn>
                <a:cxn ang="0">
                  <a:pos x="10" y="20"/>
                </a:cxn>
                <a:cxn ang="0">
                  <a:pos x="12" y="11"/>
                </a:cxn>
                <a:cxn ang="0">
                  <a:pos x="14" y="1"/>
                </a:cxn>
                <a:cxn ang="0">
                  <a:pos x="9" y="0"/>
                </a:cxn>
              </a:cxnLst>
              <a:rect l="0" t="0" r="r" b="b"/>
              <a:pathLst>
                <a:path w="14" h="38">
                  <a:moveTo>
                    <a:pt x="9" y="0"/>
                  </a:moveTo>
                  <a:cubicBezTo>
                    <a:pt x="8" y="4"/>
                    <a:pt x="8" y="7"/>
                    <a:pt x="7" y="11"/>
                  </a:cubicBezTo>
                  <a:cubicBezTo>
                    <a:pt x="6" y="14"/>
                    <a:pt x="5" y="17"/>
                    <a:pt x="5" y="20"/>
                  </a:cubicBezTo>
                  <a:cubicBezTo>
                    <a:pt x="4" y="23"/>
                    <a:pt x="3" y="26"/>
                    <a:pt x="2" y="29"/>
                  </a:cubicBezTo>
                  <a:cubicBezTo>
                    <a:pt x="2" y="32"/>
                    <a:pt x="1" y="35"/>
                    <a:pt x="0" y="37"/>
                  </a:cubicBezTo>
                  <a:cubicBezTo>
                    <a:pt x="5" y="38"/>
                    <a:pt x="5" y="38"/>
                    <a:pt x="5" y="38"/>
                  </a:cubicBezTo>
                  <a:cubicBezTo>
                    <a:pt x="6" y="35"/>
                    <a:pt x="7" y="32"/>
                    <a:pt x="8" y="29"/>
                  </a:cubicBezTo>
                  <a:cubicBezTo>
                    <a:pt x="8" y="26"/>
                    <a:pt x="9" y="23"/>
                    <a:pt x="10" y="20"/>
                  </a:cubicBezTo>
                  <a:cubicBezTo>
                    <a:pt x="11" y="17"/>
                    <a:pt x="11" y="14"/>
                    <a:pt x="12" y="11"/>
                  </a:cubicBezTo>
                  <a:cubicBezTo>
                    <a:pt x="13" y="7"/>
                    <a:pt x="13" y="4"/>
                    <a:pt x="14" y="1"/>
                  </a:cubicBezTo>
                  <a:cubicBezTo>
                    <a:pt x="9" y="0"/>
                    <a:pt x="9" y="0"/>
                    <a:pt x="9"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58" name="Freeform 38"/>
            <p:cNvSpPr>
              <a:spLocks/>
            </p:cNvSpPr>
            <p:nvPr/>
          </p:nvSpPr>
          <p:spPr bwMode="auto">
            <a:xfrm>
              <a:off x="6199188" y="2695575"/>
              <a:ext cx="258763" cy="820737"/>
            </a:xfrm>
            <a:custGeom>
              <a:avLst/>
              <a:gdLst/>
              <a:ahLst/>
              <a:cxnLst>
                <a:cxn ang="0">
                  <a:pos x="69" y="0"/>
                </a:cxn>
                <a:cxn ang="0">
                  <a:pos x="68" y="0"/>
                </a:cxn>
                <a:cxn ang="0">
                  <a:pos x="60" y="8"/>
                </a:cxn>
                <a:cxn ang="0">
                  <a:pos x="51" y="30"/>
                </a:cxn>
                <a:cxn ang="0">
                  <a:pos x="44" y="67"/>
                </a:cxn>
                <a:cxn ang="0">
                  <a:pos x="37" y="118"/>
                </a:cxn>
                <a:cxn ang="0">
                  <a:pos x="33" y="153"/>
                </a:cxn>
                <a:cxn ang="0">
                  <a:pos x="27" y="183"/>
                </a:cxn>
                <a:cxn ang="0">
                  <a:pos x="20" y="204"/>
                </a:cxn>
                <a:cxn ang="0">
                  <a:pos x="11" y="217"/>
                </a:cxn>
                <a:cxn ang="0">
                  <a:pos x="10" y="218"/>
                </a:cxn>
                <a:cxn ang="0">
                  <a:pos x="8" y="219"/>
                </a:cxn>
                <a:cxn ang="0">
                  <a:pos x="7" y="219"/>
                </a:cxn>
                <a:cxn ang="0">
                  <a:pos x="5" y="219"/>
                </a:cxn>
                <a:cxn ang="0">
                  <a:pos x="0" y="219"/>
                </a:cxn>
                <a:cxn ang="0">
                  <a:pos x="1" y="219"/>
                </a:cxn>
                <a:cxn ang="0">
                  <a:pos x="3" y="218"/>
                </a:cxn>
                <a:cxn ang="0">
                  <a:pos x="4" y="218"/>
                </a:cxn>
                <a:cxn ang="0">
                  <a:pos x="6" y="217"/>
                </a:cxn>
                <a:cxn ang="0">
                  <a:pos x="15" y="204"/>
                </a:cxn>
                <a:cxn ang="0">
                  <a:pos x="22" y="183"/>
                </a:cxn>
                <a:cxn ang="0">
                  <a:pos x="28" y="153"/>
                </a:cxn>
                <a:cxn ang="0">
                  <a:pos x="33" y="118"/>
                </a:cxn>
                <a:cxn ang="0">
                  <a:pos x="39" y="67"/>
                </a:cxn>
                <a:cxn ang="0">
                  <a:pos x="47" y="30"/>
                </a:cxn>
                <a:cxn ang="0">
                  <a:pos x="55" y="8"/>
                </a:cxn>
                <a:cxn ang="0">
                  <a:pos x="64" y="0"/>
                </a:cxn>
                <a:cxn ang="0">
                  <a:pos x="65" y="0"/>
                </a:cxn>
                <a:cxn ang="0">
                  <a:pos x="69" y="0"/>
                </a:cxn>
              </a:cxnLst>
              <a:rect l="0" t="0" r="r" b="b"/>
              <a:pathLst>
                <a:path w="69" h="219">
                  <a:moveTo>
                    <a:pt x="69" y="0"/>
                  </a:moveTo>
                  <a:cubicBezTo>
                    <a:pt x="68" y="0"/>
                    <a:pt x="68" y="0"/>
                    <a:pt x="68" y="0"/>
                  </a:cubicBezTo>
                  <a:cubicBezTo>
                    <a:pt x="66" y="1"/>
                    <a:pt x="63" y="3"/>
                    <a:pt x="60" y="8"/>
                  </a:cubicBezTo>
                  <a:cubicBezTo>
                    <a:pt x="57" y="13"/>
                    <a:pt x="54" y="21"/>
                    <a:pt x="51" y="30"/>
                  </a:cubicBezTo>
                  <a:cubicBezTo>
                    <a:pt x="49" y="40"/>
                    <a:pt x="46" y="52"/>
                    <a:pt x="44" y="67"/>
                  </a:cubicBezTo>
                  <a:cubicBezTo>
                    <a:pt x="41" y="82"/>
                    <a:pt x="39" y="99"/>
                    <a:pt x="37" y="118"/>
                  </a:cubicBezTo>
                  <a:cubicBezTo>
                    <a:pt x="36" y="131"/>
                    <a:pt x="35" y="143"/>
                    <a:pt x="33" y="153"/>
                  </a:cubicBezTo>
                  <a:cubicBezTo>
                    <a:pt x="31" y="164"/>
                    <a:pt x="29" y="174"/>
                    <a:pt x="27" y="183"/>
                  </a:cubicBezTo>
                  <a:cubicBezTo>
                    <a:pt x="25" y="191"/>
                    <a:pt x="22" y="199"/>
                    <a:pt x="20" y="204"/>
                  </a:cubicBezTo>
                  <a:cubicBezTo>
                    <a:pt x="17" y="210"/>
                    <a:pt x="14" y="214"/>
                    <a:pt x="11" y="217"/>
                  </a:cubicBezTo>
                  <a:cubicBezTo>
                    <a:pt x="11" y="217"/>
                    <a:pt x="10" y="218"/>
                    <a:pt x="10" y="218"/>
                  </a:cubicBezTo>
                  <a:cubicBezTo>
                    <a:pt x="9" y="218"/>
                    <a:pt x="9" y="218"/>
                    <a:pt x="8" y="219"/>
                  </a:cubicBezTo>
                  <a:cubicBezTo>
                    <a:pt x="8" y="219"/>
                    <a:pt x="7" y="219"/>
                    <a:pt x="7" y="219"/>
                  </a:cubicBezTo>
                  <a:cubicBezTo>
                    <a:pt x="6" y="219"/>
                    <a:pt x="6" y="219"/>
                    <a:pt x="5" y="219"/>
                  </a:cubicBezTo>
                  <a:cubicBezTo>
                    <a:pt x="0" y="219"/>
                    <a:pt x="0" y="219"/>
                    <a:pt x="0" y="219"/>
                  </a:cubicBezTo>
                  <a:cubicBezTo>
                    <a:pt x="0" y="219"/>
                    <a:pt x="1" y="219"/>
                    <a:pt x="1" y="219"/>
                  </a:cubicBezTo>
                  <a:cubicBezTo>
                    <a:pt x="2" y="219"/>
                    <a:pt x="2" y="219"/>
                    <a:pt x="3" y="218"/>
                  </a:cubicBezTo>
                  <a:cubicBezTo>
                    <a:pt x="3" y="218"/>
                    <a:pt x="4" y="218"/>
                    <a:pt x="4" y="218"/>
                  </a:cubicBezTo>
                  <a:cubicBezTo>
                    <a:pt x="5" y="217"/>
                    <a:pt x="5" y="217"/>
                    <a:pt x="6" y="217"/>
                  </a:cubicBezTo>
                  <a:cubicBezTo>
                    <a:pt x="9" y="214"/>
                    <a:pt x="12" y="210"/>
                    <a:pt x="15" y="204"/>
                  </a:cubicBezTo>
                  <a:cubicBezTo>
                    <a:pt x="17" y="198"/>
                    <a:pt x="20" y="191"/>
                    <a:pt x="22" y="183"/>
                  </a:cubicBezTo>
                  <a:cubicBezTo>
                    <a:pt x="24" y="174"/>
                    <a:pt x="26" y="164"/>
                    <a:pt x="28" y="153"/>
                  </a:cubicBezTo>
                  <a:cubicBezTo>
                    <a:pt x="30" y="142"/>
                    <a:pt x="31" y="131"/>
                    <a:pt x="33" y="118"/>
                  </a:cubicBezTo>
                  <a:cubicBezTo>
                    <a:pt x="34" y="99"/>
                    <a:pt x="37" y="82"/>
                    <a:pt x="39" y="67"/>
                  </a:cubicBezTo>
                  <a:cubicBezTo>
                    <a:pt x="41" y="52"/>
                    <a:pt x="44" y="40"/>
                    <a:pt x="47" y="30"/>
                  </a:cubicBezTo>
                  <a:cubicBezTo>
                    <a:pt x="50" y="21"/>
                    <a:pt x="52" y="13"/>
                    <a:pt x="55" y="8"/>
                  </a:cubicBezTo>
                  <a:cubicBezTo>
                    <a:pt x="58" y="3"/>
                    <a:pt x="61" y="1"/>
                    <a:pt x="64" y="0"/>
                  </a:cubicBezTo>
                  <a:cubicBezTo>
                    <a:pt x="65" y="0"/>
                    <a:pt x="65" y="0"/>
                    <a:pt x="65" y="0"/>
                  </a:cubicBezTo>
                  <a:cubicBezTo>
                    <a:pt x="69" y="0"/>
                    <a:pt x="69" y="0"/>
                    <a:pt x="69"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59" name="Freeform 39"/>
            <p:cNvSpPr>
              <a:spLocks/>
            </p:cNvSpPr>
            <p:nvPr/>
          </p:nvSpPr>
          <p:spPr bwMode="auto">
            <a:xfrm>
              <a:off x="5640388" y="2703513"/>
              <a:ext cx="363538" cy="795337"/>
            </a:xfrm>
            <a:custGeom>
              <a:avLst/>
              <a:gdLst/>
              <a:ahLst/>
              <a:cxnLst>
                <a:cxn ang="0">
                  <a:pos x="97" y="0"/>
                </a:cxn>
                <a:cxn ang="0">
                  <a:pos x="95" y="0"/>
                </a:cxn>
                <a:cxn ang="0">
                  <a:pos x="83" y="8"/>
                </a:cxn>
                <a:cxn ang="0">
                  <a:pos x="71" y="29"/>
                </a:cxn>
                <a:cxn ang="0">
                  <a:pos x="60" y="65"/>
                </a:cxn>
                <a:cxn ang="0">
                  <a:pos x="51" y="114"/>
                </a:cxn>
                <a:cxn ang="0">
                  <a:pos x="44" y="149"/>
                </a:cxn>
                <a:cxn ang="0">
                  <a:pos x="36" y="177"/>
                </a:cxn>
                <a:cxn ang="0">
                  <a:pos x="25" y="198"/>
                </a:cxn>
                <a:cxn ang="0">
                  <a:pos x="13" y="210"/>
                </a:cxn>
                <a:cxn ang="0">
                  <a:pos x="11" y="211"/>
                </a:cxn>
                <a:cxn ang="0">
                  <a:pos x="9" y="212"/>
                </a:cxn>
                <a:cxn ang="0">
                  <a:pos x="7" y="212"/>
                </a:cxn>
                <a:cxn ang="0">
                  <a:pos x="5" y="212"/>
                </a:cxn>
                <a:cxn ang="0">
                  <a:pos x="0" y="212"/>
                </a:cxn>
                <a:cxn ang="0">
                  <a:pos x="2" y="212"/>
                </a:cxn>
                <a:cxn ang="0">
                  <a:pos x="4" y="212"/>
                </a:cxn>
                <a:cxn ang="0">
                  <a:pos x="6" y="211"/>
                </a:cxn>
                <a:cxn ang="0">
                  <a:pos x="8" y="210"/>
                </a:cxn>
                <a:cxn ang="0">
                  <a:pos x="20" y="198"/>
                </a:cxn>
                <a:cxn ang="0">
                  <a:pos x="31" y="177"/>
                </a:cxn>
                <a:cxn ang="0">
                  <a:pos x="40" y="149"/>
                </a:cxn>
                <a:cxn ang="0">
                  <a:pos x="46" y="114"/>
                </a:cxn>
                <a:cxn ang="0">
                  <a:pos x="56" y="65"/>
                </a:cxn>
                <a:cxn ang="0">
                  <a:pos x="67" y="29"/>
                </a:cxn>
                <a:cxn ang="0">
                  <a:pos x="79" y="8"/>
                </a:cxn>
                <a:cxn ang="0">
                  <a:pos x="91" y="0"/>
                </a:cxn>
                <a:cxn ang="0">
                  <a:pos x="92" y="0"/>
                </a:cxn>
                <a:cxn ang="0">
                  <a:pos x="97" y="0"/>
                </a:cxn>
              </a:cxnLst>
              <a:rect l="0" t="0" r="r" b="b"/>
              <a:pathLst>
                <a:path w="97" h="212">
                  <a:moveTo>
                    <a:pt x="97" y="0"/>
                  </a:moveTo>
                  <a:cubicBezTo>
                    <a:pt x="96" y="0"/>
                    <a:pt x="96" y="0"/>
                    <a:pt x="95" y="0"/>
                  </a:cubicBezTo>
                  <a:cubicBezTo>
                    <a:pt x="91" y="0"/>
                    <a:pt x="87" y="3"/>
                    <a:pt x="83" y="8"/>
                  </a:cubicBezTo>
                  <a:cubicBezTo>
                    <a:pt x="79" y="13"/>
                    <a:pt x="75" y="20"/>
                    <a:pt x="71" y="29"/>
                  </a:cubicBezTo>
                  <a:cubicBezTo>
                    <a:pt x="67" y="39"/>
                    <a:pt x="64" y="51"/>
                    <a:pt x="60" y="65"/>
                  </a:cubicBezTo>
                  <a:cubicBezTo>
                    <a:pt x="57" y="79"/>
                    <a:pt x="53" y="96"/>
                    <a:pt x="51" y="114"/>
                  </a:cubicBezTo>
                  <a:cubicBezTo>
                    <a:pt x="49" y="127"/>
                    <a:pt x="47" y="138"/>
                    <a:pt x="44" y="149"/>
                  </a:cubicBezTo>
                  <a:cubicBezTo>
                    <a:pt x="42" y="160"/>
                    <a:pt x="39" y="169"/>
                    <a:pt x="36" y="177"/>
                  </a:cubicBezTo>
                  <a:cubicBezTo>
                    <a:pt x="33" y="186"/>
                    <a:pt x="29" y="193"/>
                    <a:pt x="25" y="198"/>
                  </a:cubicBezTo>
                  <a:cubicBezTo>
                    <a:pt x="21" y="204"/>
                    <a:pt x="17" y="208"/>
                    <a:pt x="13" y="210"/>
                  </a:cubicBezTo>
                  <a:cubicBezTo>
                    <a:pt x="13" y="211"/>
                    <a:pt x="12" y="211"/>
                    <a:pt x="11" y="211"/>
                  </a:cubicBezTo>
                  <a:cubicBezTo>
                    <a:pt x="10" y="212"/>
                    <a:pt x="10" y="212"/>
                    <a:pt x="9" y="212"/>
                  </a:cubicBezTo>
                  <a:cubicBezTo>
                    <a:pt x="8" y="212"/>
                    <a:pt x="8" y="212"/>
                    <a:pt x="7" y="212"/>
                  </a:cubicBezTo>
                  <a:cubicBezTo>
                    <a:pt x="6" y="212"/>
                    <a:pt x="6" y="212"/>
                    <a:pt x="5" y="212"/>
                  </a:cubicBezTo>
                  <a:cubicBezTo>
                    <a:pt x="0" y="212"/>
                    <a:pt x="0" y="212"/>
                    <a:pt x="0" y="212"/>
                  </a:cubicBezTo>
                  <a:cubicBezTo>
                    <a:pt x="0" y="212"/>
                    <a:pt x="1" y="212"/>
                    <a:pt x="2" y="212"/>
                  </a:cubicBezTo>
                  <a:cubicBezTo>
                    <a:pt x="3" y="212"/>
                    <a:pt x="3" y="212"/>
                    <a:pt x="4" y="212"/>
                  </a:cubicBezTo>
                  <a:cubicBezTo>
                    <a:pt x="5" y="212"/>
                    <a:pt x="5" y="211"/>
                    <a:pt x="6" y="211"/>
                  </a:cubicBezTo>
                  <a:cubicBezTo>
                    <a:pt x="7" y="211"/>
                    <a:pt x="8" y="211"/>
                    <a:pt x="8" y="210"/>
                  </a:cubicBezTo>
                  <a:cubicBezTo>
                    <a:pt x="12" y="208"/>
                    <a:pt x="17" y="204"/>
                    <a:pt x="20" y="198"/>
                  </a:cubicBezTo>
                  <a:cubicBezTo>
                    <a:pt x="24" y="193"/>
                    <a:pt x="28" y="186"/>
                    <a:pt x="31" y="177"/>
                  </a:cubicBezTo>
                  <a:cubicBezTo>
                    <a:pt x="34" y="169"/>
                    <a:pt x="37" y="159"/>
                    <a:pt x="40" y="149"/>
                  </a:cubicBezTo>
                  <a:cubicBezTo>
                    <a:pt x="42" y="138"/>
                    <a:pt x="44" y="127"/>
                    <a:pt x="46" y="114"/>
                  </a:cubicBezTo>
                  <a:cubicBezTo>
                    <a:pt x="49" y="96"/>
                    <a:pt x="52" y="79"/>
                    <a:pt x="56" y="65"/>
                  </a:cubicBezTo>
                  <a:cubicBezTo>
                    <a:pt x="59" y="51"/>
                    <a:pt x="63" y="39"/>
                    <a:pt x="67" y="29"/>
                  </a:cubicBezTo>
                  <a:cubicBezTo>
                    <a:pt x="71" y="20"/>
                    <a:pt x="75" y="13"/>
                    <a:pt x="79" y="8"/>
                  </a:cubicBezTo>
                  <a:cubicBezTo>
                    <a:pt x="83" y="3"/>
                    <a:pt x="87" y="0"/>
                    <a:pt x="91" y="0"/>
                  </a:cubicBezTo>
                  <a:cubicBezTo>
                    <a:pt x="92" y="0"/>
                    <a:pt x="92" y="0"/>
                    <a:pt x="92" y="0"/>
                  </a:cubicBezTo>
                  <a:cubicBezTo>
                    <a:pt x="97" y="0"/>
                    <a:pt x="97" y="0"/>
                    <a:pt x="97"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0" name="Freeform 40"/>
            <p:cNvSpPr>
              <a:spLocks/>
            </p:cNvSpPr>
            <p:nvPr/>
          </p:nvSpPr>
          <p:spPr bwMode="auto">
            <a:xfrm>
              <a:off x="6067425" y="2940050"/>
              <a:ext cx="44450" cy="153987"/>
            </a:xfrm>
            <a:custGeom>
              <a:avLst/>
              <a:gdLst/>
              <a:ahLst/>
              <a:cxnLst>
                <a:cxn ang="0">
                  <a:pos x="7" y="0"/>
                </a:cxn>
                <a:cxn ang="0">
                  <a:pos x="5" y="9"/>
                </a:cxn>
                <a:cxn ang="0">
                  <a:pos x="4" y="19"/>
                </a:cxn>
                <a:cxn ang="0">
                  <a:pos x="2" y="30"/>
                </a:cxn>
                <a:cxn ang="0">
                  <a:pos x="0" y="41"/>
                </a:cxn>
                <a:cxn ang="0">
                  <a:pos x="5" y="41"/>
                </a:cxn>
                <a:cxn ang="0">
                  <a:pos x="7" y="30"/>
                </a:cxn>
                <a:cxn ang="0">
                  <a:pos x="9" y="19"/>
                </a:cxn>
                <a:cxn ang="0">
                  <a:pos x="10" y="9"/>
                </a:cxn>
                <a:cxn ang="0">
                  <a:pos x="12" y="0"/>
                </a:cxn>
                <a:cxn ang="0">
                  <a:pos x="7" y="0"/>
                </a:cxn>
              </a:cxnLst>
              <a:rect l="0" t="0" r="r" b="b"/>
              <a:pathLst>
                <a:path w="12" h="41">
                  <a:moveTo>
                    <a:pt x="7" y="0"/>
                  </a:moveTo>
                  <a:cubicBezTo>
                    <a:pt x="7" y="3"/>
                    <a:pt x="6" y="6"/>
                    <a:pt x="5" y="9"/>
                  </a:cubicBezTo>
                  <a:cubicBezTo>
                    <a:pt x="5" y="12"/>
                    <a:pt x="4" y="16"/>
                    <a:pt x="4" y="19"/>
                  </a:cubicBezTo>
                  <a:cubicBezTo>
                    <a:pt x="3" y="23"/>
                    <a:pt x="2" y="26"/>
                    <a:pt x="2" y="30"/>
                  </a:cubicBezTo>
                  <a:cubicBezTo>
                    <a:pt x="1" y="34"/>
                    <a:pt x="1" y="37"/>
                    <a:pt x="0" y="41"/>
                  </a:cubicBezTo>
                  <a:cubicBezTo>
                    <a:pt x="5" y="41"/>
                    <a:pt x="5" y="41"/>
                    <a:pt x="5" y="41"/>
                  </a:cubicBezTo>
                  <a:cubicBezTo>
                    <a:pt x="6" y="37"/>
                    <a:pt x="6" y="34"/>
                    <a:pt x="7" y="30"/>
                  </a:cubicBezTo>
                  <a:cubicBezTo>
                    <a:pt x="7" y="26"/>
                    <a:pt x="8" y="23"/>
                    <a:pt x="9" y="19"/>
                  </a:cubicBezTo>
                  <a:cubicBezTo>
                    <a:pt x="9" y="16"/>
                    <a:pt x="10" y="12"/>
                    <a:pt x="10" y="9"/>
                  </a:cubicBezTo>
                  <a:cubicBezTo>
                    <a:pt x="11" y="6"/>
                    <a:pt x="12" y="3"/>
                    <a:pt x="12" y="0"/>
                  </a:cubicBezTo>
                  <a:cubicBezTo>
                    <a:pt x="7" y="0"/>
                    <a:pt x="7" y="0"/>
                    <a:pt x="7"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1" name="Freeform 41"/>
            <p:cNvSpPr>
              <a:spLocks/>
            </p:cNvSpPr>
            <p:nvPr/>
          </p:nvSpPr>
          <p:spPr bwMode="auto">
            <a:xfrm>
              <a:off x="6119813" y="2755900"/>
              <a:ext cx="49213" cy="85725"/>
            </a:xfrm>
            <a:custGeom>
              <a:avLst/>
              <a:gdLst/>
              <a:ahLst/>
              <a:cxnLst>
                <a:cxn ang="0">
                  <a:pos x="9" y="0"/>
                </a:cxn>
                <a:cxn ang="0">
                  <a:pos x="6" y="5"/>
                </a:cxn>
                <a:cxn ang="0">
                  <a:pos x="4" y="10"/>
                </a:cxn>
                <a:cxn ang="0">
                  <a:pos x="2" y="16"/>
                </a:cxn>
                <a:cxn ang="0">
                  <a:pos x="0" y="23"/>
                </a:cxn>
                <a:cxn ang="0">
                  <a:pos x="5" y="23"/>
                </a:cxn>
                <a:cxn ang="0">
                  <a:pos x="7" y="16"/>
                </a:cxn>
                <a:cxn ang="0">
                  <a:pos x="9" y="10"/>
                </a:cxn>
                <a:cxn ang="0">
                  <a:pos x="11" y="5"/>
                </a:cxn>
                <a:cxn ang="0">
                  <a:pos x="13" y="0"/>
                </a:cxn>
                <a:cxn ang="0">
                  <a:pos x="9" y="0"/>
                </a:cxn>
              </a:cxnLst>
              <a:rect l="0" t="0" r="r" b="b"/>
              <a:pathLst>
                <a:path w="13" h="23">
                  <a:moveTo>
                    <a:pt x="9" y="0"/>
                  </a:moveTo>
                  <a:cubicBezTo>
                    <a:pt x="8" y="1"/>
                    <a:pt x="7" y="3"/>
                    <a:pt x="6" y="5"/>
                  </a:cubicBezTo>
                  <a:cubicBezTo>
                    <a:pt x="6" y="6"/>
                    <a:pt x="5" y="8"/>
                    <a:pt x="4" y="10"/>
                  </a:cubicBezTo>
                  <a:cubicBezTo>
                    <a:pt x="3" y="12"/>
                    <a:pt x="3" y="14"/>
                    <a:pt x="2" y="16"/>
                  </a:cubicBezTo>
                  <a:cubicBezTo>
                    <a:pt x="1" y="18"/>
                    <a:pt x="1" y="20"/>
                    <a:pt x="0" y="23"/>
                  </a:cubicBezTo>
                  <a:cubicBezTo>
                    <a:pt x="5" y="23"/>
                    <a:pt x="5" y="23"/>
                    <a:pt x="5" y="23"/>
                  </a:cubicBezTo>
                  <a:cubicBezTo>
                    <a:pt x="5" y="20"/>
                    <a:pt x="6" y="18"/>
                    <a:pt x="7" y="16"/>
                  </a:cubicBezTo>
                  <a:cubicBezTo>
                    <a:pt x="8" y="14"/>
                    <a:pt x="8" y="12"/>
                    <a:pt x="9" y="10"/>
                  </a:cubicBezTo>
                  <a:cubicBezTo>
                    <a:pt x="10" y="8"/>
                    <a:pt x="10" y="6"/>
                    <a:pt x="11" y="5"/>
                  </a:cubicBezTo>
                  <a:cubicBezTo>
                    <a:pt x="12" y="3"/>
                    <a:pt x="13" y="1"/>
                    <a:pt x="13" y="0"/>
                  </a:cubicBezTo>
                  <a:cubicBezTo>
                    <a:pt x="9" y="0"/>
                    <a:pt x="9" y="0"/>
                    <a:pt x="9"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2" name="Freeform 42"/>
            <p:cNvSpPr>
              <a:spLocks/>
            </p:cNvSpPr>
            <p:nvPr/>
          </p:nvSpPr>
          <p:spPr bwMode="auto">
            <a:xfrm>
              <a:off x="6180138" y="2700338"/>
              <a:ext cx="49213" cy="14287"/>
            </a:xfrm>
            <a:custGeom>
              <a:avLst/>
              <a:gdLst/>
              <a:ahLst/>
              <a:cxnLst>
                <a:cxn ang="0">
                  <a:pos x="13" y="0"/>
                </a:cxn>
                <a:cxn ang="0">
                  <a:pos x="13" y="0"/>
                </a:cxn>
                <a:cxn ang="0">
                  <a:pos x="12" y="0"/>
                </a:cxn>
                <a:cxn ang="0">
                  <a:pos x="12" y="0"/>
                </a:cxn>
                <a:cxn ang="0">
                  <a:pos x="12" y="0"/>
                </a:cxn>
                <a:cxn ang="0">
                  <a:pos x="10" y="0"/>
                </a:cxn>
                <a:cxn ang="0">
                  <a:pos x="8" y="1"/>
                </a:cxn>
                <a:cxn ang="0">
                  <a:pos x="6" y="3"/>
                </a:cxn>
                <a:cxn ang="0">
                  <a:pos x="5" y="4"/>
                </a:cxn>
                <a:cxn ang="0">
                  <a:pos x="0" y="4"/>
                </a:cxn>
                <a:cxn ang="0">
                  <a:pos x="2" y="3"/>
                </a:cxn>
                <a:cxn ang="0">
                  <a:pos x="4" y="1"/>
                </a:cxn>
                <a:cxn ang="0">
                  <a:pos x="5" y="1"/>
                </a:cxn>
                <a:cxn ang="0">
                  <a:pos x="7" y="0"/>
                </a:cxn>
                <a:cxn ang="0">
                  <a:pos x="8" y="0"/>
                </a:cxn>
                <a:cxn ang="0">
                  <a:pos x="8" y="0"/>
                </a:cxn>
                <a:cxn ang="0">
                  <a:pos x="8" y="0"/>
                </a:cxn>
                <a:cxn ang="0">
                  <a:pos x="8" y="0"/>
                </a:cxn>
                <a:cxn ang="0">
                  <a:pos x="13" y="0"/>
                </a:cxn>
              </a:cxnLst>
              <a:rect l="0" t="0" r="r" b="b"/>
              <a:pathLst>
                <a:path w="13" h="4">
                  <a:moveTo>
                    <a:pt x="13" y="0"/>
                  </a:moveTo>
                  <a:cubicBezTo>
                    <a:pt x="13" y="0"/>
                    <a:pt x="13" y="0"/>
                    <a:pt x="13" y="0"/>
                  </a:cubicBezTo>
                  <a:cubicBezTo>
                    <a:pt x="12" y="0"/>
                    <a:pt x="12" y="0"/>
                    <a:pt x="12" y="0"/>
                  </a:cubicBezTo>
                  <a:cubicBezTo>
                    <a:pt x="12" y="0"/>
                    <a:pt x="12" y="0"/>
                    <a:pt x="12" y="0"/>
                  </a:cubicBezTo>
                  <a:cubicBezTo>
                    <a:pt x="12" y="0"/>
                    <a:pt x="12" y="0"/>
                    <a:pt x="12" y="0"/>
                  </a:cubicBezTo>
                  <a:cubicBezTo>
                    <a:pt x="11" y="0"/>
                    <a:pt x="11" y="0"/>
                    <a:pt x="10" y="0"/>
                  </a:cubicBezTo>
                  <a:cubicBezTo>
                    <a:pt x="9" y="1"/>
                    <a:pt x="9" y="1"/>
                    <a:pt x="8" y="1"/>
                  </a:cubicBezTo>
                  <a:cubicBezTo>
                    <a:pt x="8" y="2"/>
                    <a:pt x="7" y="2"/>
                    <a:pt x="6" y="3"/>
                  </a:cubicBezTo>
                  <a:cubicBezTo>
                    <a:pt x="6" y="3"/>
                    <a:pt x="5" y="4"/>
                    <a:pt x="5" y="4"/>
                  </a:cubicBezTo>
                  <a:cubicBezTo>
                    <a:pt x="0" y="4"/>
                    <a:pt x="0" y="4"/>
                    <a:pt x="0" y="4"/>
                  </a:cubicBezTo>
                  <a:cubicBezTo>
                    <a:pt x="1" y="4"/>
                    <a:pt x="1" y="3"/>
                    <a:pt x="2" y="3"/>
                  </a:cubicBezTo>
                  <a:cubicBezTo>
                    <a:pt x="2" y="2"/>
                    <a:pt x="3" y="2"/>
                    <a:pt x="4" y="1"/>
                  </a:cubicBezTo>
                  <a:cubicBezTo>
                    <a:pt x="4" y="1"/>
                    <a:pt x="5" y="1"/>
                    <a:pt x="5" y="1"/>
                  </a:cubicBezTo>
                  <a:cubicBezTo>
                    <a:pt x="6" y="0"/>
                    <a:pt x="7" y="0"/>
                    <a:pt x="7" y="0"/>
                  </a:cubicBezTo>
                  <a:cubicBezTo>
                    <a:pt x="7" y="0"/>
                    <a:pt x="7" y="0"/>
                    <a:pt x="8" y="0"/>
                  </a:cubicBezTo>
                  <a:cubicBezTo>
                    <a:pt x="8" y="0"/>
                    <a:pt x="8" y="0"/>
                    <a:pt x="8" y="0"/>
                  </a:cubicBezTo>
                  <a:cubicBezTo>
                    <a:pt x="8" y="0"/>
                    <a:pt x="8" y="0"/>
                    <a:pt x="8" y="0"/>
                  </a:cubicBezTo>
                  <a:cubicBezTo>
                    <a:pt x="8" y="0"/>
                    <a:pt x="8" y="0"/>
                    <a:pt x="8" y="0"/>
                  </a:cubicBezTo>
                  <a:cubicBezTo>
                    <a:pt x="13" y="0"/>
                    <a:pt x="13" y="0"/>
                    <a:pt x="13"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3" name="Freeform 43"/>
            <p:cNvSpPr>
              <a:spLocks/>
            </p:cNvSpPr>
            <p:nvPr/>
          </p:nvSpPr>
          <p:spPr bwMode="auto">
            <a:xfrm>
              <a:off x="5594350" y="2816225"/>
              <a:ext cx="641350" cy="881062"/>
            </a:xfrm>
            <a:custGeom>
              <a:avLst/>
              <a:gdLst/>
              <a:ahLst/>
              <a:cxnLst>
                <a:cxn ang="0">
                  <a:pos x="171" y="235"/>
                </a:cxn>
                <a:cxn ang="0">
                  <a:pos x="0" y="228"/>
                </a:cxn>
                <a:cxn ang="0">
                  <a:pos x="125" y="94"/>
                </a:cxn>
                <a:cxn ang="0">
                  <a:pos x="171" y="235"/>
                </a:cxn>
              </a:cxnLst>
              <a:rect l="0" t="0" r="r" b="b"/>
              <a:pathLst>
                <a:path w="171" h="235">
                  <a:moveTo>
                    <a:pt x="171" y="235"/>
                  </a:moveTo>
                  <a:cubicBezTo>
                    <a:pt x="0" y="228"/>
                    <a:pt x="0" y="228"/>
                    <a:pt x="0" y="228"/>
                  </a:cubicBezTo>
                  <a:cubicBezTo>
                    <a:pt x="0" y="228"/>
                    <a:pt x="87" y="0"/>
                    <a:pt x="125" y="94"/>
                  </a:cubicBezTo>
                  <a:cubicBezTo>
                    <a:pt x="162" y="188"/>
                    <a:pt x="171" y="235"/>
                    <a:pt x="171" y="235"/>
                  </a:cubicBez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4" name="Freeform 44"/>
            <p:cNvSpPr>
              <a:spLocks/>
            </p:cNvSpPr>
            <p:nvPr/>
          </p:nvSpPr>
          <p:spPr bwMode="auto">
            <a:xfrm>
              <a:off x="4883150" y="4327525"/>
              <a:ext cx="171450" cy="123825"/>
            </a:xfrm>
            <a:custGeom>
              <a:avLst/>
              <a:gdLst/>
              <a:ahLst/>
              <a:cxnLst>
                <a:cxn ang="0">
                  <a:pos x="9" y="33"/>
                </a:cxn>
                <a:cxn ang="0">
                  <a:pos x="0" y="33"/>
                </a:cxn>
                <a:cxn ang="0">
                  <a:pos x="4" y="31"/>
                </a:cxn>
                <a:cxn ang="0">
                  <a:pos x="8" y="29"/>
                </a:cxn>
                <a:cxn ang="0">
                  <a:pos x="11" y="26"/>
                </a:cxn>
                <a:cxn ang="0">
                  <a:pos x="15" y="24"/>
                </a:cxn>
                <a:cxn ang="0">
                  <a:pos x="19" y="21"/>
                </a:cxn>
                <a:cxn ang="0">
                  <a:pos x="23" y="17"/>
                </a:cxn>
                <a:cxn ang="0">
                  <a:pos x="27" y="14"/>
                </a:cxn>
                <a:cxn ang="0">
                  <a:pos x="30" y="10"/>
                </a:cxn>
                <a:cxn ang="0">
                  <a:pos x="32" y="7"/>
                </a:cxn>
                <a:cxn ang="0">
                  <a:pos x="34" y="5"/>
                </a:cxn>
                <a:cxn ang="0">
                  <a:pos x="36" y="3"/>
                </a:cxn>
                <a:cxn ang="0">
                  <a:pos x="38" y="0"/>
                </a:cxn>
                <a:cxn ang="0">
                  <a:pos x="46" y="1"/>
                </a:cxn>
                <a:cxn ang="0">
                  <a:pos x="44" y="3"/>
                </a:cxn>
                <a:cxn ang="0">
                  <a:pos x="43" y="6"/>
                </a:cxn>
                <a:cxn ang="0">
                  <a:pos x="41" y="8"/>
                </a:cxn>
                <a:cxn ang="0">
                  <a:pos x="39" y="10"/>
                </a:cxn>
                <a:cxn ang="0">
                  <a:pos x="35" y="14"/>
                </a:cxn>
                <a:cxn ang="0">
                  <a:pos x="31" y="18"/>
                </a:cxn>
                <a:cxn ang="0">
                  <a:pos x="28" y="21"/>
                </a:cxn>
                <a:cxn ang="0">
                  <a:pos x="24" y="25"/>
                </a:cxn>
                <a:cxn ang="0">
                  <a:pos x="20" y="27"/>
                </a:cxn>
                <a:cxn ang="0">
                  <a:pos x="16" y="30"/>
                </a:cxn>
                <a:cxn ang="0">
                  <a:pos x="13" y="32"/>
                </a:cxn>
                <a:cxn ang="0">
                  <a:pos x="9" y="33"/>
                </a:cxn>
              </a:cxnLst>
              <a:rect l="0" t="0" r="r" b="b"/>
              <a:pathLst>
                <a:path w="46" h="33">
                  <a:moveTo>
                    <a:pt x="9" y="33"/>
                  </a:moveTo>
                  <a:cubicBezTo>
                    <a:pt x="0" y="33"/>
                    <a:pt x="0" y="33"/>
                    <a:pt x="0" y="33"/>
                  </a:cubicBezTo>
                  <a:cubicBezTo>
                    <a:pt x="1" y="32"/>
                    <a:pt x="3" y="32"/>
                    <a:pt x="4" y="31"/>
                  </a:cubicBezTo>
                  <a:cubicBezTo>
                    <a:pt x="5" y="30"/>
                    <a:pt x="6" y="30"/>
                    <a:pt x="8" y="29"/>
                  </a:cubicBezTo>
                  <a:cubicBezTo>
                    <a:pt x="9" y="28"/>
                    <a:pt x="10" y="27"/>
                    <a:pt x="11" y="26"/>
                  </a:cubicBezTo>
                  <a:cubicBezTo>
                    <a:pt x="13" y="26"/>
                    <a:pt x="14" y="25"/>
                    <a:pt x="15" y="24"/>
                  </a:cubicBezTo>
                  <a:cubicBezTo>
                    <a:pt x="16" y="23"/>
                    <a:pt x="18" y="22"/>
                    <a:pt x="19" y="21"/>
                  </a:cubicBezTo>
                  <a:cubicBezTo>
                    <a:pt x="20" y="20"/>
                    <a:pt x="21" y="19"/>
                    <a:pt x="23" y="17"/>
                  </a:cubicBezTo>
                  <a:cubicBezTo>
                    <a:pt x="24" y="16"/>
                    <a:pt x="25" y="15"/>
                    <a:pt x="27" y="14"/>
                  </a:cubicBezTo>
                  <a:cubicBezTo>
                    <a:pt x="28" y="12"/>
                    <a:pt x="29" y="11"/>
                    <a:pt x="30" y="10"/>
                  </a:cubicBezTo>
                  <a:cubicBezTo>
                    <a:pt x="31" y="9"/>
                    <a:pt x="32" y="8"/>
                    <a:pt x="32" y="7"/>
                  </a:cubicBezTo>
                  <a:cubicBezTo>
                    <a:pt x="33" y="7"/>
                    <a:pt x="34" y="6"/>
                    <a:pt x="34" y="5"/>
                  </a:cubicBezTo>
                  <a:cubicBezTo>
                    <a:pt x="35" y="4"/>
                    <a:pt x="35" y="4"/>
                    <a:pt x="36" y="3"/>
                  </a:cubicBezTo>
                  <a:cubicBezTo>
                    <a:pt x="37" y="2"/>
                    <a:pt x="37" y="1"/>
                    <a:pt x="38" y="0"/>
                  </a:cubicBezTo>
                  <a:cubicBezTo>
                    <a:pt x="46" y="1"/>
                    <a:pt x="46" y="1"/>
                    <a:pt x="46" y="1"/>
                  </a:cubicBezTo>
                  <a:cubicBezTo>
                    <a:pt x="46" y="2"/>
                    <a:pt x="45" y="3"/>
                    <a:pt x="44" y="3"/>
                  </a:cubicBezTo>
                  <a:cubicBezTo>
                    <a:pt x="44" y="4"/>
                    <a:pt x="43" y="5"/>
                    <a:pt x="43" y="6"/>
                  </a:cubicBezTo>
                  <a:cubicBezTo>
                    <a:pt x="42" y="7"/>
                    <a:pt x="41" y="7"/>
                    <a:pt x="41" y="8"/>
                  </a:cubicBezTo>
                  <a:cubicBezTo>
                    <a:pt x="40" y="9"/>
                    <a:pt x="39" y="10"/>
                    <a:pt x="39" y="10"/>
                  </a:cubicBezTo>
                  <a:cubicBezTo>
                    <a:pt x="38" y="12"/>
                    <a:pt x="36" y="13"/>
                    <a:pt x="35" y="14"/>
                  </a:cubicBezTo>
                  <a:cubicBezTo>
                    <a:pt x="34" y="16"/>
                    <a:pt x="33" y="17"/>
                    <a:pt x="31" y="18"/>
                  </a:cubicBezTo>
                  <a:cubicBezTo>
                    <a:pt x="30" y="19"/>
                    <a:pt x="29" y="20"/>
                    <a:pt x="28" y="21"/>
                  </a:cubicBezTo>
                  <a:cubicBezTo>
                    <a:pt x="26" y="23"/>
                    <a:pt x="25" y="24"/>
                    <a:pt x="24" y="25"/>
                  </a:cubicBezTo>
                  <a:cubicBezTo>
                    <a:pt x="22" y="26"/>
                    <a:pt x="21" y="26"/>
                    <a:pt x="20" y="27"/>
                  </a:cubicBezTo>
                  <a:cubicBezTo>
                    <a:pt x="19" y="28"/>
                    <a:pt x="18" y="29"/>
                    <a:pt x="16" y="30"/>
                  </a:cubicBezTo>
                  <a:cubicBezTo>
                    <a:pt x="15" y="30"/>
                    <a:pt x="14" y="31"/>
                    <a:pt x="13" y="32"/>
                  </a:cubicBezTo>
                  <a:cubicBezTo>
                    <a:pt x="11" y="32"/>
                    <a:pt x="10" y="33"/>
                    <a:pt x="9" y="33"/>
                  </a:cubicBezTo>
                  <a:close/>
                </a:path>
              </a:pathLst>
            </a:custGeom>
            <a:solidFill>
              <a:srgbClr val="B0B0B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5" name="Freeform 45"/>
            <p:cNvSpPr>
              <a:spLocks/>
            </p:cNvSpPr>
            <p:nvPr/>
          </p:nvSpPr>
          <p:spPr bwMode="auto">
            <a:xfrm>
              <a:off x="5118100" y="3917950"/>
              <a:ext cx="117475" cy="250825"/>
            </a:xfrm>
            <a:custGeom>
              <a:avLst/>
              <a:gdLst/>
              <a:ahLst/>
              <a:cxnLst>
                <a:cxn ang="0">
                  <a:pos x="8" y="67"/>
                </a:cxn>
                <a:cxn ang="0">
                  <a:pos x="0" y="66"/>
                </a:cxn>
                <a:cxn ang="0">
                  <a:pos x="7" y="51"/>
                </a:cxn>
                <a:cxn ang="0">
                  <a:pos x="13" y="35"/>
                </a:cxn>
                <a:cxn ang="0">
                  <a:pos x="18" y="18"/>
                </a:cxn>
                <a:cxn ang="0">
                  <a:pos x="23" y="0"/>
                </a:cxn>
                <a:cxn ang="0">
                  <a:pos x="31" y="0"/>
                </a:cxn>
                <a:cxn ang="0">
                  <a:pos x="26" y="18"/>
                </a:cxn>
                <a:cxn ang="0">
                  <a:pos x="21" y="35"/>
                </a:cxn>
                <a:cxn ang="0">
                  <a:pos x="15" y="52"/>
                </a:cxn>
                <a:cxn ang="0">
                  <a:pos x="8" y="67"/>
                </a:cxn>
              </a:cxnLst>
              <a:rect l="0" t="0" r="r" b="b"/>
              <a:pathLst>
                <a:path w="31" h="67">
                  <a:moveTo>
                    <a:pt x="8" y="67"/>
                  </a:moveTo>
                  <a:cubicBezTo>
                    <a:pt x="0" y="66"/>
                    <a:pt x="0" y="66"/>
                    <a:pt x="0" y="66"/>
                  </a:cubicBezTo>
                  <a:cubicBezTo>
                    <a:pt x="2" y="61"/>
                    <a:pt x="4" y="56"/>
                    <a:pt x="7" y="51"/>
                  </a:cubicBezTo>
                  <a:cubicBezTo>
                    <a:pt x="9" y="46"/>
                    <a:pt x="11" y="40"/>
                    <a:pt x="13" y="35"/>
                  </a:cubicBezTo>
                  <a:cubicBezTo>
                    <a:pt x="15" y="29"/>
                    <a:pt x="16" y="23"/>
                    <a:pt x="18" y="18"/>
                  </a:cubicBezTo>
                  <a:cubicBezTo>
                    <a:pt x="20" y="12"/>
                    <a:pt x="22" y="6"/>
                    <a:pt x="23" y="0"/>
                  </a:cubicBezTo>
                  <a:cubicBezTo>
                    <a:pt x="31" y="0"/>
                    <a:pt x="31" y="0"/>
                    <a:pt x="31" y="0"/>
                  </a:cubicBezTo>
                  <a:cubicBezTo>
                    <a:pt x="30" y="6"/>
                    <a:pt x="28" y="12"/>
                    <a:pt x="26" y="18"/>
                  </a:cubicBezTo>
                  <a:cubicBezTo>
                    <a:pt x="24" y="24"/>
                    <a:pt x="23" y="30"/>
                    <a:pt x="21" y="35"/>
                  </a:cubicBezTo>
                  <a:cubicBezTo>
                    <a:pt x="19" y="41"/>
                    <a:pt x="17" y="46"/>
                    <a:pt x="15" y="52"/>
                  </a:cubicBezTo>
                  <a:cubicBezTo>
                    <a:pt x="12" y="57"/>
                    <a:pt x="10" y="62"/>
                    <a:pt x="8" y="67"/>
                  </a:cubicBezTo>
                  <a:close/>
                </a:path>
              </a:pathLst>
            </a:custGeom>
            <a:solidFill>
              <a:srgbClr val="B0B0B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6" name="Freeform 46"/>
            <p:cNvSpPr>
              <a:spLocks/>
            </p:cNvSpPr>
            <p:nvPr/>
          </p:nvSpPr>
          <p:spPr bwMode="auto">
            <a:xfrm>
              <a:off x="5254625" y="3389313"/>
              <a:ext cx="77788" cy="292100"/>
            </a:xfrm>
            <a:custGeom>
              <a:avLst/>
              <a:gdLst/>
              <a:ahLst/>
              <a:cxnLst>
                <a:cxn ang="0">
                  <a:pos x="8" y="78"/>
                </a:cxn>
                <a:cxn ang="0">
                  <a:pos x="0" y="78"/>
                </a:cxn>
                <a:cxn ang="0">
                  <a:pos x="1" y="74"/>
                </a:cxn>
                <a:cxn ang="0">
                  <a:pos x="1" y="71"/>
                </a:cxn>
                <a:cxn ang="0">
                  <a:pos x="2" y="68"/>
                </a:cxn>
                <a:cxn ang="0">
                  <a:pos x="2" y="64"/>
                </a:cxn>
                <a:cxn ang="0">
                  <a:pos x="4" y="47"/>
                </a:cxn>
                <a:cxn ang="0">
                  <a:pos x="7" y="31"/>
                </a:cxn>
                <a:cxn ang="0">
                  <a:pos x="10" y="15"/>
                </a:cxn>
                <a:cxn ang="0">
                  <a:pos x="13" y="0"/>
                </a:cxn>
                <a:cxn ang="0">
                  <a:pos x="21" y="1"/>
                </a:cxn>
                <a:cxn ang="0">
                  <a:pos x="18" y="16"/>
                </a:cxn>
                <a:cxn ang="0">
                  <a:pos x="15" y="31"/>
                </a:cxn>
                <a:cxn ang="0">
                  <a:pos x="12" y="48"/>
                </a:cxn>
                <a:cxn ang="0">
                  <a:pos x="10" y="65"/>
                </a:cxn>
                <a:cxn ang="0">
                  <a:pos x="9" y="68"/>
                </a:cxn>
                <a:cxn ang="0">
                  <a:pos x="9" y="71"/>
                </a:cxn>
                <a:cxn ang="0">
                  <a:pos x="8" y="75"/>
                </a:cxn>
                <a:cxn ang="0">
                  <a:pos x="8" y="78"/>
                </a:cxn>
              </a:cxnLst>
              <a:rect l="0" t="0" r="r" b="b"/>
              <a:pathLst>
                <a:path w="21" h="78">
                  <a:moveTo>
                    <a:pt x="8" y="78"/>
                  </a:moveTo>
                  <a:cubicBezTo>
                    <a:pt x="0" y="78"/>
                    <a:pt x="0" y="78"/>
                    <a:pt x="0" y="78"/>
                  </a:cubicBezTo>
                  <a:cubicBezTo>
                    <a:pt x="0" y="77"/>
                    <a:pt x="0" y="76"/>
                    <a:pt x="1" y="74"/>
                  </a:cubicBezTo>
                  <a:cubicBezTo>
                    <a:pt x="1" y="73"/>
                    <a:pt x="1" y="72"/>
                    <a:pt x="1" y="71"/>
                  </a:cubicBezTo>
                  <a:cubicBezTo>
                    <a:pt x="1" y="70"/>
                    <a:pt x="1" y="69"/>
                    <a:pt x="2" y="68"/>
                  </a:cubicBezTo>
                  <a:cubicBezTo>
                    <a:pt x="2" y="67"/>
                    <a:pt x="2" y="65"/>
                    <a:pt x="2" y="64"/>
                  </a:cubicBezTo>
                  <a:cubicBezTo>
                    <a:pt x="3" y="59"/>
                    <a:pt x="4" y="53"/>
                    <a:pt x="4" y="47"/>
                  </a:cubicBezTo>
                  <a:cubicBezTo>
                    <a:pt x="5" y="42"/>
                    <a:pt x="6" y="36"/>
                    <a:pt x="7" y="31"/>
                  </a:cubicBezTo>
                  <a:cubicBezTo>
                    <a:pt x="8" y="26"/>
                    <a:pt x="9" y="20"/>
                    <a:pt x="10" y="15"/>
                  </a:cubicBezTo>
                  <a:cubicBezTo>
                    <a:pt x="11" y="10"/>
                    <a:pt x="12" y="5"/>
                    <a:pt x="13" y="0"/>
                  </a:cubicBezTo>
                  <a:cubicBezTo>
                    <a:pt x="21" y="1"/>
                    <a:pt x="21" y="1"/>
                    <a:pt x="21" y="1"/>
                  </a:cubicBezTo>
                  <a:cubicBezTo>
                    <a:pt x="20" y="5"/>
                    <a:pt x="19" y="10"/>
                    <a:pt x="18" y="16"/>
                  </a:cubicBezTo>
                  <a:cubicBezTo>
                    <a:pt x="17" y="21"/>
                    <a:pt x="16" y="26"/>
                    <a:pt x="15" y="31"/>
                  </a:cubicBezTo>
                  <a:cubicBezTo>
                    <a:pt x="14" y="37"/>
                    <a:pt x="13" y="42"/>
                    <a:pt x="12" y="48"/>
                  </a:cubicBezTo>
                  <a:cubicBezTo>
                    <a:pt x="11" y="53"/>
                    <a:pt x="10" y="59"/>
                    <a:pt x="10" y="65"/>
                  </a:cubicBezTo>
                  <a:cubicBezTo>
                    <a:pt x="10" y="66"/>
                    <a:pt x="9" y="67"/>
                    <a:pt x="9" y="68"/>
                  </a:cubicBezTo>
                  <a:cubicBezTo>
                    <a:pt x="9" y="69"/>
                    <a:pt x="9" y="70"/>
                    <a:pt x="9" y="71"/>
                  </a:cubicBezTo>
                  <a:cubicBezTo>
                    <a:pt x="9" y="73"/>
                    <a:pt x="8" y="74"/>
                    <a:pt x="8" y="75"/>
                  </a:cubicBezTo>
                  <a:cubicBezTo>
                    <a:pt x="8" y="76"/>
                    <a:pt x="8" y="77"/>
                    <a:pt x="8" y="78"/>
                  </a:cubicBezTo>
                  <a:close/>
                </a:path>
              </a:pathLst>
            </a:custGeom>
            <a:solidFill>
              <a:srgbClr val="B0B0B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7" name="Freeform 47"/>
            <p:cNvSpPr>
              <a:spLocks/>
            </p:cNvSpPr>
            <p:nvPr/>
          </p:nvSpPr>
          <p:spPr bwMode="auto">
            <a:xfrm>
              <a:off x="5354638" y="3028950"/>
              <a:ext cx="104775" cy="169862"/>
            </a:xfrm>
            <a:custGeom>
              <a:avLst/>
              <a:gdLst/>
              <a:ahLst/>
              <a:cxnLst>
                <a:cxn ang="0">
                  <a:pos x="8" y="45"/>
                </a:cxn>
                <a:cxn ang="0">
                  <a:pos x="0" y="45"/>
                </a:cxn>
                <a:cxn ang="0">
                  <a:pos x="5" y="32"/>
                </a:cxn>
                <a:cxn ang="0">
                  <a:pos x="10" y="20"/>
                </a:cxn>
                <a:cxn ang="0">
                  <a:pos x="15" y="9"/>
                </a:cxn>
                <a:cxn ang="0">
                  <a:pos x="21" y="0"/>
                </a:cxn>
                <a:cxn ang="0">
                  <a:pos x="28" y="0"/>
                </a:cxn>
                <a:cxn ang="0">
                  <a:pos x="23" y="9"/>
                </a:cxn>
                <a:cxn ang="0">
                  <a:pos x="18" y="20"/>
                </a:cxn>
                <a:cxn ang="0">
                  <a:pos x="13" y="32"/>
                </a:cxn>
                <a:cxn ang="0">
                  <a:pos x="8" y="45"/>
                </a:cxn>
              </a:cxnLst>
              <a:rect l="0" t="0" r="r" b="b"/>
              <a:pathLst>
                <a:path w="28" h="45">
                  <a:moveTo>
                    <a:pt x="8" y="45"/>
                  </a:moveTo>
                  <a:cubicBezTo>
                    <a:pt x="0" y="45"/>
                    <a:pt x="0" y="45"/>
                    <a:pt x="0" y="45"/>
                  </a:cubicBezTo>
                  <a:cubicBezTo>
                    <a:pt x="2" y="41"/>
                    <a:pt x="4" y="36"/>
                    <a:pt x="5" y="32"/>
                  </a:cubicBezTo>
                  <a:cubicBezTo>
                    <a:pt x="7" y="28"/>
                    <a:pt x="9" y="24"/>
                    <a:pt x="10" y="20"/>
                  </a:cubicBezTo>
                  <a:cubicBezTo>
                    <a:pt x="12" y="16"/>
                    <a:pt x="14" y="13"/>
                    <a:pt x="15" y="9"/>
                  </a:cubicBezTo>
                  <a:cubicBezTo>
                    <a:pt x="17" y="6"/>
                    <a:pt x="19" y="3"/>
                    <a:pt x="21" y="0"/>
                  </a:cubicBezTo>
                  <a:cubicBezTo>
                    <a:pt x="28" y="0"/>
                    <a:pt x="28" y="0"/>
                    <a:pt x="28" y="0"/>
                  </a:cubicBezTo>
                  <a:cubicBezTo>
                    <a:pt x="26" y="3"/>
                    <a:pt x="24" y="6"/>
                    <a:pt x="23" y="9"/>
                  </a:cubicBezTo>
                  <a:cubicBezTo>
                    <a:pt x="21" y="13"/>
                    <a:pt x="19" y="16"/>
                    <a:pt x="18" y="20"/>
                  </a:cubicBezTo>
                  <a:cubicBezTo>
                    <a:pt x="16" y="24"/>
                    <a:pt x="14" y="28"/>
                    <a:pt x="13" y="32"/>
                  </a:cubicBezTo>
                  <a:cubicBezTo>
                    <a:pt x="11" y="36"/>
                    <a:pt x="9" y="41"/>
                    <a:pt x="8" y="45"/>
                  </a:cubicBezTo>
                  <a:close/>
                </a:path>
              </a:pathLst>
            </a:custGeom>
            <a:solidFill>
              <a:srgbClr val="B0B0B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8" name="Freeform 48"/>
            <p:cNvSpPr>
              <a:spLocks/>
            </p:cNvSpPr>
            <p:nvPr/>
          </p:nvSpPr>
          <p:spPr bwMode="auto">
            <a:xfrm>
              <a:off x="5497513" y="2917825"/>
              <a:ext cx="96838" cy="28575"/>
            </a:xfrm>
            <a:custGeom>
              <a:avLst/>
              <a:gdLst/>
              <a:ahLst/>
              <a:cxnLst>
                <a:cxn ang="0">
                  <a:pos x="26" y="0"/>
                </a:cxn>
                <a:cxn ang="0">
                  <a:pos x="25" y="0"/>
                </a:cxn>
                <a:cxn ang="0">
                  <a:pos x="24" y="0"/>
                </a:cxn>
                <a:cxn ang="0">
                  <a:pos x="23" y="0"/>
                </a:cxn>
                <a:cxn ang="0">
                  <a:pos x="22" y="1"/>
                </a:cxn>
                <a:cxn ang="0">
                  <a:pos x="20" y="1"/>
                </a:cxn>
                <a:cxn ang="0">
                  <a:pos x="19" y="1"/>
                </a:cxn>
                <a:cxn ang="0">
                  <a:pos x="17" y="2"/>
                </a:cxn>
                <a:cxn ang="0">
                  <a:pos x="16" y="2"/>
                </a:cxn>
                <a:cxn ang="0">
                  <a:pos x="14" y="4"/>
                </a:cxn>
                <a:cxn ang="0">
                  <a:pos x="12" y="5"/>
                </a:cxn>
                <a:cxn ang="0">
                  <a:pos x="9" y="6"/>
                </a:cxn>
                <a:cxn ang="0">
                  <a:pos x="7" y="8"/>
                </a:cxn>
                <a:cxn ang="0">
                  <a:pos x="0" y="8"/>
                </a:cxn>
                <a:cxn ang="0">
                  <a:pos x="3" y="6"/>
                </a:cxn>
                <a:cxn ang="0">
                  <a:pos x="5" y="5"/>
                </a:cxn>
                <a:cxn ang="0">
                  <a:pos x="7" y="4"/>
                </a:cxn>
                <a:cxn ang="0">
                  <a:pos x="9" y="2"/>
                </a:cxn>
                <a:cxn ang="0">
                  <a:pos x="10" y="2"/>
                </a:cxn>
                <a:cxn ang="0">
                  <a:pos x="12" y="1"/>
                </a:cxn>
                <a:cxn ang="0">
                  <a:pos x="13" y="1"/>
                </a:cxn>
                <a:cxn ang="0">
                  <a:pos x="15" y="1"/>
                </a:cxn>
                <a:cxn ang="0">
                  <a:pos x="16" y="0"/>
                </a:cxn>
                <a:cxn ang="0">
                  <a:pos x="17" y="0"/>
                </a:cxn>
                <a:cxn ang="0">
                  <a:pos x="18" y="0"/>
                </a:cxn>
                <a:cxn ang="0">
                  <a:pos x="19" y="0"/>
                </a:cxn>
                <a:cxn ang="0">
                  <a:pos x="26" y="0"/>
                </a:cxn>
              </a:cxnLst>
              <a:rect l="0" t="0" r="r" b="b"/>
              <a:pathLst>
                <a:path w="26" h="8">
                  <a:moveTo>
                    <a:pt x="26" y="0"/>
                  </a:moveTo>
                  <a:cubicBezTo>
                    <a:pt x="26" y="0"/>
                    <a:pt x="25" y="0"/>
                    <a:pt x="25" y="0"/>
                  </a:cubicBezTo>
                  <a:cubicBezTo>
                    <a:pt x="25" y="0"/>
                    <a:pt x="24" y="0"/>
                    <a:pt x="24" y="0"/>
                  </a:cubicBezTo>
                  <a:cubicBezTo>
                    <a:pt x="23" y="0"/>
                    <a:pt x="23" y="0"/>
                    <a:pt x="23" y="0"/>
                  </a:cubicBezTo>
                  <a:cubicBezTo>
                    <a:pt x="22" y="0"/>
                    <a:pt x="22" y="0"/>
                    <a:pt x="22" y="1"/>
                  </a:cubicBezTo>
                  <a:cubicBezTo>
                    <a:pt x="21" y="1"/>
                    <a:pt x="21" y="1"/>
                    <a:pt x="20" y="1"/>
                  </a:cubicBezTo>
                  <a:cubicBezTo>
                    <a:pt x="20" y="1"/>
                    <a:pt x="19" y="1"/>
                    <a:pt x="19" y="1"/>
                  </a:cubicBezTo>
                  <a:cubicBezTo>
                    <a:pt x="18" y="1"/>
                    <a:pt x="18" y="2"/>
                    <a:pt x="17" y="2"/>
                  </a:cubicBezTo>
                  <a:cubicBezTo>
                    <a:pt x="17" y="2"/>
                    <a:pt x="16" y="2"/>
                    <a:pt x="16" y="2"/>
                  </a:cubicBezTo>
                  <a:cubicBezTo>
                    <a:pt x="15" y="3"/>
                    <a:pt x="14" y="3"/>
                    <a:pt x="14" y="4"/>
                  </a:cubicBezTo>
                  <a:cubicBezTo>
                    <a:pt x="13" y="4"/>
                    <a:pt x="12" y="4"/>
                    <a:pt x="12" y="5"/>
                  </a:cubicBezTo>
                  <a:cubicBezTo>
                    <a:pt x="11" y="5"/>
                    <a:pt x="10" y="6"/>
                    <a:pt x="9" y="6"/>
                  </a:cubicBezTo>
                  <a:cubicBezTo>
                    <a:pt x="9" y="7"/>
                    <a:pt x="8" y="7"/>
                    <a:pt x="7" y="8"/>
                  </a:cubicBezTo>
                  <a:cubicBezTo>
                    <a:pt x="0" y="8"/>
                    <a:pt x="0" y="8"/>
                    <a:pt x="0" y="8"/>
                  </a:cubicBezTo>
                  <a:cubicBezTo>
                    <a:pt x="1" y="7"/>
                    <a:pt x="2" y="7"/>
                    <a:pt x="3" y="6"/>
                  </a:cubicBezTo>
                  <a:cubicBezTo>
                    <a:pt x="3" y="6"/>
                    <a:pt x="4" y="5"/>
                    <a:pt x="5" y="5"/>
                  </a:cubicBezTo>
                  <a:cubicBezTo>
                    <a:pt x="5" y="4"/>
                    <a:pt x="6" y="4"/>
                    <a:pt x="7" y="4"/>
                  </a:cubicBezTo>
                  <a:cubicBezTo>
                    <a:pt x="8" y="3"/>
                    <a:pt x="8" y="3"/>
                    <a:pt x="9" y="2"/>
                  </a:cubicBezTo>
                  <a:cubicBezTo>
                    <a:pt x="9" y="2"/>
                    <a:pt x="10" y="2"/>
                    <a:pt x="10" y="2"/>
                  </a:cubicBezTo>
                  <a:cubicBezTo>
                    <a:pt x="11" y="2"/>
                    <a:pt x="11" y="1"/>
                    <a:pt x="12" y="1"/>
                  </a:cubicBezTo>
                  <a:cubicBezTo>
                    <a:pt x="12" y="1"/>
                    <a:pt x="13" y="1"/>
                    <a:pt x="13" y="1"/>
                  </a:cubicBezTo>
                  <a:cubicBezTo>
                    <a:pt x="14" y="1"/>
                    <a:pt x="14" y="1"/>
                    <a:pt x="15" y="1"/>
                  </a:cubicBezTo>
                  <a:cubicBezTo>
                    <a:pt x="15" y="0"/>
                    <a:pt x="16" y="0"/>
                    <a:pt x="16" y="0"/>
                  </a:cubicBezTo>
                  <a:cubicBezTo>
                    <a:pt x="16" y="0"/>
                    <a:pt x="17" y="0"/>
                    <a:pt x="17" y="0"/>
                  </a:cubicBezTo>
                  <a:cubicBezTo>
                    <a:pt x="17" y="0"/>
                    <a:pt x="18" y="0"/>
                    <a:pt x="18" y="0"/>
                  </a:cubicBezTo>
                  <a:cubicBezTo>
                    <a:pt x="19" y="0"/>
                    <a:pt x="19" y="0"/>
                    <a:pt x="19" y="0"/>
                  </a:cubicBezTo>
                  <a:cubicBezTo>
                    <a:pt x="26" y="0"/>
                    <a:pt x="26" y="0"/>
                    <a:pt x="26" y="0"/>
                  </a:cubicBezTo>
                  <a:close/>
                </a:path>
              </a:pathLst>
            </a:custGeom>
            <a:solidFill>
              <a:srgbClr val="B0B0B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9" name="Freeform 49"/>
            <p:cNvSpPr>
              <a:spLocks/>
            </p:cNvSpPr>
            <p:nvPr/>
          </p:nvSpPr>
          <p:spPr bwMode="auto">
            <a:xfrm>
              <a:off x="5291138" y="2917825"/>
              <a:ext cx="682625" cy="1600200"/>
            </a:xfrm>
            <a:custGeom>
              <a:avLst/>
              <a:gdLst/>
              <a:ahLst/>
              <a:cxnLst>
                <a:cxn ang="0">
                  <a:pos x="182" y="0"/>
                </a:cxn>
                <a:cxn ang="0">
                  <a:pos x="172" y="0"/>
                </a:cxn>
                <a:cxn ang="0">
                  <a:pos x="170" y="0"/>
                </a:cxn>
                <a:cxn ang="0">
                  <a:pos x="169" y="0"/>
                </a:cxn>
                <a:cxn ang="0">
                  <a:pos x="166" y="1"/>
                </a:cxn>
                <a:cxn ang="0">
                  <a:pos x="164" y="2"/>
                </a:cxn>
                <a:cxn ang="0">
                  <a:pos x="147" y="22"/>
                </a:cxn>
                <a:cxn ang="0">
                  <a:pos x="130" y="62"/>
                </a:cxn>
                <a:cxn ang="0">
                  <a:pos x="116" y="120"/>
                </a:cxn>
                <a:cxn ang="0">
                  <a:pos x="105" y="195"/>
                </a:cxn>
                <a:cxn ang="0">
                  <a:pos x="96" y="256"/>
                </a:cxn>
                <a:cxn ang="0">
                  <a:pos x="84" y="311"/>
                </a:cxn>
                <a:cxn ang="0">
                  <a:pos x="67" y="359"/>
                </a:cxn>
                <a:cxn ang="0">
                  <a:pos x="47" y="396"/>
                </a:cxn>
                <a:cxn ang="0">
                  <a:pos x="44" y="400"/>
                </a:cxn>
                <a:cxn ang="0">
                  <a:pos x="41" y="404"/>
                </a:cxn>
                <a:cxn ang="0">
                  <a:pos x="37" y="408"/>
                </a:cxn>
                <a:cxn ang="0">
                  <a:pos x="34" y="411"/>
                </a:cxn>
                <a:cxn ang="0">
                  <a:pos x="26" y="418"/>
                </a:cxn>
                <a:cxn ang="0">
                  <a:pos x="17" y="422"/>
                </a:cxn>
                <a:cxn ang="0">
                  <a:pos x="9" y="425"/>
                </a:cxn>
                <a:cxn ang="0">
                  <a:pos x="0" y="425"/>
                </a:cxn>
                <a:cxn ang="0">
                  <a:pos x="14" y="426"/>
                </a:cxn>
                <a:cxn ang="0">
                  <a:pos x="23" y="426"/>
                </a:cxn>
                <a:cxn ang="0">
                  <a:pos x="31" y="423"/>
                </a:cxn>
                <a:cxn ang="0">
                  <a:pos x="39" y="419"/>
                </a:cxn>
                <a:cxn ang="0">
                  <a:pos x="47" y="412"/>
                </a:cxn>
                <a:cxn ang="0">
                  <a:pos x="51" y="409"/>
                </a:cxn>
                <a:cxn ang="0">
                  <a:pos x="54" y="405"/>
                </a:cxn>
                <a:cxn ang="0">
                  <a:pos x="57" y="401"/>
                </a:cxn>
                <a:cxn ang="0">
                  <a:pos x="60" y="397"/>
                </a:cxn>
                <a:cxn ang="0">
                  <a:pos x="80" y="359"/>
                </a:cxn>
                <a:cxn ang="0">
                  <a:pos x="96" y="312"/>
                </a:cxn>
                <a:cxn ang="0">
                  <a:pos x="108" y="256"/>
                </a:cxn>
                <a:cxn ang="0">
                  <a:pos x="117" y="195"/>
                </a:cxn>
                <a:cxn ang="0">
                  <a:pos x="127" y="120"/>
                </a:cxn>
                <a:cxn ang="0">
                  <a:pos x="141" y="62"/>
                </a:cxn>
                <a:cxn ang="0">
                  <a:pos x="157" y="22"/>
                </a:cxn>
                <a:cxn ang="0">
                  <a:pos x="174" y="2"/>
                </a:cxn>
                <a:cxn ang="0">
                  <a:pos x="176" y="1"/>
                </a:cxn>
                <a:cxn ang="0">
                  <a:pos x="179" y="0"/>
                </a:cxn>
                <a:cxn ang="0">
                  <a:pos x="181" y="0"/>
                </a:cxn>
                <a:cxn ang="0">
                  <a:pos x="182" y="0"/>
                </a:cxn>
              </a:cxnLst>
              <a:rect l="0" t="0" r="r" b="b"/>
              <a:pathLst>
                <a:path w="182" h="427">
                  <a:moveTo>
                    <a:pt x="182" y="0"/>
                  </a:moveTo>
                  <a:cubicBezTo>
                    <a:pt x="172" y="0"/>
                    <a:pt x="172" y="0"/>
                    <a:pt x="172" y="0"/>
                  </a:cubicBezTo>
                  <a:cubicBezTo>
                    <a:pt x="170" y="0"/>
                    <a:pt x="170" y="0"/>
                    <a:pt x="170" y="0"/>
                  </a:cubicBezTo>
                  <a:cubicBezTo>
                    <a:pt x="169" y="0"/>
                    <a:pt x="169" y="0"/>
                    <a:pt x="169" y="0"/>
                  </a:cubicBezTo>
                  <a:cubicBezTo>
                    <a:pt x="167" y="1"/>
                    <a:pt x="167" y="1"/>
                    <a:pt x="166" y="1"/>
                  </a:cubicBezTo>
                  <a:cubicBezTo>
                    <a:pt x="165" y="2"/>
                    <a:pt x="164" y="2"/>
                    <a:pt x="164" y="2"/>
                  </a:cubicBezTo>
                  <a:cubicBezTo>
                    <a:pt x="158" y="6"/>
                    <a:pt x="152" y="12"/>
                    <a:pt x="147" y="22"/>
                  </a:cubicBezTo>
                  <a:cubicBezTo>
                    <a:pt x="141" y="32"/>
                    <a:pt x="135" y="46"/>
                    <a:pt x="130" y="62"/>
                  </a:cubicBezTo>
                  <a:cubicBezTo>
                    <a:pt x="125" y="78"/>
                    <a:pt x="120" y="98"/>
                    <a:pt x="116" y="120"/>
                  </a:cubicBezTo>
                  <a:cubicBezTo>
                    <a:pt x="111" y="143"/>
                    <a:pt x="108" y="168"/>
                    <a:pt x="105" y="195"/>
                  </a:cubicBezTo>
                  <a:cubicBezTo>
                    <a:pt x="103" y="216"/>
                    <a:pt x="100" y="237"/>
                    <a:pt x="96" y="256"/>
                  </a:cubicBezTo>
                  <a:cubicBezTo>
                    <a:pt x="93" y="275"/>
                    <a:pt x="88" y="294"/>
                    <a:pt x="84" y="311"/>
                  </a:cubicBezTo>
                  <a:cubicBezTo>
                    <a:pt x="79" y="328"/>
                    <a:pt x="73" y="344"/>
                    <a:pt x="67" y="359"/>
                  </a:cubicBezTo>
                  <a:cubicBezTo>
                    <a:pt x="61" y="373"/>
                    <a:pt x="54" y="386"/>
                    <a:pt x="47" y="396"/>
                  </a:cubicBezTo>
                  <a:cubicBezTo>
                    <a:pt x="46" y="397"/>
                    <a:pt x="45" y="399"/>
                    <a:pt x="44" y="400"/>
                  </a:cubicBezTo>
                  <a:cubicBezTo>
                    <a:pt x="43" y="401"/>
                    <a:pt x="42" y="403"/>
                    <a:pt x="41" y="404"/>
                  </a:cubicBezTo>
                  <a:cubicBezTo>
                    <a:pt x="39" y="405"/>
                    <a:pt x="38" y="406"/>
                    <a:pt x="37" y="408"/>
                  </a:cubicBezTo>
                  <a:cubicBezTo>
                    <a:pt x="36" y="409"/>
                    <a:pt x="35" y="410"/>
                    <a:pt x="34" y="411"/>
                  </a:cubicBezTo>
                  <a:cubicBezTo>
                    <a:pt x="31" y="413"/>
                    <a:pt x="29" y="416"/>
                    <a:pt x="26" y="418"/>
                  </a:cubicBezTo>
                  <a:cubicBezTo>
                    <a:pt x="23" y="419"/>
                    <a:pt x="20" y="421"/>
                    <a:pt x="17" y="422"/>
                  </a:cubicBezTo>
                  <a:cubicBezTo>
                    <a:pt x="15" y="423"/>
                    <a:pt x="12" y="424"/>
                    <a:pt x="9" y="425"/>
                  </a:cubicBezTo>
                  <a:cubicBezTo>
                    <a:pt x="6" y="425"/>
                    <a:pt x="3" y="425"/>
                    <a:pt x="0" y="425"/>
                  </a:cubicBezTo>
                  <a:cubicBezTo>
                    <a:pt x="14" y="426"/>
                    <a:pt x="14" y="426"/>
                    <a:pt x="14" y="426"/>
                  </a:cubicBezTo>
                  <a:cubicBezTo>
                    <a:pt x="17" y="427"/>
                    <a:pt x="20" y="427"/>
                    <a:pt x="23" y="426"/>
                  </a:cubicBezTo>
                  <a:cubicBezTo>
                    <a:pt x="25" y="426"/>
                    <a:pt x="28" y="425"/>
                    <a:pt x="31" y="423"/>
                  </a:cubicBezTo>
                  <a:cubicBezTo>
                    <a:pt x="34" y="422"/>
                    <a:pt x="37" y="421"/>
                    <a:pt x="39" y="419"/>
                  </a:cubicBezTo>
                  <a:cubicBezTo>
                    <a:pt x="42" y="417"/>
                    <a:pt x="45" y="414"/>
                    <a:pt x="47" y="412"/>
                  </a:cubicBezTo>
                  <a:cubicBezTo>
                    <a:pt x="48" y="411"/>
                    <a:pt x="49" y="410"/>
                    <a:pt x="51" y="409"/>
                  </a:cubicBezTo>
                  <a:cubicBezTo>
                    <a:pt x="52" y="407"/>
                    <a:pt x="53" y="406"/>
                    <a:pt x="54" y="405"/>
                  </a:cubicBezTo>
                  <a:cubicBezTo>
                    <a:pt x="55" y="404"/>
                    <a:pt x="56" y="403"/>
                    <a:pt x="57" y="401"/>
                  </a:cubicBezTo>
                  <a:cubicBezTo>
                    <a:pt x="58" y="400"/>
                    <a:pt x="59" y="398"/>
                    <a:pt x="60" y="397"/>
                  </a:cubicBezTo>
                  <a:cubicBezTo>
                    <a:pt x="67" y="387"/>
                    <a:pt x="74" y="374"/>
                    <a:pt x="80" y="359"/>
                  </a:cubicBezTo>
                  <a:cubicBezTo>
                    <a:pt x="86" y="345"/>
                    <a:pt x="91" y="329"/>
                    <a:pt x="96" y="312"/>
                  </a:cubicBezTo>
                  <a:cubicBezTo>
                    <a:pt x="100" y="295"/>
                    <a:pt x="105" y="276"/>
                    <a:pt x="108" y="256"/>
                  </a:cubicBezTo>
                  <a:cubicBezTo>
                    <a:pt x="112" y="237"/>
                    <a:pt x="114" y="217"/>
                    <a:pt x="117" y="195"/>
                  </a:cubicBezTo>
                  <a:cubicBezTo>
                    <a:pt x="119" y="168"/>
                    <a:pt x="123" y="143"/>
                    <a:pt x="127" y="120"/>
                  </a:cubicBezTo>
                  <a:cubicBezTo>
                    <a:pt x="131" y="98"/>
                    <a:pt x="136" y="79"/>
                    <a:pt x="141" y="62"/>
                  </a:cubicBezTo>
                  <a:cubicBezTo>
                    <a:pt x="146" y="46"/>
                    <a:pt x="152" y="32"/>
                    <a:pt x="157" y="22"/>
                  </a:cubicBezTo>
                  <a:cubicBezTo>
                    <a:pt x="163" y="12"/>
                    <a:pt x="168" y="6"/>
                    <a:pt x="174" y="2"/>
                  </a:cubicBezTo>
                  <a:cubicBezTo>
                    <a:pt x="176" y="2"/>
                    <a:pt x="176" y="1"/>
                    <a:pt x="176" y="1"/>
                  </a:cubicBezTo>
                  <a:cubicBezTo>
                    <a:pt x="178" y="1"/>
                    <a:pt x="178" y="1"/>
                    <a:pt x="179" y="0"/>
                  </a:cubicBezTo>
                  <a:cubicBezTo>
                    <a:pt x="181" y="0"/>
                    <a:pt x="181" y="0"/>
                    <a:pt x="181" y="0"/>
                  </a:cubicBezTo>
                  <a:cubicBezTo>
                    <a:pt x="182" y="0"/>
                    <a:pt x="182" y="0"/>
                    <a:pt x="182" y="0"/>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0" name="Freeform 50"/>
            <p:cNvSpPr>
              <a:spLocks/>
            </p:cNvSpPr>
            <p:nvPr/>
          </p:nvSpPr>
          <p:spPr bwMode="auto">
            <a:xfrm>
              <a:off x="4368800" y="2917825"/>
              <a:ext cx="1544638" cy="1592262"/>
            </a:xfrm>
            <a:custGeom>
              <a:avLst/>
              <a:gdLst/>
              <a:ahLst/>
              <a:cxnLst>
                <a:cxn ang="0">
                  <a:pos x="412" y="0"/>
                </a:cxn>
                <a:cxn ang="0">
                  <a:pos x="239" y="0"/>
                </a:cxn>
                <a:cxn ang="0">
                  <a:pos x="236" y="0"/>
                </a:cxn>
                <a:cxn ang="0">
                  <a:pos x="233" y="1"/>
                </a:cxn>
                <a:cxn ang="0">
                  <a:pos x="230" y="1"/>
                </a:cxn>
                <a:cxn ang="0">
                  <a:pos x="227" y="3"/>
                </a:cxn>
                <a:cxn ang="0">
                  <a:pos x="203" y="22"/>
                </a:cxn>
                <a:cxn ang="0">
                  <a:pos x="180" y="60"/>
                </a:cxn>
                <a:cxn ang="0">
                  <a:pos x="160" y="115"/>
                </a:cxn>
                <a:cxn ang="0">
                  <a:pos x="144" y="187"/>
                </a:cxn>
                <a:cxn ang="0">
                  <a:pos x="132" y="245"/>
                </a:cxn>
                <a:cxn ang="0">
                  <a:pos x="115" y="297"/>
                </a:cxn>
                <a:cxn ang="0">
                  <a:pos x="92" y="342"/>
                </a:cxn>
                <a:cxn ang="0">
                  <a:pos x="64" y="377"/>
                </a:cxn>
                <a:cxn ang="0">
                  <a:pos x="60" y="381"/>
                </a:cxn>
                <a:cxn ang="0">
                  <a:pos x="55" y="385"/>
                </a:cxn>
                <a:cxn ang="0">
                  <a:pos x="51" y="388"/>
                </a:cxn>
                <a:cxn ang="0">
                  <a:pos x="47" y="391"/>
                </a:cxn>
                <a:cxn ang="0">
                  <a:pos x="35" y="397"/>
                </a:cxn>
                <a:cxn ang="0">
                  <a:pos x="24" y="401"/>
                </a:cxn>
                <a:cxn ang="0">
                  <a:pos x="12" y="403"/>
                </a:cxn>
                <a:cxn ang="0">
                  <a:pos x="0" y="403"/>
                </a:cxn>
                <a:cxn ang="0">
                  <a:pos x="237" y="424"/>
                </a:cxn>
                <a:cxn ang="0">
                  <a:pos x="246" y="424"/>
                </a:cxn>
                <a:cxn ang="0">
                  <a:pos x="255" y="421"/>
                </a:cxn>
                <a:cxn ang="0">
                  <a:pos x="263" y="417"/>
                </a:cxn>
                <a:cxn ang="0">
                  <a:pos x="272" y="410"/>
                </a:cxn>
                <a:cxn ang="0">
                  <a:pos x="275" y="407"/>
                </a:cxn>
                <a:cxn ang="0">
                  <a:pos x="278" y="403"/>
                </a:cxn>
                <a:cxn ang="0">
                  <a:pos x="281" y="399"/>
                </a:cxn>
                <a:cxn ang="0">
                  <a:pos x="284" y="395"/>
                </a:cxn>
                <a:cxn ang="0">
                  <a:pos x="305" y="358"/>
                </a:cxn>
                <a:cxn ang="0">
                  <a:pos x="322" y="310"/>
                </a:cxn>
                <a:cxn ang="0">
                  <a:pos x="335" y="255"/>
                </a:cxn>
                <a:cxn ang="0">
                  <a:pos x="343" y="194"/>
                </a:cxn>
                <a:cxn ang="0">
                  <a:pos x="354" y="120"/>
                </a:cxn>
                <a:cxn ang="0">
                  <a:pos x="369" y="62"/>
                </a:cxn>
                <a:cxn ang="0">
                  <a:pos x="386" y="22"/>
                </a:cxn>
                <a:cxn ang="0">
                  <a:pos x="403" y="2"/>
                </a:cxn>
                <a:cxn ang="0">
                  <a:pos x="406" y="1"/>
                </a:cxn>
                <a:cxn ang="0">
                  <a:pos x="408" y="0"/>
                </a:cxn>
                <a:cxn ang="0">
                  <a:pos x="411" y="0"/>
                </a:cxn>
                <a:cxn ang="0">
                  <a:pos x="412" y="0"/>
                </a:cxn>
              </a:cxnLst>
              <a:rect l="0" t="0" r="r" b="b"/>
              <a:pathLst>
                <a:path w="412" h="425">
                  <a:moveTo>
                    <a:pt x="412" y="0"/>
                  </a:moveTo>
                  <a:cubicBezTo>
                    <a:pt x="239" y="0"/>
                    <a:pt x="239" y="0"/>
                    <a:pt x="239" y="0"/>
                  </a:cubicBezTo>
                  <a:cubicBezTo>
                    <a:pt x="237" y="0"/>
                    <a:pt x="237" y="0"/>
                    <a:pt x="236" y="0"/>
                  </a:cubicBezTo>
                  <a:cubicBezTo>
                    <a:pt x="234" y="0"/>
                    <a:pt x="234" y="1"/>
                    <a:pt x="233" y="1"/>
                  </a:cubicBezTo>
                  <a:cubicBezTo>
                    <a:pt x="231" y="1"/>
                    <a:pt x="231" y="1"/>
                    <a:pt x="230" y="1"/>
                  </a:cubicBezTo>
                  <a:cubicBezTo>
                    <a:pt x="228" y="2"/>
                    <a:pt x="227" y="2"/>
                    <a:pt x="227" y="3"/>
                  </a:cubicBezTo>
                  <a:cubicBezTo>
                    <a:pt x="219" y="6"/>
                    <a:pt x="211" y="12"/>
                    <a:pt x="203" y="22"/>
                  </a:cubicBezTo>
                  <a:cubicBezTo>
                    <a:pt x="195" y="31"/>
                    <a:pt x="187" y="44"/>
                    <a:pt x="180" y="60"/>
                  </a:cubicBezTo>
                  <a:cubicBezTo>
                    <a:pt x="172" y="75"/>
                    <a:pt x="166" y="94"/>
                    <a:pt x="160" y="115"/>
                  </a:cubicBezTo>
                  <a:cubicBezTo>
                    <a:pt x="154" y="137"/>
                    <a:pt x="148" y="161"/>
                    <a:pt x="144" y="187"/>
                  </a:cubicBezTo>
                  <a:cubicBezTo>
                    <a:pt x="141" y="207"/>
                    <a:pt x="137" y="226"/>
                    <a:pt x="132" y="245"/>
                  </a:cubicBezTo>
                  <a:cubicBezTo>
                    <a:pt x="127" y="264"/>
                    <a:pt x="121" y="281"/>
                    <a:pt x="115" y="297"/>
                  </a:cubicBezTo>
                  <a:cubicBezTo>
                    <a:pt x="108" y="314"/>
                    <a:pt x="100" y="329"/>
                    <a:pt x="92" y="342"/>
                  </a:cubicBezTo>
                  <a:cubicBezTo>
                    <a:pt x="83" y="356"/>
                    <a:pt x="74" y="368"/>
                    <a:pt x="64" y="377"/>
                  </a:cubicBezTo>
                  <a:cubicBezTo>
                    <a:pt x="62" y="379"/>
                    <a:pt x="61" y="380"/>
                    <a:pt x="60" y="381"/>
                  </a:cubicBezTo>
                  <a:cubicBezTo>
                    <a:pt x="58" y="382"/>
                    <a:pt x="57" y="383"/>
                    <a:pt x="55" y="385"/>
                  </a:cubicBezTo>
                  <a:cubicBezTo>
                    <a:pt x="54" y="386"/>
                    <a:pt x="52" y="387"/>
                    <a:pt x="51" y="388"/>
                  </a:cubicBezTo>
                  <a:cubicBezTo>
                    <a:pt x="50" y="389"/>
                    <a:pt x="48" y="390"/>
                    <a:pt x="47" y="391"/>
                  </a:cubicBezTo>
                  <a:cubicBezTo>
                    <a:pt x="43" y="393"/>
                    <a:pt x="39" y="395"/>
                    <a:pt x="35" y="397"/>
                  </a:cubicBezTo>
                  <a:cubicBezTo>
                    <a:pt x="31" y="399"/>
                    <a:pt x="28" y="400"/>
                    <a:pt x="24" y="401"/>
                  </a:cubicBezTo>
                  <a:cubicBezTo>
                    <a:pt x="20" y="402"/>
                    <a:pt x="16" y="403"/>
                    <a:pt x="12" y="403"/>
                  </a:cubicBezTo>
                  <a:cubicBezTo>
                    <a:pt x="8" y="404"/>
                    <a:pt x="4" y="404"/>
                    <a:pt x="0" y="403"/>
                  </a:cubicBezTo>
                  <a:cubicBezTo>
                    <a:pt x="79" y="410"/>
                    <a:pt x="158" y="417"/>
                    <a:pt x="237" y="424"/>
                  </a:cubicBezTo>
                  <a:cubicBezTo>
                    <a:pt x="240" y="425"/>
                    <a:pt x="243" y="425"/>
                    <a:pt x="246" y="424"/>
                  </a:cubicBezTo>
                  <a:cubicBezTo>
                    <a:pt x="249" y="424"/>
                    <a:pt x="252" y="423"/>
                    <a:pt x="255" y="421"/>
                  </a:cubicBezTo>
                  <a:cubicBezTo>
                    <a:pt x="257" y="420"/>
                    <a:pt x="260" y="419"/>
                    <a:pt x="263" y="417"/>
                  </a:cubicBezTo>
                  <a:cubicBezTo>
                    <a:pt x="266" y="415"/>
                    <a:pt x="269" y="413"/>
                    <a:pt x="272" y="410"/>
                  </a:cubicBezTo>
                  <a:cubicBezTo>
                    <a:pt x="273" y="409"/>
                    <a:pt x="274" y="408"/>
                    <a:pt x="275" y="407"/>
                  </a:cubicBezTo>
                  <a:cubicBezTo>
                    <a:pt x="276" y="406"/>
                    <a:pt x="277" y="404"/>
                    <a:pt x="278" y="403"/>
                  </a:cubicBezTo>
                  <a:cubicBezTo>
                    <a:pt x="279" y="402"/>
                    <a:pt x="280" y="401"/>
                    <a:pt x="281" y="399"/>
                  </a:cubicBezTo>
                  <a:cubicBezTo>
                    <a:pt x="282" y="398"/>
                    <a:pt x="283" y="397"/>
                    <a:pt x="284" y="395"/>
                  </a:cubicBezTo>
                  <a:cubicBezTo>
                    <a:pt x="292" y="385"/>
                    <a:pt x="299" y="372"/>
                    <a:pt x="305" y="358"/>
                  </a:cubicBezTo>
                  <a:cubicBezTo>
                    <a:pt x="311" y="344"/>
                    <a:pt x="317" y="328"/>
                    <a:pt x="322" y="310"/>
                  </a:cubicBezTo>
                  <a:cubicBezTo>
                    <a:pt x="327" y="293"/>
                    <a:pt x="331" y="275"/>
                    <a:pt x="335" y="255"/>
                  </a:cubicBezTo>
                  <a:cubicBezTo>
                    <a:pt x="338" y="236"/>
                    <a:pt x="341" y="216"/>
                    <a:pt x="343" y="194"/>
                  </a:cubicBezTo>
                  <a:cubicBezTo>
                    <a:pt x="346" y="167"/>
                    <a:pt x="350" y="142"/>
                    <a:pt x="354" y="120"/>
                  </a:cubicBezTo>
                  <a:cubicBezTo>
                    <a:pt x="359" y="98"/>
                    <a:pt x="364" y="78"/>
                    <a:pt x="369" y="62"/>
                  </a:cubicBezTo>
                  <a:cubicBezTo>
                    <a:pt x="374" y="46"/>
                    <a:pt x="380" y="32"/>
                    <a:pt x="386" y="22"/>
                  </a:cubicBezTo>
                  <a:cubicBezTo>
                    <a:pt x="391" y="12"/>
                    <a:pt x="397" y="6"/>
                    <a:pt x="403" y="2"/>
                  </a:cubicBezTo>
                  <a:cubicBezTo>
                    <a:pt x="405" y="2"/>
                    <a:pt x="405" y="1"/>
                    <a:pt x="406" y="1"/>
                  </a:cubicBezTo>
                  <a:cubicBezTo>
                    <a:pt x="407" y="1"/>
                    <a:pt x="408" y="1"/>
                    <a:pt x="408" y="0"/>
                  </a:cubicBezTo>
                  <a:cubicBezTo>
                    <a:pt x="410" y="0"/>
                    <a:pt x="411" y="0"/>
                    <a:pt x="411" y="0"/>
                  </a:cubicBezTo>
                  <a:cubicBezTo>
                    <a:pt x="411" y="0"/>
                    <a:pt x="411" y="0"/>
                    <a:pt x="412" y="0"/>
                  </a:cubicBezTo>
                  <a:close/>
                </a:path>
              </a:pathLst>
            </a:cu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1" name="Freeform 51"/>
            <p:cNvSpPr>
              <a:spLocks/>
            </p:cNvSpPr>
            <p:nvPr/>
          </p:nvSpPr>
          <p:spPr bwMode="auto">
            <a:xfrm>
              <a:off x="4294188" y="2917825"/>
              <a:ext cx="947738" cy="1509712"/>
            </a:xfrm>
            <a:custGeom>
              <a:avLst/>
              <a:gdLst/>
              <a:ahLst/>
              <a:cxnLst>
                <a:cxn ang="0">
                  <a:pos x="253" y="0"/>
                </a:cxn>
                <a:cxn ang="0">
                  <a:pos x="243" y="0"/>
                </a:cxn>
                <a:cxn ang="0">
                  <a:pos x="241" y="0"/>
                </a:cxn>
                <a:cxn ang="0">
                  <a:pos x="238" y="1"/>
                </a:cxn>
                <a:cxn ang="0">
                  <a:pos x="235" y="1"/>
                </a:cxn>
                <a:cxn ang="0">
                  <a:pos x="231" y="3"/>
                </a:cxn>
                <a:cxn ang="0">
                  <a:pos x="207" y="21"/>
                </a:cxn>
                <a:cxn ang="0">
                  <a:pos x="183" y="59"/>
                </a:cxn>
                <a:cxn ang="0">
                  <a:pos x="162" y="115"/>
                </a:cxn>
                <a:cxn ang="0">
                  <a:pos x="147" y="186"/>
                </a:cxn>
                <a:cxn ang="0">
                  <a:pos x="134" y="244"/>
                </a:cxn>
                <a:cxn ang="0">
                  <a:pos x="117" y="296"/>
                </a:cxn>
                <a:cxn ang="0">
                  <a:pos x="93" y="341"/>
                </a:cxn>
                <a:cxn ang="0">
                  <a:pos x="65" y="376"/>
                </a:cxn>
                <a:cxn ang="0">
                  <a:pos x="60" y="379"/>
                </a:cxn>
                <a:cxn ang="0">
                  <a:pos x="56" y="383"/>
                </a:cxn>
                <a:cxn ang="0">
                  <a:pos x="51" y="386"/>
                </a:cxn>
                <a:cxn ang="0">
                  <a:pos x="47" y="389"/>
                </a:cxn>
                <a:cxn ang="0">
                  <a:pos x="35" y="395"/>
                </a:cxn>
                <a:cxn ang="0">
                  <a:pos x="24" y="399"/>
                </a:cxn>
                <a:cxn ang="0">
                  <a:pos x="12" y="402"/>
                </a:cxn>
                <a:cxn ang="0">
                  <a:pos x="0" y="402"/>
                </a:cxn>
                <a:cxn ang="0">
                  <a:pos x="12" y="403"/>
                </a:cxn>
                <a:cxn ang="0">
                  <a:pos x="24" y="403"/>
                </a:cxn>
                <a:cxn ang="0">
                  <a:pos x="36" y="400"/>
                </a:cxn>
                <a:cxn ang="0">
                  <a:pos x="47" y="396"/>
                </a:cxn>
                <a:cxn ang="0">
                  <a:pos x="59" y="390"/>
                </a:cxn>
                <a:cxn ang="0">
                  <a:pos x="63" y="387"/>
                </a:cxn>
                <a:cxn ang="0">
                  <a:pos x="68" y="384"/>
                </a:cxn>
                <a:cxn ang="0">
                  <a:pos x="72" y="380"/>
                </a:cxn>
                <a:cxn ang="0">
                  <a:pos x="76" y="377"/>
                </a:cxn>
                <a:cxn ang="0">
                  <a:pos x="105" y="342"/>
                </a:cxn>
                <a:cxn ang="0">
                  <a:pos x="128" y="297"/>
                </a:cxn>
                <a:cxn ang="0">
                  <a:pos x="145" y="245"/>
                </a:cxn>
                <a:cxn ang="0">
                  <a:pos x="158" y="186"/>
                </a:cxn>
                <a:cxn ang="0">
                  <a:pos x="173" y="115"/>
                </a:cxn>
                <a:cxn ang="0">
                  <a:pos x="193" y="59"/>
                </a:cxn>
                <a:cxn ang="0">
                  <a:pos x="216" y="22"/>
                </a:cxn>
                <a:cxn ang="0">
                  <a:pos x="241" y="3"/>
                </a:cxn>
                <a:cxn ang="0">
                  <a:pos x="244" y="1"/>
                </a:cxn>
                <a:cxn ang="0">
                  <a:pos x="247" y="1"/>
                </a:cxn>
                <a:cxn ang="0">
                  <a:pos x="250" y="0"/>
                </a:cxn>
                <a:cxn ang="0">
                  <a:pos x="253" y="0"/>
                </a:cxn>
              </a:cxnLst>
              <a:rect l="0" t="0" r="r" b="b"/>
              <a:pathLst>
                <a:path w="253" h="403">
                  <a:moveTo>
                    <a:pt x="253" y="0"/>
                  </a:moveTo>
                  <a:cubicBezTo>
                    <a:pt x="243" y="0"/>
                    <a:pt x="243" y="0"/>
                    <a:pt x="243" y="0"/>
                  </a:cubicBezTo>
                  <a:cubicBezTo>
                    <a:pt x="242" y="0"/>
                    <a:pt x="241" y="0"/>
                    <a:pt x="241" y="0"/>
                  </a:cubicBezTo>
                  <a:cubicBezTo>
                    <a:pt x="239" y="1"/>
                    <a:pt x="238" y="1"/>
                    <a:pt x="238" y="1"/>
                  </a:cubicBezTo>
                  <a:cubicBezTo>
                    <a:pt x="236" y="1"/>
                    <a:pt x="235" y="1"/>
                    <a:pt x="235" y="1"/>
                  </a:cubicBezTo>
                  <a:cubicBezTo>
                    <a:pt x="232" y="2"/>
                    <a:pt x="232" y="2"/>
                    <a:pt x="231" y="3"/>
                  </a:cubicBezTo>
                  <a:cubicBezTo>
                    <a:pt x="223" y="6"/>
                    <a:pt x="215" y="12"/>
                    <a:pt x="207" y="21"/>
                  </a:cubicBezTo>
                  <a:cubicBezTo>
                    <a:pt x="198" y="31"/>
                    <a:pt x="190" y="44"/>
                    <a:pt x="183" y="59"/>
                  </a:cubicBezTo>
                  <a:cubicBezTo>
                    <a:pt x="175" y="75"/>
                    <a:pt x="169" y="94"/>
                    <a:pt x="162" y="115"/>
                  </a:cubicBezTo>
                  <a:cubicBezTo>
                    <a:pt x="156" y="136"/>
                    <a:pt x="151" y="160"/>
                    <a:pt x="147" y="186"/>
                  </a:cubicBezTo>
                  <a:cubicBezTo>
                    <a:pt x="144" y="206"/>
                    <a:pt x="140" y="226"/>
                    <a:pt x="134" y="244"/>
                  </a:cubicBezTo>
                  <a:cubicBezTo>
                    <a:pt x="129" y="263"/>
                    <a:pt x="123" y="280"/>
                    <a:pt x="117" y="296"/>
                  </a:cubicBezTo>
                  <a:cubicBezTo>
                    <a:pt x="110" y="313"/>
                    <a:pt x="102" y="328"/>
                    <a:pt x="93" y="341"/>
                  </a:cubicBezTo>
                  <a:cubicBezTo>
                    <a:pt x="84" y="354"/>
                    <a:pt x="75" y="366"/>
                    <a:pt x="65" y="376"/>
                  </a:cubicBezTo>
                  <a:cubicBezTo>
                    <a:pt x="63" y="377"/>
                    <a:pt x="62" y="378"/>
                    <a:pt x="60" y="379"/>
                  </a:cubicBezTo>
                  <a:cubicBezTo>
                    <a:pt x="59" y="381"/>
                    <a:pt x="57" y="382"/>
                    <a:pt x="56" y="383"/>
                  </a:cubicBezTo>
                  <a:cubicBezTo>
                    <a:pt x="54" y="384"/>
                    <a:pt x="53" y="385"/>
                    <a:pt x="51" y="386"/>
                  </a:cubicBezTo>
                  <a:cubicBezTo>
                    <a:pt x="50" y="387"/>
                    <a:pt x="48" y="388"/>
                    <a:pt x="47" y="389"/>
                  </a:cubicBezTo>
                  <a:cubicBezTo>
                    <a:pt x="43" y="392"/>
                    <a:pt x="39" y="394"/>
                    <a:pt x="35" y="395"/>
                  </a:cubicBezTo>
                  <a:cubicBezTo>
                    <a:pt x="32" y="397"/>
                    <a:pt x="28" y="398"/>
                    <a:pt x="24" y="399"/>
                  </a:cubicBezTo>
                  <a:cubicBezTo>
                    <a:pt x="20" y="400"/>
                    <a:pt x="16" y="401"/>
                    <a:pt x="12" y="402"/>
                  </a:cubicBezTo>
                  <a:cubicBezTo>
                    <a:pt x="8" y="402"/>
                    <a:pt x="4" y="402"/>
                    <a:pt x="0" y="402"/>
                  </a:cubicBezTo>
                  <a:cubicBezTo>
                    <a:pt x="12" y="403"/>
                    <a:pt x="12" y="403"/>
                    <a:pt x="12" y="403"/>
                  </a:cubicBezTo>
                  <a:cubicBezTo>
                    <a:pt x="16" y="403"/>
                    <a:pt x="20" y="403"/>
                    <a:pt x="24" y="403"/>
                  </a:cubicBezTo>
                  <a:cubicBezTo>
                    <a:pt x="28" y="402"/>
                    <a:pt x="32" y="402"/>
                    <a:pt x="36" y="400"/>
                  </a:cubicBezTo>
                  <a:cubicBezTo>
                    <a:pt x="40" y="399"/>
                    <a:pt x="44" y="398"/>
                    <a:pt x="47" y="396"/>
                  </a:cubicBezTo>
                  <a:cubicBezTo>
                    <a:pt x="51" y="395"/>
                    <a:pt x="55" y="393"/>
                    <a:pt x="59" y="390"/>
                  </a:cubicBezTo>
                  <a:cubicBezTo>
                    <a:pt x="60" y="389"/>
                    <a:pt x="62" y="388"/>
                    <a:pt x="63" y="387"/>
                  </a:cubicBezTo>
                  <a:cubicBezTo>
                    <a:pt x="65" y="386"/>
                    <a:pt x="66" y="385"/>
                    <a:pt x="68" y="384"/>
                  </a:cubicBezTo>
                  <a:cubicBezTo>
                    <a:pt x="69" y="383"/>
                    <a:pt x="71" y="382"/>
                    <a:pt x="72" y="380"/>
                  </a:cubicBezTo>
                  <a:cubicBezTo>
                    <a:pt x="73" y="379"/>
                    <a:pt x="75" y="378"/>
                    <a:pt x="76" y="377"/>
                  </a:cubicBezTo>
                  <a:cubicBezTo>
                    <a:pt x="86" y="367"/>
                    <a:pt x="96" y="355"/>
                    <a:pt x="105" y="342"/>
                  </a:cubicBezTo>
                  <a:cubicBezTo>
                    <a:pt x="113" y="328"/>
                    <a:pt x="121" y="313"/>
                    <a:pt x="128" y="297"/>
                  </a:cubicBezTo>
                  <a:cubicBezTo>
                    <a:pt x="134" y="281"/>
                    <a:pt x="140" y="263"/>
                    <a:pt x="145" y="245"/>
                  </a:cubicBezTo>
                  <a:cubicBezTo>
                    <a:pt x="150" y="226"/>
                    <a:pt x="154" y="207"/>
                    <a:pt x="158" y="186"/>
                  </a:cubicBezTo>
                  <a:cubicBezTo>
                    <a:pt x="162" y="161"/>
                    <a:pt x="167" y="137"/>
                    <a:pt x="173" y="115"/>
                  </a:cubicBezTo>
                  <a:cubicBezTo>
                    <a:pt x="179" y="94"/>
                    <a:pt x="186" y="75"/>
                    <a:pt x="193" y="59"/>
                  </a:cubicBezTo>
                  <a:cubicBezTo>
                    <a:pt x="200" y="44"/>
                    <a:pt x="208" y="31"/>
                    <a:pt x="216" y="22"/>
                  </a:cubicBezTo>
                  <a:cubicBezTo>
                    <a:pt x="224" y="12"/>
                    <a:pt x="232" y="6"/>
                    <a:pt x="241" y="3"/>
                  </a:cubicBezTo>
                  <a:cubicBezTo>
                    <a:pt x="243" y="2"/>
                    <a:pt x="243" y="2"/>
                    <a:pt x="244" y="1"/>
                  </a:cubicBezTo>
                  <a:cubicBezTo>
                    <a:pt x="246" y="1"/>
                    <a:pt x="247" y="1"/>
                    <a:pt x="247" y="1"/>
                  </a:cubicBezTo>
                  <a:cubicBezTo>
                    <a:pt x="249" y="0"/>
                    <a:pt x="250" y="0"/>
                    <a:pt x="250" y="0"/>
                  </a:cubicBezTo>
                  <a:cubicBezTo>
                    <a:pt x="252" y="0"/>
                    <a:pt x="252" y="0"/>
                    <a:pt x="253" y="0"/>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2" name="Freeform 52"/>
            <p:cNvSpPr>
              <a:spLocks/>
            </p:cNvSpPr>
            <p:nvPr/>
          </p:nvSpPr>
          <p:spPr bwMode="auto">
            <a:xfrm>
              <a:off x="4883150" y="4327525"/>
              <a:ext cx="171450" cy="123825"/>
            </a:xfrm>
            <a:custGeom>
              <a:avLst/>
              <a:gdLst/>
              <a:ahLst/>
              <a:cxnLst>
                <a:cxn ang="0">
                  <a:pos x="38" y="0"/>
                </a:cxn>
                <a:cxn ang="0">
                  <a:pos x="36" y="3"/>
                </a:cxn>
                <a:cxn ang="0">
                  <a:pos x="34" y="5"/>
                </a:cxn>
                <a:cxn ang="0">
                  <a:pos x="32" y="7"/>
                </a:cxn>
                <a:cxn ang="0">
                  <a:pos x="30" y="10"/>
                </a:cxn>
                <a:cxn ang="0">
                  <a:pos x="27" y="14"/>
                </a:cxn>
                <a:cxn ang="0">
                  <a:pos x="23" y="17"/>
                </a:cxn>
                <a:cxn ang="0">
                  <a:pos x="19" y="21"/>
                </a:cxn>
                <a:cxn ang="0">
                  <a:pos x="15" y="24"/>
                </a:cxn>
                <a:cxn ang="0">
                  <a:pos x="11" y="26"/>
                </a:cxn>
                <a:cxn ang="0">
                  <a:pos x="8" y="29"/>
                </a:cxn>
                <a:cxn ang="0">
                  <a:pos x="4" y="31"/>
                </a:cxn>
                <a:cxn ang="0">
                  <a:pos x="0" y="33"/>
                </a:cxn>
                <a:cxn ang="0">
                  <a:pos x="9" y="33"/>
                </a:cxn>
                <a:cxn ang="0">
                  <a:pos x="13" y="32"/>
                </a:cxn>
                <a:cxn ang="0">
                  <a:pos x="16" y="30"/>
                </a:cxn>
                <a:cxn ang="0">
                  <a:pos x="20" y="27"/>
                </a:cxn>
                <a:cxn ang="0">
                  <a:pos x="24" y="25"/>
                </a:cxn>
                <a:cxn ang="0">
                  <a:pos x="28" y="21"/>
                </a:cxn>
                <a:cxn ang="0">
                  <a:pos x="31" y="18"/>
                </a:cxn>
                <a:cxn ang="0">
                  <a:pos x="35" y="14"/>
                </a:cxn>
                <a:cxn ang="0">
                  <a:pos x="39" y="10"/>
                </a:cxn>
                <a:cxn ang="0">
                  <a:pos x="41" y="8"/>
                </a:cxn>
                <a:cxn ang="0">
                  <a:pos x="43" y="6"/>
                </a:cxn>
                <a:cxn ang="0">
                  <a:pos x="44" y="3"/>
                </a:cxn>
                <a:cxn ang="0">
                  <a:pos x="46" y="1"/>
                </a:cxn>
                <a:cxn ang="0">
                  <a:pos x="38" y="0"/>
                </a:cxn>
              </a:cxnLst>
              <a:rect l="0" t="0" r="r" b="b"/>
              <a:pathLst>
                <a:path w="46" h="33">
                  <a:moveTo>
                    <a:pt x="38" y="0"/>
                  </a:moveTo>
                  <a:cubicBezTo>
                    <a:pt x="37" y="1"/>
                    <a:pt x="37" y="2"/>
                    <a:pt x="36" y="3"/>
                  </a:cubicBezTo>
                  <a:cubicBezTo>
                    <a:pt x="35" y="4"/>
                    <a:pt x="35" y="4"/>
                    <a:pt x="34" y="5"/>
                  </a:cubicBezTo>
                  <a:cubicBezTo>
                    <a:pt x="34" y="6"/>
                    <a:pt x="33" y="7"/>
                    <a:pt x="32" y="7"/>
                  </a:cubicBezTo>
                  <a:cubicBezTo>
                    <a:pt x="32" y="8"/>
                    <a:pt x="31" y="9"/>
                    <a:pt x="30" y="10"/>
                  </a:cubicBezTo>
                  <a:cubicBezTo>
                    <a:pt x="29" y="11"/>
                    <a:pt x="28" y="12"/>
                    <a:pt x="27" y="14"/>
                  </a:cubicBezTo>
                  <a:cubicBezTo>
                    <a:pt x="25" y="15"/>
                    <a:pt x="24" y="16"/>
                    <a:pt x="23" y="17"/>
                  </a:cubicBezTo>
                  <a:cubicBezTo>
                    <a:pt x="21" y="19"/>
                    <a:pt x="20" y="20"/>
                    <a:pt x="19" y="21"/>
                  </a:cubicBezTo>
                  <a:cubicBezTo>
                    <a:pt x="18" y="22"/>
                    <a:pt x="16" y="23"/>
                    <a:pt x="15" y="24"/>
                  </a:cubicBezTo>
                  <a:cubicBezTo>
                    <a:pt x="14" y="25"/>
                    <a:pt x="13" y="26"/>
                    <a:pt x="11" y="26"/>
                  </a:cubicBezTo>
                  <a:cubicBezTo>
                    <a:pt x="10" y="27"/>
                    <a:pt x="9" y="28"/>
                    <a:pt x="8" y="29"/>
                  </a:cubicBezTo>
                  <a:cubicBezTo>
                    <a:pt x="6" y="30"/>
                    <a:pt x="5" y="30"/>
                    <a:pt x="4" y="31"/>
                  </a:cubicBezTo>
                  <a:cubicBezTo>
                    <a:pt x="3" y="32"/>
                    <a:pt x="1" y="32"/>
                    <a:pt x="0" y="33"/>
                  </a:cubicBezTo>
                  <a:cubicBezTo>
                    <a:pt x="9" y="33"/>
                    <a:pt x="9" y="33"/>
                    <a:pt x="9" y="33"/>
                  </a:cubicBezTo>
                  <a:cubicBezTo>
                    <a:pt x="10" y="33"/>
                    <a:pt x="11" y="32"/>
                    <a:pt x="13" y="32"/>
                  </a:cubicBezTo>
                  <a:cubicBezTo>
                    <a:pt x="14" y="31"/>
                    <a:pt x="15" y="30"/>
                    <a:pt x="16" y="30"/>
                  </a:cubicBezTo>
                  <a:cubicBezTo>
                    <a:pt x="18" y="29"/>
                    <a:pt x="19" y="28"/>
                    <a:pt x="20" y="27"/>
                  </a:cubicBezTo>
                  <a:cubicBezTo>
                    <a:pt x="21" y="26"/>
                    <a:pt x="22" y="26"/>
                    <a:pt x="24" y="25"/>
                  </a:cubicBezTo>
                  <a:cubicBezTo>
                    <a:pt x="25" y="24"/>
                    <a:pt x="26" y="23"/>
                    <a:pt x="28" y="21"/>
                  </a:cubicBezTo>
                  <a:cubicBezTo>
                    <a:pt x="29" y="20"/>
                    <a:pt x="30" y="19"/>
                    <a:pt x="31" y="18"/>
                  </a:cubicBezTo>
                  <a:cubicBezTo>
                    <a:pt x="33" y="17"/>
                    <a:pt x="34" y="16"/>
                    <a:pt x="35" y="14"/>
                  </a:cubicBezTo>
                  <a:cubicBezTo>
                    <a:pt x="36" y="13"/>
                    <a:pt x="38" y="12"/>
                    <a:pt x="39" y="10"/>
                  </a:cubicBezTo>
                  <a:cubicBezTo>
                    <a:pt x="39" y="10"/>
                    <a:pt x="40" y="9"/>
                    <a:pt x="41" y="8"/>
                  </a:cubicBezTo>
                  <a:cubicBezTo>
                    <a:pt x="41" y="7"/>
                    <a:pt x="42" y="7"/>
                    <a:pt x="43" y="6"/>
                  </a:cubicBezTo>
                  <a:cubicBezTo>
                    <a:pt x="43" y="5"/>
                    <a:pt x="44" y="4"/>
                    <a:pt x="44" y="3"/>
                  </a:cubicBezTo>
                  <a:cubicBezTo>
                    <a:pt x="45" y="3"/>
                    <a:pt x="46" y="2"/>
                    <a:pt x="46" y="1"/>
                  </a:cubicBezTo>
                  <a:cubicBezTo>
                    <a:pt x="38" y="0"/>
                    <a:pt x="38" y="0"/>
                    <a:pt x="38"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3" name="Freeform 53"/>
            <p:cNvSpPr>
              <a:spLocks/>
            </p:cNvSpPr>
            <p:nvPr/>
          </p:nvSpPr>
          <p:spPr bwMode="auto">
            <a:xfrm>
              <a:off x="5257800" y="2917825"/>
              <a:ext cx="677863" cy="1592262"/>
            </a:xfrm>
            <a:custGeom>
              <a:avLst/>
              <a:gdLst/>
              <a:ahLst/>
              <a:cxnLst>
                <a:cxn ang="0">
                  <a:pos x="181" y="0"/>
                </a:cxn>
                <a:cxn ang="0">
                  <a:pos x="179" y="0"/>
                </a:cxn>
                <a:cxn ang="0">
                  <a:pos x="178" y="0"/>
                </a:cxn>
                <a:cxn ang="0">
                  <a:pos x="175" y="1"/>
                </a:cxn>
                <a:cxn ang="0">
                  <a:pos x="173" y="2"/>
                </a:cxn>
                <a:cxn ang="0">
                  <a:pos x="156" y="22"/>
                </a:cxn>
                <a:cxn ang="0">
                  <a:pos x="139" y="62"/>
                </a:cxn>
                <a:cxn ang="0">
                  <a:pos x="125" y="120"/>
                </a:cxn>
                <a:cxn ang="0">
                  <a:pos x="114" y="195"/>
                </a:cxn>
                <a:cxn ang="0">
                  <a:pos x="105" y="256"/>
                </a:cxn>
                <a:cxn ang="0">
                  <a:pos x="93" y="311"/>
                </a:cxn>
                <a:cxn ang="0">
                  <a:pos x="76" y="359"/>
                </a:cxn>
                <a:cxn ang="0">
                  <a:pos x="56" y="396"/>
                </a:cxn>
                <a:cxn ang="0">
                  <a:pos x="53" y="400"/>
                </a:cxn>
                <a:cxn ang="0">
                  <a:pos x="50" y="404"/>
                </a:cxn>
                <a:cxn ang="0">
                  <a:pos x="46" y="408"/>
                </a:cxn>
                <a:cxn ang="0">
                  <a:pos x="43" y="411"/>
                </a:cxn>
                <a:cxn ang="0">
                  <a:pos x="35" y="418"/>
                </a:cxn>
                <a:cxn ang="0">
                  <a:pos x="26" y="422"/>
                </a:cxn>
                <a:cxn ang="0">
                  <a:pos x="18" y="425"/>
                </a:cxn>
                <a:cxn ang="0">
                  <a:pos x="9" y="425"/>
                </a:cxn>
                <a:cxn ang="0">
                  <a:pos x="0" y="424"/>
                </a:cxn>
                <a:cxn ang="0">
                  <a:pos x="9" y="424"/>
                </a:cxn>
                <a:cxn ang="0">
                  <a:pos x="18" y="421"/>
                </a:cxn>
                <a:cxn ang="0">
                  <a:pos x="26" y="417"/>
                </a:cxn>
                <a:cxn ang="0">
                  <a:pos x="35" y="410"/>
                </a:cxn>
                <a:cxn ang="0">
                  <a:pos x="38" y="407"/>
                </a:cxn>
                <a:cxn ang="0">
                  <a:pos x="41" y="403"/>
                </a:cxn>
                <a:cxn ang="0">
                  <a:pos x="44" y="399"/>
                </a:cxn>
                <a:cxn ang="0">
                  <a:pos x="47" y="395"/>
                </a:cxn>
                <a:cxn ang="0">
                  <a:pos x="68" y="358"/>
                </a:cxn>
                <a:cxn ang="0">
                  <a:pos x="85" y="310"/>
                </a:cxn>
                <a:cxn ang="0">
                  <a:pos x="98" y="255"/>
                </a:cxn>
                <a:cxn ang="0">
                  <a:pos x="106" y="194"/>
                </a:cxn>
                <a:cxn ang="0">
                  <a:pos x="117" y="120"/>
                </a:cxn>
                <a:cxn ang="0">
                  <a:pos x="132" y="62"/>
                </a:cxn>
                <a:cxn ang="0">
                  <a:pos x="149" y="22"/>
                </a:cxn>
                <a:cxn ang="0">
                  <a:pos x="166" y="2"/>
                </a:cxn>
                <a:cxn ang="0">
                  <a:pos x="169" y="1"/>
                </a:cxn>
                <a:cxn ang="0">
                  <a:pos x="171" y="0"/>
                </a:cxn>
                <a:cxn ang="0">
                  <a:pos x="174" y="0"/>
                </a:cxn>
                <a:cxn ang="0">
                  <a:pos x="175" y="0"/>
                </a:cxn>
                <a:cxn ang="0">
                  <a:pos x="181" y="0"/>
                </a:cxn>
              </a:cxnLst>
              <a:rect l="0" t="0" r="r" b="b"/>
              <a:pathLst>
                <a:path w="181" h="425">
                  <a:moveTo>
                    <a:pt x="181" y="0"/>
                  </a:moveTo>
                  <a:cubicBezTo>
                    <a:pt x="179" y="0"/>
                    <a:pt x="179" y="0"/>
                    <a:pt x="179" y="0"/>
                  </a:cubicBezTo>
                  <a:cubicBezTo>
                    <a:pt x="178" y="0"/>
                    <a:pt x="178" y="0"/>
                    <a:pt x="178" y="0"/>
                  </a:cubicBezTo>
                  <a:cubicBezTo>
                    <a:pt x="176" y="1"/>
                    <a:pt x="176" y="1"/>
                    <a:pt x="175" y="1"/>
                  </a:cubicBezTo>
                  <a:cubicBezTo>
                    <a:pt x="174" y="2"/>
                    <a:pt x="173" y="2"/>
                    <a:pt x="173" y="2"/>
                  </a:cubicBezTo>
                  <a:cubicBezTo>
                    <a:pt x="167" y="6"/>
                    <a:pt x="161" y="12"/>
                    <a:pt x="156" y="22"/>
                  </a:cubicBezTo>
                  <a:cubicBezTo>
                    <a:pt x="150" y="32"/>
                    <a:pt x="144" y="46"/>
                    <a:pt x="139" y="62"/>
                  </a:cubicBezTo>
                  <a:cubicBezTo>
                    <a:pt x="134" y="78"/>
                    <a:pt x="129" y="98"/>
                    <a:pt x="125" y="120"/>
                  </a:cubicBezTo>
                  <a:cubicBezTo>
                    <a:pt x="120" y="143"/>
                    <a:pt x="117" y="168"/>
                    <a:pt x="114" y="195"/>
                  </a:cubicBezTo>
                  <a:cubicBezTo>
                    <a:pt x="112" y="216"/>
                    <a:pt x="109" y="237"/>
                    <a:pt x="105" y="256"/>
                  </a:cubicBezTo>
                  <a:cubicBezTo>
                    <a:pt x="102" y="275"/>
                    <a:pt x="97" y="294"/>
                    <a:pt x="93" y="311"/>
                  </a:cubicBezTo>
                  <a:cubicBezTo>
                    <a:pt x="88" y="328"/>
                    <a:pt x="82" y="344"/>
                    <a:pt x="76" y="359"/>
                  </a:cubicBezTo>
                  <a:cubicBezTo>
                    <a:pt x="70" y="373"/>
                    <a:pt x="63" y="386"/>
                    <a:pt x="56" y="396"/>
                  </a:cubicBezTo>
                  <a:cubicBezTo>
                    <a:pt x="55" y="397"/>
                    <a:pt x="54" y="399"/>
                    <a:pt x="53" y="400"/>
                  </a:cubicBezTo>
                  <a:cubicBezTo>
                    <a:pt x="52" y="401"/>
                    <a:pt x="51" y="403"/>
                    <a:pt x="50" y="404"/>
                  </a:cubicBezTo>
                  <a:cubicBezTo>
                    <a:pt x="48" y="405"/>
                    <a:pt x="47" y="406"/>
                    <a:pt x="46" y="408"/>
                  </a:cubicBezTo>
                  <a:cubicBezTo>
                    <a:pt x="45" y="409"/>
                    <a:pt x="44" y="410"/>
                    <a:pt x="43" y="411"/>
                  </a:cubicBezTo>
                  <a:cubicBezTo>
                    <a:pt x="40" y="413"/>
                    <a:pt x="38" y="416"/>
                    <a:pt x="35" y="418"/>
                  </a:cubicBezTo>
                  <a:cubicBezTo>
                    <a:pt x="32" y="419"/>
                    <a:pt x="29" y="421"/>
                    <a:pt x="26" y="422"/>
                  </a:cubicBezTo>
                  <a:cubicBezTo>
                    <a:pt x="24" y="423"/>
                    <a:pt x="21" y="424"/>
                    <a:pt x="18" y="425"/>
                  </a:cubicBezTo>
                  <a:cubicBezTo>
                    <a:pt x="15" y="425"/>
                    <a:pt x="12" y="425"/>
                    <a:pt x="9" y="425"/>
                  </a:cubicBezTo>
                  <a:cubicBezTo>
                    <a:pt x="0" y="424"/>
                    <a:pt x="0" y="424"/>
                    <a:pt x="0" y="424"/>
                  </a:cubicBezTo>
                  <a:cubicBezTo>
                    <a:pt x="3" y="425"/>
                    <a:pt x="6" y="425"/>
                    <a:pt x="9" y="424"/>
                  </a:cubicBezTo>
                  <a:cubicBezTo>
                    <a:pt x="12" y="424"/>
                    <a:pt x="15" y="423"/>
                    <a:pt x="18" y="421"/>
                  </a:cubicBezTo>
                  <a:cubicBezTo>
                    <a:pt x="20" y="420"/>
                    <a:pt x="23" y="419"/>
                    <a:pt x="26" y="417"/>
                  </a:cubicBezTo>
                  <a:cubicBezTo>
                    <a:pt x="29" y="415"/>
                    <a:pt x="32" y="413"/>
                    <a:pt x="35" y="410"/>
                  </a:cubicBezTo>
                  <a:cubicBezTo>
                    <a:pt x="36" y="409"/>
                    <a:pt x="37" y="408"/>
                    <a:pt x="38" y="407"/>
                  </a:cubicBezTo>
                  <a:cubicBezTo>
                    <a:pt x="39" y="406"/>
                    <a:pt x="40" y="404"/>
                    <a:pt x="41" y="403"/>
                  </a:cubicBezTo>
                  <a:cubicBezTo>
                    <a:pt x="42" y="402"/>
                    <a:pt x="43" y="401"/>
                    <a:pt x="44" y="399"/>
                  </a:cubicBezTo>
                  <a:cubicBezTo>
                    <a:pt x="45" y="398"/>
                    <a:pt x="46" y="397"/>
                    <a:pt x="47" y="395"/>
                  </a:cubicBezTo>
                  <a:cubicBezTo>
                    <a:pt x="55" y="385"/>
                    <a:pt x="62" y="372"/>
                    <a:pt x="68" y="358"/>
                  </a:cubicBezTo>
                  <a:cubicBezTo>
                    <a:pt x="74" y="344"/>
                    <a:pt x="80" y="328"/>
                    <a:pt x="85" y="310"/>
                  </a:cubicBezTo>
                  <a:cubicBezTo>
                    <a:pt x="90" y="293"/>
                    <a:pt x="94" y="275"/>
                    <a:pt x="98" y="255"/>
                  </a:cubicBezTo>
                  <a:cubicBezTo>
                    <a:pt x="101" y="236"/>
                    <a:pt x="104" y="216"/>
                    <a:pt x="106" y="194"/>
                  </a:cubicBezTo>
                  <a:cubicBezTo>
                    <a:pt x="109" y="167"/>
                    <a:pt x="113" y="142"/>
                    <a:pt x="117" y="120"/>
                  </a:cubicBezTo>
                  <a:cubicBezTo>
                    <a:pt x="122" y="98"/>
                    <a:pt x="127" y="78"/>
                    <a:pt x="132" y="62"/>
                  </a:cubicBezTo>
                  <a:cubicBezTo>
                    <a:pt x="137" y="46"/>
                    <a:pt x="143" y="32"/>
                    <a:pt x="149" y="22"/>
                  </a:cubicBezTo>
                  <a:cubicBezTo>
                    <a:pt x="154" y="12"/>
                    <a:pt x="160" y="6"/>
                    <a:pt x="166" y="2"/>
                  </a:cubicBezTo>
                  <a:cubicBezTo>
                    <a:pt x="168" y="2"/>
                    <a:pt x="168" y="1"/>
                    <a:pt x="169" y="1"/>
                  </a:cubicBezTo>
                  <a:cubicBezTo>
                    <a:pt x="170" y="1"/>
                    <a:pt x="171" y="1"/>
                    <a:pt x="171" y="0"/>
                  </a:cubicBezTo>
                  <a:cubicBezTo>
                    <a:pt x="173" y="0"/>
                    <a:pt x="174" y="0"/>
                    <a:pt x="174" y="0"/>
                  </a:cubicBezTo>
                  <a:cubicBezTo>
                    <a:pt x="174" y="0"/>
                    <a:pt x="174" y="0"/>
                    <a:pt x="175" y="0"/>
                  </a:cubicBezTo>
                  <a:cubicBezTo>
                    <a:pt x="181" y="0"/>
                    <a:pt x="181" y="0"/>
                    <a:pt x="181"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4" name="Freeform 54"/>
            <p:cNvSpPr>
              <a:spLocks/>
            </p:cNvSpPr>
            <p:nvPr/>
          </p:nvSpPr>
          <p:spPr bwMode="auto">
            <a:xfrm>
              <a:off x="4338638" y="2917825"/>
              <a:ext cx="927100" cy="1514475"/>
            </a:xfrm>
            <a:custGeom>
              <a:avLst/>
              <a:gdLst/>
              <a:ahLst/>
              <a:cxnLst>
                <a:cxn ang="0">
                  <a:pos x="247" y="0"/>
                </a:cxn>
                <a:cxn ang="0">
                  <a:pos x="244" y="0"/>
                </a:cxn>
                <a:cxn ang="0">
                  <a:pos x="241" y="1"/>
                </a:cxn>
                <a:cxn ang="0">
                  <a:pos x="238" y="1"/>
                </a:cxn>
                <a:cxn ang="0">
                  <a:pos x="235" y="3"/>
                </a:cxn>
                <a:cxn ang="0">
                  <a:pos x="211" y="22"/>
                </a:cxn>
                <a:cxn ang="0">
                  <a:pos x="188" y="60"/>
                </a:cxn>
                <a:cxn ang="0">
                  <a:pos x="168" y="115"/>
                </a:cxn>
                <a:cxn ang="0">
                  <a:pos x="152" y="187"/>
                </a:cxn>
                <a:cxn ang="0">
                  <a:pos x="140" y="245"/>
                </a:cxn>
                <a:cxn ang="0">
                  <a:pos x="123" y="297"/>
                </a:cxn>
                <a:cxn ang="0">
                  <a:pos x="100" y="342"/>
                </a:cxn>
                <a:cxn ang="0">
                  <a:pos x="72" y="377"/>
                </a:cxn>
                <a:cxn ang="0">
                  <a:pos x="68" y="381"/>
                </a:cxn>
                <a:cxn ang="0">
                  <a:pos x="63" y="385"/>
                </a:cxn>
                <a:cxn ang="0">
                  <a:pos x="59" y="388"/>
                </a:cxn>
                <a:cxn ang="0">
                  <a:pos x="55" y="391"/>
                </a:cxn>
                <a:cxn ang="0">
                  <a:pos x="43" y="397"/>
                </a:cxn>
                <a:cxn ang="0">
                  <a:pos x="32" y="401"/>
                </a:cxn>
                <a:cxn ang="0">
                  <a:pos x="20" y="403"/>
                </a:cxn>
                <a:cxn ang="0">
                  <a:pos x="8" y="403"/>
                </a:cxn>
                <a:cxn ang="0">
                  <a:pos x="0" y="403"/>
                </a:cxn>
                <a:cxn ang="0">
                  <a:pos x="12" y="403"/>
                </a:cxn>
                <a:cxn ang="0">
                  <a:pos x="24" y="400"/>
                </a:cxn>
                <a:cxn ang="0">
                  <a:pos x="35" y="396"/>
                </a:cxn>
                <a:cxn ang="0">
                  <a:pos x="47" y="390"/>
                </a:cxn>
                <a:cxn ang="0">
                  <a:pos x="51" y="387"/>
                </a:cxn>
                <a:cxn ang="0">
                  <a:pos x="56" y="384"/>
                </a:cxn>
                <a:cxn ang="0">
                  <a:pos x="60" y="380"/>
                </a:cxn>
                <a:cxn ang="0">
                  <a:pos x="64" y="377"/>
                </a:cxn>
                <a:cxn ang="0">
                  <a:pos x="93" y="342"/>
                </a:cxn>
                <a:cxn ang="0">
                  <a:pos x="116" y="297"/>
                </a:cxn>
                <a:cxn ang="0">
                  <a:pos x="133" y="245"/>
                </a:cxn>
                <a:cxn ang="0">
                  <a:pos x="146" y="186"/>
                </a:cxn>
                <a:cxn ang="0">
                  <a:pos x="161" y="115"/>
                </a:cxn>
                <a:cxn ang="0">
                  <a:pos x="181" y="59"/>
                </a:cxn>
                <a:cxn ang="0">
                  <a:pos x="204" y="22"/>
                </a:cxn>
                <a:cxn ang="0">
                  <a:pos x="229" y="3"/>
                </a:cxn>
                <a:cxn ang="0">
                  <a:pos x="232" y="1"/>
                </a:cxn>
                <a:cxn ang="0">
                  <a:pos x="235" y="1"/>
                </a:cxn>
                <a:cxn ang="0">
                  <a:pos x="238" y="0"/>
                </a:cxn>
                <a:cxn ang="0">
                  <a:pos x="241" y="0"/>
                </a:cxn>
                <a:cxn ang="0">
                  <a:pos x="247" y="0"/>
                </a:cxn>
              </a:cxnLst>
              <a:rect l="0" t="0" r="r" b="b"/>
              <a:pathLst>
                <a:path w="247" h="404">
                  <a:moveTo>
                    <a:pt x="247" y="0"/>
                  </a:moveTo>
                  <a:cubicBezTo>
                    <a:pt x="245" y="0"/>
                    <a:pt x="245" y="0"/>
                    <a:pt x="244" y="0"/>
                  </a:cubicBezTo>
                  <a:cubicBezTo>
                    <a:pt x="242" y="0"/>
                    <a:pt x="242" y="1"/>
                    <a:pt x="241" y="1"/>
                  </a:cubicBezTo>
                  <a:cubicBezTo>
                    <a:pt x="239" y="1"/>
                    <a:pt x="239" y="1"/>
                    <a:pt x="238" y="1"/>
                  </a:cubicBezTo>
                  <a:cubicBezTo>
                    <a:pt x="236" y="2"/>
                    <a:pt x="235" y="2"/>
                    <a:pt x="235" y="3"/>
                  </a:cubicBezTo>
                  <a:cubicBezTo>
                    <a:pt x="227" y="6"/>
                    <a:pt x="219" y="12"/>
                    <a:pt x="211" y="22"/>
                  </a:cubicBezTo>
                  <a:cubicBezTo>
                    <a:pt x="203" y="31"/>
                    <a:pt x="195" y="44"/>
                    <a:pt x="188" y="60"/>
                  </a:cubicBezTo>
                  <a:cubicBezTo>
                    <a:pt x="180" y="75"/>
                    <a:pt x="174" y="94"/>
                    <a:pt x="168" y="115"/>
                  </a:cubicBezTo>
                  <a:cubicBezTo>
                    <a:pt x="162" y="137"/>
                    <a:pt x="156" y="161"/>
                    <a:pt x="152" y="187"/>
                  </a:cubicBezTo>
                  <a:cubicBezTo>
                    <a:pt x="149" y="207"/>
                    <a:pt x="145" y="226"/>
                    <a:pt x="140" y="245"/>
                  </a:cubicBezTo>
                  <a:cubicBezTo>
                    <a:pt x="135" y="264"/>
                    <a:pt x="129" y="281"/>
                    <a:pt x="123" y="297"/>
                  </a:cubicBezTo>
                  <a:cubicBezTo>
                    <a:pt x="116" y="314"/>
                    <a:pt x="108" y="329"/>
                    <a:pt x="100" y="342"/>
                  </a:cubicBezTo>
                  <a:cubicBezTo>
                    <a:pt x="91" y="356"/>
                    <a:pt x="82" y="368"/>
                    <a:pt x="72" y="377"/>
                  </a:cubicBezTo>
                  <a:cubicBezTo>
                    <a:pt x="70" y="379"/>
                    <a:pt x="69" y="380"/>
                    <a:pt x="68" y="381"/>
                  </a:cubicBezTo>
                  <a:cubicBezTo>
                    <a:pt x="66" y="382"/>
                    <a:pt x="65" y="383"/>
                    <a:pt x="63" y="385"/>
                  </a:cubicBezTo>
                  <a:cubicBezTo>
                    <a:pt x="62" y="386"/>
                    <a:pt x="60" y="387"/>
                    <a:pt x="59" y="388"/>
                  </a:cubicBezTo>
                  <a:cubicBezTo>
                    <a:pt x="58" y="389"/>
                    <a:pt x="56" y="390"/>
                    <a:pt x="55" y="391"/>
                  </a:cubicBezTo>
                  <a:cubicBezTo>
                    <a:pt x="51" y="393"/>
                    <a:pt x="47" y="395"/>
                    <a:pt x="43" y="397"/>
                  </a:cubicBezTo>
                  <a:cubicBezTo>
                    <a:pt x="39" y="399"/>
                    <a:pt x="36" y="400"/>
                    <a:pt x="32" y="401"/>
                  </a:cubicBezTo>
                  <a:cubicBezTo>
                    <a:pt x="28" y="402"/>
                    <a:pt x="24" y="403"/>
                    <a:pt x="20" y="403"/>
                  </a:cubicBezTo>
                  <a:cubicBezTo>
                    <a:pt x="16" y="404"/>
                    <a:pt x="12" y="404"/>
                    <a:pt x="8" y="403"/>
                  </a:cubicBezTo>
                  <a:cubicBezTo>
                    <a:pt x="0" y="403"/>
                    <a:pt x="0" y="403"/>
                    <a:pt x="0" y="403"/>
                  </a:cubicBezTo>
                  <a:cubicBezTo>
                    <a:pt x="4" y="403"/>
                    <a:pt x="8" y="403"/>
                    <a:pt x="12" y="403"/>
                  </a:cubicBezTo>
                  <a:cubicBezTo>
                    <a:pt x="16" y="402"/>
                    <a:pt x="20" y="402"/>
                    <a:pt x="24" y="400"/>
                  </a:cubicBezTo>
                  <a:cubicBezTo>
                    <a:pt x="28" y="399"/>
                    <a:pt x="32" y="398"/>
                    <a:pt x="35" y="396"/>
                  </a:cubicBezTo>
                  <a:cubicBezTo>
                    <a:pt x="39" y="395"/>
                    <a:pt x="43" y="393"/>
                    <a:pt x="47" y="390"/>
                  </a:cubicBezTo>
                  <a:cubicBezTo>
                    <a:pt x="48" y="389"/>
                    <a:pt x="50" y="388"/>
                    <a:pt x="51" y="387"/>
                  </a:cubicBezTo>
                  <a:cubicBezTo>
                    <a:pt x="53" y="386"/>
                    <a:pt x="54" y="385"/>
                    <a:pt x="56" y="384"/>
                  </a:cubicBezTo>
                  <a:cubicBezTo>
                    <a:pt x="57" y="383"/>
                    <a:pt x="59" y="382"/>
                    <a:pt x="60" y="380"/>
                  </a:cubicBezTo>
                  <a:cubicBezTo>
                    <a:pt x="61" y="379"/>
                    <a:pt x="63" y="378"/>
                    <a:pt x="64" y="377"/>
                  </a:cubicBezTo>
                  <a:cubicBezTo>
                    <a:pt x="74" y="367"/>
                    <a:pt x="84" y="355"/>
                    <a:pt x="93" y="342"/>
                  </a:cubicBezTo>
                  <a:cubicBezTo>
                    <a:pt x="101" y="328"/>
                    <a:pt x="109" y="313"/>
                    <a:pt x="116" y="297"/>
                  </a:cubicBezTo>
                  <a:cubicBezTo>
                    <a:pt x="122" y="281"/>
                    <a:pt x="128" y="263"/>
                    <a:pt x="133" y="245"/>
                  </a:cubicBezTo>
                  <a:cubicBezTo>
                    <a:pt x="138" y="226"/>
                    <a:pt x="142" y="207"/>
                    <a:pt x="146" y="186"/>
                  </a:cubicBezTo>
                  <a:cubicBezTo>
                    <a:pt x="150" y="161"/>
                    <a:pt x="155" y="137"/>
                    <a:pt x="161" y="115"/>
                  </a:cubicBezTo>
                  <a:cubicBezTo>
                    <a:pt x="167" y="94"/>
                    <a:pt x="174" y="75"/>
                    <a:pt x="181" y="59"/>
                  </a:cubicBezTo>
                  <a:cubicBezTo>
                    <a:pt x="188" y="44"/>
                    <a:pt x="196" y="31"/>
                    <a:pt x="204" y="22"/>
                  </a:cubicBezTo>
                  <a:cubicBezTo>
                    <a:pt x="212" y="12"/>
                    <a:pt x="220" y="6"/>
                    <a:pt x="229" y="3"/>
                  </a:cubicBezTo>
                  <a:cubicBezTo>
                    <a:pt x="231" y="2"/>
                    <a:pt x="231" y="2"/>
                    <a:pt x="232" y="1"/>
                  </a:cubicBezTo>
                  <a:cubicBezTo>
                    <a:pt x="234" y="1"/>
                    <a:pt x="235" y="1"/>
                    <a:pt x="235" y="1"/>
                  </a:cubicBezTo>
                  <a:cubicBezTo>
                    <a:pt x="237" y="0"/>
                    <a:pt x="238" y="0"/>
                    <a:pt x="238" y="0"/>
                  </a:cubicBezTo>
                  <a:cubicBezTo>
                    <a:pt x="240" y="0"/>
                    <a:pt x="240" y="0"/>
                    <a:pt x="241" y="0"/>
                  </a:cubicBezTo>
                  <a:cubicBezTo>
                    <a:pt x="247" y="0"/>
                    <a:pt x="247" y="0"/>
                    <a:pt x="247"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5" name="Freeform 55"/>
            <p:cNvSpPr>
              <a:spLocks/>
            </p:cNvSpPr>
            <p:nvPr/>
          </p:nvSpPr>
          <p:spPr bwMode="auto">
            <a:xfrm>
              <a:off x="5118100" y="3917950"/>
              <a:ext cx="117475" cy="250825"/>
            </a:xfrm>
            <a:custGeom>
              <a:avLst/>
              <a:gdLst/>
              <a:ahLst/>
              <a:cxnLst>
                <a:cxn ang="0">
                  <a:pos x="23" y="0"/>
                </a:cxn>
                <a:cxn ang="0">
                  <a:pos x="18" y="18"/>
                </a:cxn>
                <a:cxn ang="0">
                  <a:pos x="13" y="35"/>
                </a:cxn>
                <a:cxn ang="0">
                  <a:pos x="7" y="51"/>
                </a:cxn>
                <a:cxn ang="0">
                  <a:pos x="0" y="66"/>
                </a:cxn>
                <a:cxn ang="0">
                  <a:pos x="8" y="67"/>
                </a:cxn>
                <a:cxn ang="0">
                  <a:pos x="15" y="52"/>
                </a:cxn>
                <a:cxn ang="0">
                  <a:pos x="21" y="35"/>
                </a:cxn>
                <a:cxn ang="0">
                  <a:pos x="26" y="18"/>
                </a:cxn>
                <a:cxn ang="0">
                  <a:pos x="31" y="0"/>
                </a:cxn>
                <a:cxn ang="0">
                  <a:pos x="23" y="0"/>
                </a:cxn>
              </a:cxnLst>
              <a:rect l="0" t="0" r="r" b="b"/>
              <a:pathLst>
                <a:path w="31" h="67">
                  <a:moveTo>
                    <a:pt x="23" y="0"/>
                  </a:moveTo>
                  <a:cubicBezTo>
                    <a:pt x="22" y="6"/>
                    <a:pt x="20" y="12"/>
                    <a:pt x="18" y="18"/>
                  </a:cubicBezTo>
                  <a:cubicBezTo>
                    <a:pt x="16" y="23"/>
                    <a:pt x="15" y="29"/>
                    <a:pt x="13" y="35"/>
                  </a:cubicBezTo>
                  <a:cubicBezTo>
                    <a:pt x="11" y="40"/>
                    <a:pt x="9" y="46"/>
                    <a:pt x="7" y="51"/>
                  </a:cubicBezTo>
                  <a:cubicBezTo>
                    <a:pt x="4" y="56"/>
                    <a:pt x="2" y="61"/>
                    <a:pt x="0" y="66"/>
                  </a:cubicBezTo>
                  <a:cubicBezTo>
                    <a:pt x="8" y="67"/>
                    <a:pt x="8" y="67"/>
                    <a:pt x="8" y="67"/>
                  </a:cubicBezTo>
                  <a:cubicBezTo>
                    <a:pt x="10" y="62"/>
                    <a:pt x="12" y="57"/>
                    <a:pt x="15" y="52"/>
                  </a:cubicBezTo>
                  <a:cubicBezTo>
                    <a:pt x="17" y="46"/>
                    <a:pt x="19" y="41"/>
                    <a:pt x="21" y="35"/>
                  </a:cubicBezTo>
                  <a:cubicBezTo>
                    <a:pt x="23" y="30"/>
                    <a:pt x="24" y="24"/>
                    <a:pt x="26" y="18"/>
                  </a:cubicBezTo>
                  <a:cubicBezTo>
                    <a:pt x="28" y="12"/>
                    <a:pt x="30" y="6"/>
                    <a:pt x="31" y="0"/>
                  </a:cubicBezTo>
                  <a:cubicBezTo>
                    <a:pt x="23" y="0"/>
                    <a:pt x="23" y="0"/>
                    <a:pt x="23"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6" name="Freeform 56"/>
            <p:cNvSpPr>
              <a:spLocks/>
            </p:cNvSpPr>
            <p:nvPr/>
          </p:nvSpPr>
          <p:spPr bwMode="auto">
            <a:xfrm>
              <a:off x="5254625" y="3389313"/>
              <a:ext cx="77788" cy="292100"/>
            </a:xfrm>
            <a:custGeom>
              <a:avLst/>
              <a:gdLst/>
              <a:ahLst/>
              <a:cxnLst>
                <a:cxn ang="0">
                  <a:pos x="13" y="0"/>
                </a:cxn>
                <a:cxn ang="0">
                  <a:pos x="10" y="15"/>
                </a:cxn>
                <a:cxn ang="0">
                  <a:pos x="7" y="31"/>
                </a:cxn>
                <a:cxn ang="0">
                  <a:pos x="4" y="47"/>
                </a:cxn>
                <a:cxn ang="0">
                  <a:pos x="2" y="64"/>
                </a:cxn>
                <a:cxn ang="0">
                  <a:pos x="2" y="68"/>
                </a:cxn>
                <a:cxn ang="0">
                  <a:pos x="1" y="71"/>
                </a:cxn>
                <a:cxn ang="0">
                  <a:pos x="1" y="74"/>
                </a:cxn>
                <a:cxn ang="0">
                  <a:pos x="0" y="78"/>
                </a:cxn>
                <a:cxn ang="0">
                  <a:pos x="8" y="78"/>
                </a:cxn>
                <a:cxn ang="0">
                  <a:pos x="8" y="75"/>
                </a:cxn>
                <a:cxn ang="0">
                  <a:pos x="9" y="71"/>
                </a:cxn>
                <a:cxn ang="0">
                  <a:pos x="9" y="68"/>
                </a:cxn>
                <a:cxn ang="0">
                  <a:pos x="10" y="65"/>
                </a:cxn>
                <a:cxn ang="0">
                  <a:pos x="12" y="48"/>
                </a:cxn>
                <a:cxn ang="0">
                  <a:pos x="15" y="31"/>
                </a:cxn>
                <a:cxn ang="0">
                  <a:pos x="18" y="16"/>
                </a:cxn>
                <a:cxn ang="0">
                  <a:pos x="21" y="1"/>
                </a:cxn>
                <a:cxn ang="0">
                  <a:pos x="13" y="0"/>
                </a:cxn>
              </a:cxnLst>
              <a:rect l="0" t="0" r="r" b="b"/>
              <a:pathLst>
                <a:path w="21" h="78">
                  <a:moveTo>
                    <a:pt x="13" y="0"/>
                  </a:moveTo>
                  <a:cubicBezTo>
                    <a:pt x="12" y="5"/>
                    <a:pt x="11" y="10"/>
                    <a:pt x="10" y="15"/>
                  </a:cubicBezTo>
                  <a:cubicBezTo>
                    <a:pt x="9" y="20"/>
                    <a:pt x="8" y="26"/>
                    <a:pt x="7" y="31"/>
                  </a:cubicBezTo>
                  <a:cubicBezTo>
                    <a:pt x="6" y="36"/>
                    <a:pt x="5" y="42"/>
                    <a:pt x="4" y="47"/>
                  </a:cubicBezTo>
                  <a:cubicBezTo>
                    <a:pt x="4" y="53"/>
                    <a:pt x="3" y="59"/>
                    <a:pt x="2" y="64"/>
                  </a:cubicBezTo>
                  <a:cubicBezTo>
                    <a:pt x="2" y="65"/>
                    <a:pt x="2" y="67"/>
                    <a:pt x="2" y="68"/>
                  </a:cubicBezTo>
                  <a:cubicBezTo>
                    <a:pt x="1" y="69"/>
                    <a:pt x="1" y="70"/>
                    <a:pt x="1" y="71"/>
                  </a:cubicBezTo>
                  <a:cubicBezTo>
                    <a:pt x="1" y="72"/>
                    <a:pt x="1" y="73"/>
                    <a:pt x="1" y="74"/>
                  </a:cubicBezTo>
                  <a:cubicBezTo>
                    <a:pt x="0" y="76"/>
                    <a:pt x="0" y="77"/>
                    <a:pt x="0" y="78"/>
                  </a:cubicBezTo>
                  <a:cubicBezTo>
                    <a:pt x="8" y="78"/>
                    <a:pt x="8" y="78"/>
                    <a:pt x="8" y="78"/>
                  </a:cubicBezTo>
                  <a:cubicBezTo>
                    <a:pt x="8" y="77"/>
                    <a:pt x="8" y="76"/>
                    <a:pt x="8" y="75"/>
                  </a:cubicBezTo>
                  <a:cubicBezTo>
                    <a:pt x="8" y="74"/>
                    <a:pt x="9" y="73"/>
                    <a:pt x="9" y="71"/>
                  </a:cubicBezTo>
                  <a:cubicBezTo>
                    <a:pt x="9" y="70"/>
                    <a:pt x="9" y="69"/>
                    <a:pt x="9" y="68"/>
                  </a:cubicBezTo>
                  <a:cubicBezTo>
                    <a:pt x="9" y="67"/>
                    <a:pt x="10" y="66"/>
                    <a:pt x="10" y="65"/>
                  </a:cubicBezTo>
                  <a:cubicBezTo>
                    <a:pt x="10" y="59"/>
                    <a:pt x="11" y="53"/>
                    <a:pt x="12" y="48"/>
                  </a:cubicBezTo>
                  <a:cubicBezTo>
                    <a:pt x="13" y="42"/>
                    <a:pt x="14" y="37"/>
                    <a:pt x="15" y="31"/>
                  </a:cubicBezTo>
                  <a:cubicBezTo>
                    <a:pt x="16" y="26"/>
                    <a:pt x="17" y="21"/>
                    <a:pt x="18" y="16"/>
                  </a:cubicBezTo>
                  <a:cubicBezTo>
                    <a:pt x="19" y="10"/>
                    <a:pt x="20" y="5"/>
                    <a:pt x="21" y="1"/>
                  </a:cubicBezTo>
                  <a:cubicBezTo>
                    <a:pt x="13" y="0"/>
                    <a:pt x="13" y="0"/>
                    <a:pt x="13"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7" name="Freeform 57"/>
            <p:cNvSpPr>
              <a:spLocks/>
            </p:cNvSpPr>
            <p:nvPr/>
          </p:nvSpPr>
          <p:spPr bwMode="auto">
            <a:xfrm>
              <a:off x="5354638" y="3028950"/>
              <a:ext cx="104775" cy="169862"/>
            </a:xfrm>
            <a:custGeom>
              <a:avLst/>
              <a:gdLst/>
              <a:ahLst/>
              <a:cxnLst>
                <a:cxn ang="0">
                  <a:pos x="21" y="0"/>
                </a:cxn>
                <a:cxn ang="0">
                  <a:pos x="15" y="9"/>
                </a:cxn>
                <a:cxn ang="0">
                  <a:pos x="10" y="20"/>
                </a:cxn>
                <a:cxn ang="0">
                  <a:pos x="5" y="32"/>
                </a:cxn>
                <a:cxn ang="0">
                  <a:pos x="0" y="45"/>
                </a:cxn>
                <a:cxn ang="0">
                  <a:pos x="8" y="45"/>
                </a:cxn>
                <a:cxn ang="0">
                  <a:pos x="13" y="32"/>
                </a:cxn>
                <a:cxn ang="0">
                  <a:pos x="18" y="20"/>
                </a:cxn>
                <a:cxn ang="0">
                  <a:pos x="23" y="9"/>
                </a:cxn>
                <a:cxn ang="0">
                  <a:pos x="28" y="0"/>
                </a:cxn>
                <a:cxn ang="0">
                  <a:pos x="21" y="0"/>
                </a:cxn>
              </a:cxnLst>
              <a:rect l="0" t="0" r="r" b="b"/>
              <a:pathLst>
                <a:path w="28" h="45">
                  <a:moveTo>
                    <a:pt x="21" y="0"/>
                  </a:moveTo>
                  <a:cubicBezTo>
                    <a:pt x="19" y="3"/>
                    <a:pt x="17" y="6"/>
                    <a:pt x="15" y="9"/>
                  </a:cubicBezTo>
                  <a:cubicBezTo>
                    <a:pt x="14" y="13"/>
                    <a:pt x="12" y="16"/>
                    <a:pt x="10" y="20"/>
                  </a:cubicBezTo>
                  <a:cubicBezTo>
                    <a:pt x="9" y="24"/>
                    <a:pt x="7" y="28"/>
                    <a:pt x="5" y="32"/>
                  </a:cubicBezTo>
                  <a:cubicBezTo>
                    <a:pt x="4" y="36"/>
                    <a:pt x="2" y="41"/>
                    <a:pt x="0" y="45"/>
                  </a:cubicBezTo>
                  <a:cubicBezTo>
                    <a:pt x="8" y="45"/>
                    <a:pt x="8" y="45"/>
                    <a:pt x="8" y="45"/>
                  </a:cubicBezTo>
                  <a:cubicBezTo>
                    <a:pt x="9" y="41"/>
                    <a:pt x="11" y="36"/>
                    <a:pt x="13" y="32"/>
                  </a:cubicBezTo>
                  <a:cubicBezTo>
                    <a:pt x="14" y="28"/>
                    <a:pt x="16" y="24"/>
                    <a:pt x="18" y="20"/>
                  </a:cubicBezTo>
                  <a:cubicBezTo>
                    <a:pt x="19" y="16"/>
                    <a:pt x="21" y="13"/>
                    <a:pt x="23" y="9"/>
                  </a:cubicBezTo>
                  <a:cubicBezTo>
                    <a:pt x="24" y="6"/>
                    <a:pt x="26" y="3"/>
                    <a:pt x="28" y="0"/>
                  </a:cubicBezTo>
                  <a:cubicBezTo>
                    <a:pt x="21" y="0"/>
                    <a:pt x="21" y="0"/>
                    <a:pt x="21"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8" name="Freeform 58"/>
            <p:cNvSpPr>
              <a:spLocks/>
            </p:cNvSpPr>
            <p:nvPr/>
          </p:nvSpPr>
          <p:spPr bwMode="auto">
            <a:xfrm>
              <a:off x="5497513" y="2917825"/>
              <a:ext cx="96838" cy="28575"/>
            </a:xfrm>
            <a:custGeom>
              <a:avLst/>
              <a:gdLst/>
              <a:ahLst/>
              <a:cxnLst>
                <a:cxn ang="0">
                  <a:pos x="26" y="0"/>
                </a:cxn>
                <a:cxn ang="0">
                  <a:pos x="25" y="0"/>
                </a:cxn>
                <a:cxn ang="0">
                  <a:pos x="24" y="0"/>
                </a:cxn>
                <a:cxn ang="0">
                  <a:pos x="23" y="0"/>
                </a:cxn>
                <a:cxn ang="0">
                  <a:pos x="22" y="1"/>
                </a:cxn>
                <a:cxn ang="0">
                  <a:pos x="20" y="1"/>
                </a:cxn>
                <a:cxn ang="0">
                  <a:pos x="19" y="1"/>
                </a:cxn>
                <a:cxn ang="0">
                  <a:pos x="17" y="2"/>
                </a:cxn>
                <a:cxn ang="0">
                  <a:pos x="16" y="2"/>
                </a:cxn>
                <a:cxn ang="0">
                  <a:pos x="14" y="4"/>
                </a:cxn>
                <a:cxn ang="0">
                  <a:pos x="12" y="5"/>
                </a:cxn>
                <a:cxn ang="0">
                  <a:pos x="9" y="6"/>
                </a:cxn>
                <a:cxn ang="0">
                  <a:pos x="7" y="8"/>
                </a:cxn>
                <a:cxn ang="0">
                  <a:pos x="0" y="8"/>
                </a:cxn>
                <a:cxn ang="0">
                  <a:pos x="3" y="6"/>
                </a:cxn>
                <a:cxn ang="0">
                  <a:pos x="5" y="5"/>
                </a:cxn>
                <a:cxn ang="0">
                  <a:pos x="7" y="4"/>
                </a:cxn>
                <a:cxn ang="0">
                  <a:pos x="9" y="2"/>
                </a:cxn>
                <a:cxn ang="0">
                  <a:pos x="10" y="2"/>
                </a:cxn>
                <a:cxn ang="0">
                  <a:pos x="12" y="1"/>
                </a:cxn>
                <a:cxn ang="0">
                  <a:pos x="13" y="1"/>
                </a:cxn>
                <a:cxn ang="0">
                  <a:pos x="15" y="1"/>
                </a:cxn>
                <a:cxn ang="0">
                  <a:pos x="16" y="0"/>
                </a:cxn>
                <a:cxn ang="0">
                  <a:pos x="17" y="0"/>
                </a:cxn>
                <a:cxn ang="0">
                  <a:pos x="18" y="0"/>
                </a:cxn>
                <a:cxn ang="0">
                  <a:pos x="19" y="0"/>
                </a:cxn>
                <a:cxn ang="0">
                  <a:pos x="26" y="0"/>
                </a:cxn>
              </a:cxnLst>
              <a:rect l="0" t="0" r="r" b="b"/>
              <a:pathLst>
                <a:path w="26" h="8">
                  <a:moveTo>
                    <a:pt x="26" y="0"/>
                  </a:moveTo>
                  <a:cubicBezTo>
                    <a:pt x="26" y="0"/>
                    <a:pt x="25" y="0"/>
                    <a:pt x="25" y="0"/>
                  </a:cubicBezTo>
                  <a:cubicBezTo>
                    <a:pt x="25" y="0"/>
                    <a:pt x="24" y="0"/>
                    <a:pt x="24" y="0"/>
                  </a:cubicBezTo>
                  <a:cubicBezTo>
                    <a:pt x="23" y="0"/>
                    <a:pt x="23" y="0"/>
                    <a:pt x="23" y="0"/>
                  </a:cubicBezTo>
                  <a:cubicBezTo>
                    <a:pt x="22" y="0"/>
                    <a:pt x="22" y="0"/>
                    <a:pt x="22" y="1"/>
                  </a:cubicBezTo>
                  <a:cubicBezTo>
                    <a:pt x="21" y="1"/>
                    <a:pt x="21" y="1"/>
                    <a:pt x="20" y="1"/>
                  </a:cubicBezTo>
                  <a:cubicBezTo>
                    <a:pt x="20" y="1"/>
                    <a:pt x="19" y="1"/>
                    <a:pt x="19" y="1"/>
                  </a:cubicBezTo>
                  <a:cubicBezTo>
                    <a:pt x="18" y="1"/>
                    <a:pt x="18" y="2"/>
                    <a:pt x="17" y="2"/>
                  </a:cubicBezTo>
                  <a:cubicBezTo>
                    <a:pt x="17" y="2"/>
                    <a:pt x="16" y="2"/>
                    <a:pt x="16" y="2"/>
                  </a:cubicBezTo>
                  <a:cubicBezTo>
                    <a:pt x="15" y="3"/>
                    <a:pt x="14" y="3"/>
                    <a:pt x="14" y="4"/>
                  </a:cubicBezTo>
                  <a:cubicBezTo>
                    <a:pt x="13" y="4"/>
                    <a:pt x="12" y="4"/>
                    <a:pt x="12" y="5"/>
                  </a:cubicBezTo>
                  <a:cubicBezTo>
                    <a:pt x="11" y="5"/>
                    <a:pt x="10" y="6"/>
                    <a:pt x="9" y="6"/>
                  </a:cubicBezTo>
                  <a:cubicBezTo>
                    <a:pt x="9" y="7"/>
                    <a:pt x="8" y="7"/>
                    <a:pt x="7" y="8"/>
                  </a:cubicBezTo>
                  <a:cubicBezTo>
                    <a:pt x="0" y="8"/>
                    <a:pt x="0" y="8"/>
                    <a:pt x="0" y="8"/>
                  </a:cubicBezTo>
                  <a:cubicBezTo>
                    <a:pt x="1" y="7"/>
                    <a:pt x="2" y="7"/>
                    <a:pt x="3" y="6"/>
                  </a:cubicBezTo>
                  <a:cubicBezTo>
                    <a:pt x="3" y="6"/>
                    <a:pt x="4" y="5"/>
                    <a:pt x="5" y="5"/>
                  </a:cubicBezTo>
                  <a:cubicBezTo>
                    <a:pt x="5" y="4"/>
                    <a:pt x="6" y="4"/>
                    <a:pt x="7" y="4"/>
                  </a:cubicBezTo>
                  <a:cubicBezTo>
                    <a:pt x="8" y="3"/>
                    <a:pt x="8" y="3"/>
                    <a:pt x="9" y="2"/>
                  </a:cubicBezTo>
                  <a:cubicBezTo>
                    <a:pt x="9" y="2"/>
                    <a:pt x="10" y="2"/>
                    <a:pt x="10" y="2"/>
                  </a:cubicBezTo>
                  <a:cubicBezTo>
                    <a:pt x="11" y="2"/>
                    <a:pt x="11" y="1"/>
                    <a:pt x="12" y="1"/>
                  </a:cubicBezTo>
                  <a:cubicBezTo>
                    <a:pt x="12" y="1"/>
                    <a:pt x="13" y="1"/>
                    <a:pt x="13" y="1"/>
                  </a:cubicBezTo>
                  <a:cubicBezTo>
                    <a:pt x="14" y="1"/>
                    <a:pt x="14" y="1"/>
                    <a:pt x="15" y="1"/>
                  </a:cubicBezTo>
                  <a:cubicBezTo>
                    <a:pt x="15" y="0"/>
                    <a:pt x="16" y="0"/>
                    <a:pt x="16" y="0"/>
                  </a:cubicBezTo>
                  <a:cubicBezTo>
                    <a:pt x="16" y="0"/>
                    <a:pt x="17" y="0"/>
                    <a:pt x="17" y="0"/>
                  </a:cubicBezTo>
                  <a:cubicBezTo>
                    <a:pt x="17" y="0"/>
                    <a:pt x="18" y="0"/>
                    <a:pt x="18" y="0"/>
                  </a:cubicBezTo>
                  <a:cubicBezTo>
                    <a:pt x="19" y="0"/>
                    <a:pt x="19" y="0"/>
                    <a:pt x="19" y="0"/>
                  </a:cubicBezTo>
                  <a:cubicBezTo>
                    <a:pt x="26" y="0"/>
                    <a:pt x="26" y="0"/>
                    <a:pt x="26"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9" name="Freeform 59"/>
            <p:cNvSpPr>
              <a:spLocks/>
            </p:cNvSpPr>
            <p:nvPr/>
          </p:nvSpPr>
          <p:spPr bwMode="auto">
            <a:xfrm>
              <a:off x="4065588" y="4267200"/>
              <a:ext cx="1225550" cy="573087"/>
            </a:xfrm>
            <a:custGeom>
              <a:avLst/>
              <a:gdLst/>
              <a:ahLst/>
              <a:cxnLst>
                <a:cxn ang="0">
                  <a:pos x="0" y="0"/>
                </a:cxn>
                <a:cxn ang="0">
                  <a:pos x="4" y="111"/>
                </a:cxn>
                <a:cxn ang="0">
                  <a:pos x="41" y="123"/>
                </a:cxn>
                <a:cxn ang="0">
                  <a:pos x="327" y="153"/>
                </a:cxn>
                <a:cxn ang="0">
                  <a:pos x="324" y="153"/>
                </a:cxn>
                <a:cxn ang="0">
                  <a:pos x="323" y="153"/>
                </a:cxn>
                <a:cxn ang="0">
                  <a:pos x="320" y="152"/>
                </a:cxn>
                <a:cxn ang="0">
                  <a:pos x="319" y="152"/>
                </a:cxn>
                <a:cxn ang="0">
                  <a:pos x="318" y="151"/>
                </a:cxn>
                <a:cxn ang="0">
                  <a:pos x="248" y="7"/>
                </a:cxn>
                <a:cxn ang="0">
                  <a:pos x="0" y="0"/>
                </a:cxn>
              </a:cxnLst>
              <a:rect l="0" t="0" r="r" b="b"/>
              <a:pathLst>
                <a:path w="327" h="153">
                  <a:moveTo>
                    <a:pt x="0" y="0"/>
                  </a:moveTo>
                  <a:cubicBezTo>
                    <a:pt x="0" y="9"/>
                    <a:pt x="4" y="110"/>
                    <a:pt x="4" y="111"/>
                  </a:cubicBezTo>
                  <a:cubicBezTo>
                    <a:pt x="13" y="115"/>
                    <a:pt x="29" y="121"/>
                    <a:pt x="41" y="123"/>
                  </a:cubicBezTo>
                  <a:cubicBezTo>
                    <a:pt x="136" y="133"/>
                    <a:pt x="232" y="143"/>
                    <a:pt x="327" y="153"/>
                  </a:cubicBezTo>
                  <a:cubicBezTo>
                    <a:pt x="326" y="153"/>
                    <a:pt x="325" y="153"/>
                    <a:pt x="324" y="153"/>
                  </a:cubicBezTo>
                  <a:cubicBezTo>
                    <a:pt x="324" y="153"/>
                    <a:pt x="323" y="153"/>
                    <a:pt x="323" y="153"/>
                  </a:cubicBezTo>
                  <a:cubicBezTo>
                    <a:pt x="322" y="152"/>
                    <a:pt x="321" y="152"/>
                    <a:pt x="320" y="152"/>
                  </a:cubicBezTo>
                  <a:cubicBezTo>
                    <a:pt x="320" y="152"/>
                    <a:pt x="319" y="152"/>
                    <a:pt x="319" y="152"/>
                  </a:cubicBezTo>
                  <a:cubicBezTo>
                    <a:pt x="319" y="151"/>
                    <a:pt x="318" y="151"/>
                    <a:pt x="318" y="151"/>
                  </a:cubicBezTo>
                  <a:cubicBezTo>
                    <a:pt x="317" y="151"/>
                    <a:pt x="249" y="7"/>
                    <a:pt x="248" y="7"/>
                  </a:cubicBez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0" name="Freeform 60"/>
            <p:cNvSpPr>
              <a:spLocks/>
            </p:cNvSpPr>
            <p:nvPr/>
          </p:nvSpPr>
          <p:spPr bwMode="auto">
            <a:xfrm>
              <a:off x="896938" y="5949950"/>
              <a:ext cx="2257425" cy="517525"/>
            </a:xfrm>
            <a:custGeom>
              <a:avLst/>
              <a:gdLst/>
              <a:ahLst/>
              <a:cxnLst>
                <a:cxn ang="0">
                  <a:pos x="1422" y="326"/>
                </a:cxn>
                <a:cxn ang="0">
                  <a:pos x="300" y="74"/>
                </a:cxn>
                <a:cxn ang="0">
                  <a:pos x="0" y="0"/>
                </a:cxn>
                <a:cxn ang="0">
                  <a:pos x="1181" y="267"/>
                </a:cxn>
                <a:cxn ang="0">
                  <a:pos x="1422" y="326"/>
                </a:cxn>
              </a:cxnLst>
              <a:rect l="0" t="0" r="r" b="b"/>
              <a:pathLst>
                <a:path w="1422" h="326">
                  <a:moveTo>
                    <a:pt x="1422" y="326"/>
                  </a:moveTo>
                  <a:lnTo>
                    <a:pt x="300" y="74"/>
                  </a:lnTo>
                  <a:lnTo>
                    <a:pt x="0" y="0"/>
                  </a:lnTo>
                  <a:lnTo>
                    <a:pt x="1181" y="267"/>
                  </a:lnTo>
                  <a:lnTo>
                    <a:pt x="1422" y="326"/>
                  </a:lnTo>
                  <a:close/>
                </a:path>
              </a:pathLst>
            </a:custGeom>
            <a:solidFill>
              <a:srgbClr val="4E4E4E"/>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1" name="Freeform 61"/>
            <p:cNvSpPr>
              <a:spLocks/>
            </p:cNvSpPr>
            <p:nvPr/>
          </p:nvSpPr>
          <p:spPr bwMode="auto">
            <a:xfrm>
              <a:off x="1023938" y="3851275"/>
              <a:ext cx="3521075" cy="2486025"/>
            </a:xfrm>
            <a:custGeom>
              <a:avLst/>
              <a:gdLst/>
              <a:ahLst/>
              <a:cxnLst>
                <a:cxn ang="0">
                  <a:pos x="939" y="18"/>
                </a:cxn>
                <a:cxn ang="0">
                  <a:pos x="643" y="0"/>
                </a:cxn>
                <a:cxn ang="0">
                  <a:pos x="619" y="0"/>
                </a:cxn>
                <a:cxn ang="0">
                  <a:pos x="593" y="2"/>
                </a:cxn>
                <a:cxn ang="0">
                  <a:pos x="565" y="7"/>
                </a:cxn>
                <a:cxn ang="0">
                  <a:pos x="536" y="15"/>
                </a:cxn>
                <a:cxn ang="0">
                  <a:pos x="530" y="17"/>
                </a:cxn>
                <a:cxn ang="0">
                  <a:pos x="523" y="19"/>
                </a:cxn>
                <a:cxn ang="0">
                  <a:pos x="406" y="79"/>
                </a:cxn>
                <a:cxn ang="0">
                  <a:pos x="276" y="186"/>
                </a:cxn>
                <a:cxn ang="0">
                  <a:pos x="138" y="347"/>
                </a:cxn>
                <a:cxn ang="0">
                  <a:pos x="0" y="567"/>
                </a:cxn>
                <a:cxn ang="0">
                  <a:pos x="422" y="663"/>
                </a:cxn>
                <a:cxn ang="0">
                  <a:pos x="536" y="410"/>
                </a:cxn>
                <a:cxn ang="0">
                  <a:pos x="649" y="227"/>
                </a:cxn>
                <a:cxn ang="0">
                  <a:pos x="754" y="107"/>
                </a:cxn>
                <a:cxn ang="0">
                  <a:pos x="846" y="40"/>
                </a:cxn>
                <a:cxn ang="0">
                  <a:pos x="851" y="38"/>
                </a:cxn>
                <a:cxn ang="0">
                  <a:pos x="856" y="35"/>
                </a:cxn>
                <a:cxn ang="0">
                  <a:pos x="879" y="26"/>
                </a:cxn>
                <a:cxn ang="0">
                  <a:pos x="900" y="21"/>
                </a:cxn>
                <a:cxn ang="0">
                  <a:pos x="920" y="18"/>
                </a:cxn>
                <a:cxn ang="0">
                  <a:pos x="939" y="18"/>
                </a:cxn>
              </a:cxnLst>
              <a:rect l="0" t="0" r="r" b="b"/>
              <a:pathLst>
                <a:path w="939" h="663">
                  <a:moveTo>
                    <a:pt x="939" y="18"/>
                  </a:moveTo>
                  <a:cubicBezTo>
                    <a:pt x="643" y="0"/>
                    <a:pt x="643" y="0"/>
                    <a:pt x="643" y="0"/>
                  </a:cubicBezTo>
                  <a:cubicBezTo>
                    <a:pt x="635" y="0"/>
                    <a:pt x="627" y="0"/>
                    <a:pt x="619" y="0"/>
                  </a:cubicBezTo>
                  <a:cubicBezTo>
                    <a:pt x="610" y="1"/>
                    <a:pt x="601" y="1"/>
                    <a:pt x="593" y="2"/>
                  </a:cubicBezTo>
                  <a:cubicBezTo>
                    <a:pt x="584" y="4"/>
                    <a:pt x="574" y="5"/>
                    <a:pt x="565" y="7"/>
                  </a:cubicBezTo>
                  <a:cubicBezTo>
                    <a:pt x="556" y="9"/>
                    <a:pt x="546" y="12"/>
                    <a:pt x="536" y="15"/>
                  </a:cubicBezTo>
                  <a:cubicBezTo>
                    <a:pt x="532" y="16"/>
                    <a:pt x="531" y="17"/>
                    <a:pt x="530" y="17"/>
                  </a:cubicBezTo>
                  <a:cubicBezTo>
                    <a:pt x="525" y="19"/>
                    <a:pt x="524" y="19"/>
                    <a:pt x="523" y="19"/>
                  </a:cubicBezTo>
                  <a:cubicBezTo>
                    <a:pt x="485" y="32"/>
                    <a:pt x="446" y="52"/>
                    <a:pt x="406" y="79"/>
                  </a:cubicBezTo>
                  <a:cubicBezTo>
                    <a:pt x="364" y="107"/>
                    <a:pt x="320" y="143"/>
                    <a:pt x="276" y="186"/>
                  </a:cubicBezTo>
                  <a:cubicBezTo>
                    <a:pt x="229" y="232"/>
                    <a:pt x="183" y="286"/>
                    <a:pt x="138" y="347"/>
                  </a:cubicBezTo>
                  <a:cubicBezTo>
                    <a:pt x="89" y="413"/>
                    <a:pt x="43" y="487"/>
                    <a:pt x="0" y="567"/>
                  </a:cubicBezTo>
                  <a:cubicBezTo>
                    <a:pt x="422" y="663"/>
                    <a:pt x="422" y="663"/>
                    <a:pt x="422" y="663"/>
                  </a:cubicBezTo>
                  <a:cubicBezTo>
                    <a:pt x="458" y="570"/>
                    <a:pt x="496" y="485"/>
                    <a:pt x="536" y="410"/>
                  </a:cubicBezTo>
                  <a:cubicBezTo>
                    <a:pt x="573" y="340"/>
                    <a:pt x="611" y="279"/>
                    <a:pt x="649" y="227"/>
                  </a:cubicBezTo>
                  <a:cubicBezTo>
                    <a:pt x="684" y="179"/>
                    <a:pt x="719" y="139"/>
                    <a:pt x="754" y="107"/>
                  </a:cubicBezTo>
                  <a:cubicBezTo>
                    <a:pt x="785" y="77"/>
                    <a:pt x="816" y="55"/>
                    <a:pt x="846" y="40"/>
                  </a:cubicBezTo>
                  <a:cubicBezTo>
                    <a:pt x="849" y="38"/>
                    <a:pt x="850" y="38"/>
                    <a:pt x="851" y="38"/>
                  </a:cubicBezTo>
                  <a:cubicBezTo>
                    <a:pt x="854" y="36"/>
                    <a:pt x="855" y="36"/>
                    <a:pt x="856" y="35"/>
                  </a:cubicBezTo>
                  <a:cubicBezTo>
                    <a:pt x="864" y="32"/>
                    <a:pt x="871" y="29"/>
                    <a:pt x="879" y="26"/>
                  </a:cubicBezTo>
                  <a:cubicBezTo>
                    <a:pt x="886" y="24"/>
                    <a:pt x="893" y="22"/>
                    <a:pt x="900" y="21"/>
                  </a:cubicBezTo>
                  <a:cubicBezTo>
                    <a:pt x="907" y="19"/>
                    <a:pt x="914" y="18"/>
                    <a:pt x="920" y="18"/>
                  </a:cubicBezTo>
                  <a:cubicBezTo>
                    <a:pt x="927" y="17"/>
                    <a:pt x="933" y="17"/>
                    <a:pt x="939" y="18"/>
                  </a:cubicBezTo>
                  <a:close/>
                </a:path>
              </a:pathLst>
            </a:cu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2" name="Freeform 62"/>
            <p:cNvSpPr>
              <a:spLocks/>
            </p:cNvSpPr>
            <p:nvPr/>
          </p:nvSpPr>
          <p:spPr bwMode="auto">
            <a:xfrm>
              <a:off x="2670175" y="3917950"/>
              <a:ext cx="1987550" cy="2455862"/>
            </a:xfrm>
            <a:custGeom>
              <a:avLst/>
              <a:gdLst/>
              <a:ahLst/>
              <a:cxnLst>
                <a:cxn ang="0">
                  <a:pos x="530" y="1"/>
                </a:cxn>
                <a:cxn ang="0">
                  <a:pos x="512" y="0"/>
                </a:cxn>
                <a:cxn ang="0">
                  <a:pos x="493" y="0"/>
                </a:cxn>
                <a:cxn ang="0">
                  <a:pos x="473" y="3"/>
                </a:cxn>
                <a:cxn ang="0">
                  <a:pos x="452" y="9"/>
                </a:cxn>
                <a:cxn ang="0">
                  <a:pos x="430" y="18"/>
                </a:cxn>
                <a:cxn ang="0">
                  <a:pos x="425" y="20"/>
                </a:cxn>
                <a:cxn ang="0">
                  <a:pos x="420" y="23"/>
                </a:cxn>
                <a:cxn ang="0">
                  <a:pos x="328" y="90"/>
                </a:cxn>
                <a:cxn ang="0">
                  <a:pos x="225" y="211"/>
                </a:cxn>
                <a:cxn ang="0">
                  <a:pos x="113" y="395"/>
                </a:cxn>
                <a:cxn ang="0">
                  <a:pos x="0" y="649"/>
                </a:cxn>
                <a:cxn ang="0">
                  <a:pos x="27" y="655"/>
                </a:cxn>
                <a:cxn ang="0">
                  <a:pos x="138" y="399"/>
                </a:cxn>
                <a:cxn ang="0">
                  <a:pos x="248" y="213"/>
                </a:cxn>
                <a:cxn ang="0">
                  <a:pos x="350" y="92"/>
                </a:cxn>
                <a:cxn ang="0">
                  <a:pos x="439" y="24"/>
                </a:cxn>
                <a:cxn ang="0">
                  <a:pos x="444" y="22"/>
                </a:cxn>
                <a:cxn ang="0">
                  <a:pos x="449" y="19"/>
                </a:cxn>
                <a:cxn ang="0">
                  <a:pos x="471" y="10"/>
                </a:cxn>
                <a:cxn ang="0">
                  <a:pos x="492" y="4"/>
                </a:cxn>
                <a:cxn ang="0">
                  <a:pos x="511" y="2"/>
                </a:cxn>
                <a:cxn ang="0">
                  <a:pos x="530" y="1"/>
                </a:cxn>
              </a:cxnLst>
              <a:rect l="0" t="0" r="r" b="b"/>
              <a:pathLst>
                <a:path w="530" h="655">
                  <a:moveTo>
                    <a:pt x="530" y="1"/>
                  </a:moveTo>
                  <a:cubicBezTo>
                    <a:pt x="512" y="0"/>
                    <a:pt x="512" y="0"/>
                    <a:pt x="512" y="0"/>
                  </a:cubicBezTo>
                  <a:cubicBezTo>
                    <a:pt x="506" y="0"/>
                    <a:pt x="499" y="0"/>
                    <a:pt x="493" y="0"/>
                  </a:cubicBezTo>
                  <a:cubicBezTo>
                    <a:pt x="487" y="1"/>
                    <a:pt x="480" y="2"/>
                    <a:pt x="473" y="3"/>
                  </a:cubicBezTo>
                  <a:cubicBezTo>
                    <a:pt x="466" y="5"/>
                    <a:pt x="459" y="7"/>
                    <a:pt x="452" y="9"/>
                  </a:cubicBezTo>
                  <a:cubicBezTo>
                    <a:pt x="445" y="11"/>
                    <a:pt x="437" y="14"/>
                    <a:pt x="430" y="18"/>
                  </a:cubicBezTo>
                  <a:cubicBezTo>
                    <a:pt x="426" y="19"/>
                    <a:pt x="425" y="20"/>
                    <a:pt x="425" y="20"/>
                  </a:cubicBezTo>
                  <a:cubicBezTo>
                    <a:pt x="421" y="22"/>
                    <a:pt x="420" y="22"/>
                    <a:pt x="420" y="23"/>
                  </a:cubicBezTo>
                  <a:cubicBezTo>
                    <a:pt x="390" y="38"/>
                    <a:pt x="360" y="60"/>
                    <a:pt x="328" y="90"/>
                  </a:cubicBezTo>
                  <a:cubicBezTo>
                    <a:pt x="295" y="122"/>
                    <a:pt x="260" y="162"/>
                    <a:pt x="225" y="211"/>
                  </a:cubicBezTo>
                  <a:cubicBezTo>
                    <a:pt x="188" y="263"/>
                    <a:pt x="150" y="325"/>
                    <a:pt x="113" y="395"/>
                  </a:cubicBezTo>
                  <a:cubicBezTo>
                    <a:pt x="74" y="470"/>
                    <a:pt x="35" y="555"/>
                    <a:pt x="0" y="649"/>
                  </a:cubicBezTo>
                  <a:cubicBezTo>
                    <a:pt x="27" y="655"/>
                    <a:pt x="27" y="655"/>
                    <a:pt x="27" y="655"/>
                  </a:cubicBezTo>
                  <a:cubicBezTo>
                    <a:pt x="62" y="561"/>
                    <a:pt x="99" y="475"/>
                    <a:pt x="138" y="399"/>
                  </a:cubicBezTo>
                  <a:cubicBezTo>
                    <a:pt x="174" y="328"/>
                    <a:pt x="211" y="266"/>
                    <a:pt x="248" y="213"/>
                  </a:cubicBezTo>
                  <a:cubicBezTo>
                    <a:pt x="282" y="164"/>
                    <a:pt x="317" y="124"/>
                    <a:pt x="350" y="92"/>
                  </a:cubicBezTo>
                  <a:cubicBezTo>
                    <a:pt x="380" y="62"/>
                    <a:pt x="410" y="39"/>
                    <a:pt x="439" y="24"/>
                  </a:cubicBezTo>
                  <a:cubicBezTo>
                    <a:pt x="442" y="22"/>
                    <a:pt x="443" y="22"/>
                    <a:pt x="444" y="22"/>
                  </a:cubicBezTo>
                  <a:cubicBezTo>
                    <a:pt x="447" y="20"/>
                    <a:pt x="448" y="20"/>
                    <a:pt x="449" y="19"/>
                  </a:cubicBezTo>
                  <a:cubicBezTo>
                    <a:pt x="457" y="16"/>
                    <a:pt x="464" y="13"/>
                    <a:pt x="471" y="10"/>
                  </a:cubicBezTo>
                  <a:cubicBezTo>
                    <a:pt x="478" y="8"/>
                    <a:pt x="485" y="6"/>
                    <a:pt x="492" y="4"/>
                  </a:cubicBezTo>
                  <a:cubicBezTo>
                    <a:pt x="498" y="3"/>
                    <a:pt x="505" y="2"/>
                    <a:pt x="511" y="2"/>
                  </a:cubicBezTo>
                  <a:cubicBezTo>
                    <a:pt x="518" y="1"/>
                    <a:pt x="524" y="1"/>
                    <a:pt x="530" y="1"/>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3" name="Freeform 63"/>
            <p:cNvSpPr>
              <a:spLocks/>
            </p:cNvSpPr>
            <p:nvPr/>
          </p:nvSpPr>
          <p:spPr bwMode="auto">
            <a:xfrm>
              <a:off x="896938" y="3843338"/>
              <a:ext cx="2500313" cy="2122487"/>
            </a:xfrm>
            <a:custGeom>
              <a:avLst/>
              <a:gdLst/>
              <a:ahLst/>
              <a:cxnLst>
                <a:cxn ang="0">
                  <a:pos x="667" y="2"/>
                </a:cxn>
                <a:cxn ang="0">
                  <a:pos x="652" y="1"/>
                </a:cxn>
                <a:cxn ang="0">
                  <a:pos x="627" y="1"/>
                </a:cxn>
                <a:cxn ang="0">
                  <a:pos x="600" y="3"/>
                </a:cxn>
                <a:cxn ang="0">
                  <a:pos x="572" y="8"/>
                </a:cxn>
                <a:cxn ang="0">
                  <a:pos x="543" y="15"/>
                </a:cxn>
                <a:cxn ang="0">
                  <a:pos x="540" y="16"/>
                </a:cxn>
                <a:cxn ang="0">
                  <a:pos x="536" y="17"/>
                </a:cxn>
                <a:cxn ang="0">
                  <a:pos x="533" y="18"/>
                </a:cxn>
                <a:cxn ang="0">
                  <a:pos x="530" y="20"/>
                </a:cxn>
                <a:cxn ang="0">
                  <a:pos x="411" y="78"/>
                </a:cxn>
                <a:cxn ang="0">
                  <a:pos x="279" y="184"/>
                </a:cxn>
                <a:cxn ang="0">
                  <a:pos x="139" y="344"/>
                </a:cxn>
                <a:cxn ang="0">
                  <a:pos x="0" y="562"/>
                </a:cxn>
                <a:cxn ang="0">
                  <a:pos x="21" y="566"/>
                </a:cxn>
                <a:cxn ang="0">
                  <a:pos x="159" y="347"/>
                </a:cxn>
                <a:cxn ang="0">
                  <a:pos x="298" y="186"/>
                </a:cxn>
                <a:cxn ang="0">
                  <a:pos x="429" y="80"/>
                </a:cxn>
                <a:cxn ang="0">
                  <a:pos x="546" y="21"/>
                </a:cxn>
                <a:cxn ang="0">
                  <a:pos x="550" y="20"/>
                </a:cxn>
                <a:cxn ang="0">
                  <a:pos x="553" y="18"/>
                </a:cxn>
                <a:cxn ang="0">
                  <a:pos x="556" y="17"/>
                </a:cxn>
                <a:cxn ang="0">
                  <a:pos x="559" y="16"/>
                </a:cxn>
                <a:cxn ang="0">
                  <a:pos x="589" y="9"/>
                </a:cxn>
                <a:cxn ang="0">
                  <a:pos x="616" y="4"/>
                </a:cxn>
                <a:cxn ang="0">
                  <a:pos x="642" y="2"/>
                </a:cxn>
                <a:cxn ang="0">
                  <a:pos x="667" y="2"/>
                </a:cxn>
              </a:cxnLst>
              <a:rect l="0" t="0" r="r" b="b"/>
              <a:pathLst>
                <a:path w="667" h="566">
                  <a:moveTo>
                    <a:pt x="667" y="2"/>
                  </a:moveTo>
                  <a:cubicBezTo>
                    <a:pt x="652" y="1"/>
                    <a:pt x="652" y="1"/>
                    <a:pt x="652" y="1"/>
                  </a:cubicBezTo>
                  <a:cubicBezTo>
                    <a:pt x="644" y="1"/>
                    <a:pt x="635" y="0"/>
                    <a:pt x="627" y="1"/>
                  </a:cubicBezTo>
                  <a:cubicBezTo>
                    <a:pt x="618" y="1"/>
                    <a:pt x="609" y="2"/>
                    <a:pt x="600" y="3"/>
                  </a:cubicBezTo>
                  <a:cubicBezTo>
                    <a:pt x="591" y="4"/>
                    <a:pt x="582" y="6"/>
                    <a:pt x="572" y="8"/>
                  </a:cubicBezTo>
                  <a:cubicBezTo>
                    <a:pt x="563" y="10"/>
                    <a:pt x="553" y="12"/>
                    <a:pt x="543" y="15"/>
                  </a:cubicBezTo>
                  <a:cubicBezTo>
                    <a:pt x="542" y="16"/>
                    <a:pt x="541" y="16"/>
                    <a:pt x="540" y="16"/>
                  </a:cubicBezTo>
                  <a:cubicBezTo>
                    <a:pt x="539" y="17"/>
                    <a:pt x="537" y="17"/>
                    <a:pt x="536" y="17"/>
                  </a:cubicBezTo>
                  <a:cubicBezTo>
                    <a:pt x="535" y="18"/>
                    <a:pt x="534" y="18"/>
                    <a:pt x="533" y="18"/>
                  </a:cubicBezTo>
                  <a:cubicBezTo>
                    <a:pt x="532" y="19"/>
                    <a:pt x="531" y="19"/>
                    <a:pt x="530" y="20"/>
                  </a:cubicBezTo>
                  <a:cubicBezTo>
                    <a:pt x="491" y="33"/>
                    <a:pt x="452" y="52"/>
                    <a:pt x="411" y="78"/>
                  </a:cubicBezTo>
                  <a:cubicBezTo>
                    <a:pt x="368" y="106"/>
                    <a:pt x="323" y="142"/>
                    <a:pt x="279" y="184"/>
                  </a:cubicBezTo>
                  <a:cubicBezTo>
                    <a:pt x="232" y="230"/>
                    <a:pt x="185" y="283"/>
                    <a:pt x="139" y="344"/>
                  </a:cubicBezTo>
                  <a:cubicBezTo>
                    <a:pt x="90" y="409"/>
                    <a:pt x="43" y="482"/>
                    <a:pt x="0" y="562"/>
                  </a:cubicBezTo>
                  <a:cubicBezTo>
                    <a:pt x="21" y="566"/>
                    <a:pt x="21" y="566"/>
                    <a:pt x="21" y="566"/>
                  </a:cubicBezTo>
                  <a:cubicBezTo>
                    <a:pt x="64" y="486"/>
                    <a:pt x="110" y="413"/>
                    <a:pt x="159" y="347"/>
                  </a:cubicBezTo>
                  <a:cubicBezTo>
                    <a:pt x="204" y="286"/>
                    <a:pt x="251" y="232"/>
                    <a:pt x="298" y="186"/>
                  </a:cubicBezTo>
                  <a:cubicBezTo>
                    <a:pt x="342" y="143"/>
                    <a:pt x="386" y="108"/>
                    <a:pt x="429" y="80"/>
                  </a:cubicBezTo>
                  <a:cubicBezTo>
                    <a:pt x="469" y="53"/>
                    <a:pt x="508" y="34"/>
                    <a:pt x="546" y="21"/>
                  </a:cubicBezTo>
                  <a:cubicBezTo>
                    <a:pt x="547" y="20"/>
                    <a:pt x="548" y="20"/>
                    <a:pt x="550" y="20"/>
                  </a:cubicBezTo>
                  <a:cubicBezTo>
                    <a:pt x="551" y="19"/>
                    <a:pt x="552" y="19"/>
                    <a:pt x="553" y="18"/>
                  </a:cubicBezTo>
                  <a:cubicBezTo>
                    <a:pt x="554" y="18"/>
                    <a:pt x="555" y="18"/>
                    <a:pt x="556" y="17"/>
                  </a:cubicBezTo>
                  <a:cubicBezTo>
                    <a:pt x="557" y="17"/>
                    <a:pt x="558" y="17"/>
                    <a:pt x="559" y="16"/>
                  </a:cubicBezTo>
                  <a:cubicBezTo>
                    <a:pt x="569" y="13"/>
                    <a:pt x="579" y="11"/>
                    <a:pt x="589" y="9"/>
                  </a:cubicBezTo>
                  <a:cubicBezTo>
                    <a:pt x="598" y="7"/>
                    <a:pt x="607" y="5"/>
                    <a:pt x="616" y="4"/>
                  </a:cubicBezTo>
                  <a:cubicBezTo>
                    <a:pt x="625" y="3"/>
                    <a:pt x="634" y="2"/>
                    <a:pt x="642" y="2"/>
                  </a:cubicBezTo>
                  <a:cubicBezTo>
                    <a:pt x="651" y="1"/>
                    <a:pt x="659" y="1"/>
                    <a:pt x="667" y="2"/>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4" name="Freeform 64"/>
            <p:cNvSpPr>
              <a:spLocks/>
            </p:cNvSpPr>
            <p:nvPr/>
          </p:nvSpPr>
          <p:spPr bwMode="auto">
            <a:xfrm>
              <a:off x="3851275" y="3881438"/>
              <a:ext cx="142875" cy="3175"/>
            </a:xfrm>
            <a:custGeom>
              <a:avLst/>
              <a:gdLst/>
              <a:ahLst/>
              <a:cxnLst>
                <a:cxn ang="0">
                  <a:pos x="38" y="1"/>
                </a:cxn>
                <a:cxn ang="0">
                  <a:pos x="32" y="1"/>
                </a:cxn>
                <a:cxn ang="0">
                  <a:pos x="25" y="1"/>
                </a:cxn>
                <a:cxn ang="0">
                  <a:pos x="19" y="1"/>
                </a:cxn>
                <a:cxn ang="0">
                  <a:pos x="12" y="1"/>
                </a:cxn>
                <a:cxn ang="0">
                  <a:pos x="0" y="1"/>
                </a:cxn>
                <a:cxn ang="0">
                  <a:pos x="7" y="0"/>
                </a:cxn>
                <a:cxn ang="0">
                  <a:pos x="14" y="0"/>
                </a:cxn>
                <a:cxn ang="0">
                  <a:pos x="20" y="0"/>
                </a:cxn>
                <a:cxn ang="0">
                  <a:pos x="27" y="0"/>
                </a:cxn>
                <a:cxn ang="0">
                  <a:pos x="38" y="1"/>
                </a:cxn>
              </a:cxnLst>
              <a:rect l="0" t="0" r="r" b="b"/>
              <a:pathLst>
                <a:path w="38" h="1">
                  <a:moveTo>
                    <a:pt x="38" y="1"/>
                  </a:moveTo>
                  <a:cubicBezTo>
                    <a:pt x="36" y="1"/>
                    <a:pt x="34" y="1"/>
                    <a:pt x="32" y="1"/>
                  </a:cubicBezTo>
                  <a:cubicBezTo>
                    <a:pt x="29" y="1"/>
                    <a:pt x="27" y="1"/>
                    <a:pt x="25" y="1"/>
                  </a:cubicBezTo>
                  <a:cubicBezTo>
                    <a:pt x="23" y="1"/>
                    <a:pt x="21" y="1"/>
                    <a:pt x="19" y="1"/>
                  </a:cubicBezTo>
                  <a:cubicBezTo>
                    <a:pt x="16" y="1"/>
                    <a:pt x="14" y="1"/>
                    <a:pt x="12" y="1"/>
                  </a:cubicBezTo>
                  <a:cubicBezTo>
                    <a:pt x="0" y="1"/>
                    <a:pt x="0" y="1"/>
                    <a:pt x="0" y="1"/>
                  </a:cubicBezTo>
                  <a:cubicBezTo>
                    <a:pt x="2" y="0"/>
                    <a:pt x="5" y="0"/>
                    <a:pt x="7" y="0"/>
                  </a:cubicBezTo>
                  <a:cubicBezTo>
                    <a:pt x="9" y="0"/>
                    <a:pt x="11" y="0"/>
                    <a:pt x="14" y="0"/>
                  </a:cubicBezTo>
                  <a:cubicBezTo>
                    <a:pt x="16" y="0"/>
                    <a:pt x="18" y="0"/>
                    <a:pt x="20" y="0"/>
                  </a:cubicBezTo>
                  <a:cubicBezTo>
                    <a:pt x="22" y="0"/>
                    <a:pt x="24" y="0"/>
                    <a:pt x="27" y="0"/>
                  </a:cubicBezTo>
                  <a:cubicBezTo>
                    <a:pt x="38" y="1"/>
                    <a:pt x="38" y="1"/>
                    <a:pt x="38" y="1"/>
                  </a:cubicBezTo>
                  <a:close/>
                </a:path>
              </a:pathLst>
            </a:custGeom>
            <a:solidFill>
              <a:srgbClr val="84848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5" name="Freeform 65"/>
            <p:cNvSpPr>
              <a:spLocks/>
            </p:cNvSpPr>
            <p:nvPr/>
          </p:nvSpPr>
          <p:spPr bwMode="auto">
            <a:xfrm>
              <a:off x="1739900" y="5519738"/>
              <a:ext cx="382588" cy="633412"/>
            </a:xfrm>
            <a:custGeom>
              <a:avLst/>
              <a:gdLst/>
              <a:ahLst/>
              <a:cxnLst>
                <a:cxn ang="0">
                  <a:pos x="102" y="3"/>
                </a:cxn>
                <a:cxn ang="0">
                  <a:pos x="80" y="42"/>
                </a:cxn>
                <a:cxn ang="0">
                  <a:pos x="59" y="82"/>
                </a:cxn>
                <a:cxn ang="0">
                  <a:pos x="37" y="125"/>
                </a:cxn>
                <a:cxn ang="0">
                  <a:pos x="17" y="169"/>
                </a:cxn>
                <a:cxn ang="0">
                  <a:pos x="0" y="166"/>
                </a:cxn>
                <a:cxn ang="0">
                  <a:pos x="21" y="122"/>
                </a:cxn>
                <a:cxn ang="0">
                  <a:pos x="43" y="79"/>
                </a:cxn>
                <a:cxn ang="0">
                  <a:pos x="64" y="39"/>
                </a:cxn>
                <a:cxn ang="0">
                  <a:pos x="86" y="0"/>
                </a:cxn>
                <a:cxn ang="0">
                  <a:pos x="102" y="3"/>
                </a:cxn>
              </a:cxnLst>
              <a:rect l="0" t="0" r="r" b="b"/>
              <a:pathLst>
                <a:path w="102" h="169">
                  <a:moveTo>
                    <a:pt x="102" y="3"/>
                  </a:moveTo>
                  <a:cubicBezTo>
                    <a:pt x="95" y="15"/>
                    <a:pt x="87" y="28"/>
                    <a:pt x="80" y="42"/>
                  </a:cubicBezTo>
                  <a:cubicBezTo>
                    <a:pt x="73" y="55"/>
                    <a:pt x="66" y="69"/>
                    <a:pt x="59" y="82"/>
                  </a:cubicBezTo>
                  <a:cubicBezTo>
                    <a:pt x="51" y="96"/>
                    <a:pt x="44" y="111"/>
                    <a:pt x="37" y="125"/>
                  </a:cubicBezTo>
                  <a:cubicBezTo>
                    <a:pt x="30" y="140"/>
                    <a:pt x="23" y="154"/>
                    <a:pt x="17" y="169"/>
                  </a:cubicBezTo>
                  <a:cubicBezTo>
                    <a:pt x="0" y="166"/>
                    <a:pt x="0" y="166"/>
                    <a:pt x="0" y="166"/>
                  </a:cubicBezTo>
                  <a:cubicBezTo>
                    <a:pt x="7" y="151"/>
                    <a:pt x="14" y="136"/>
                    <a:pt x="21" y="122"/>
                  </a:cubicBezTo>
                  <a:cubicBezTo>
                    <a:pt x="28" y="107"/>
                    <a:pt x="35" y="93"/>
                    <a:pt x="43" y="79"/>
                  </a:cubicBezTo>
                  <a:cubicBezTo>
                    <a:pt x="50" y="65"/>
                    <a:pt x="57" y="52"/>
                    <a:pt x="64" y="39"/>
                  </a:cubicBezTo>
                  <a:cubicBezTo>
                    <a:pt x="72" y="25"/>
                    <a:pt x="79" y="13"/>
                    <a:pt x="86" y="0"/>
                  </a:cubicBezTo>
                  <a:cubicBezTo>
                    <a:pt x="102" y="3"/>
                    <a:pt x="102" y="3"/>
                    <a:pt x="102" y="3"/>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6" name="Freeform 66"/>
            <p:cNvSpPr>
              <a:spLocks/>
            </p:cNvSpPr>
            <p:nvPr/>
          </p:nvSpPr>
          <p:spPr bwMode="auto">
            <a:xfrm>
              <a:off x="2438400" y="4421188"/>
              <a:ext cx="498475" cy="528637"/>
            </a:xfrm>
            <a:custGeom>
              <a:avLst/>
              <a:gdLst/>
              <a:ahLst/>
              <a:cxnLst>
                <a:cxn ang="0">
                  <a:pos x="15" y="141"/>
                </a:cxn>
                <a:cxn ang="0">
                  <a:pos x="0" y="139"/>
                </a:cxn>
                <a:cxn ang="0">
                  <a:pos x="31" y="99"/>
                </a:cxn>
                <a:cxn ang="0">
                  <a:pos x="61" y="63"/>
                </a:cxn>
                <a:cxn ang="0">
                  <a:pos x="90" y="30"/>
                </a:cxn>
                <a:cxn ang="0">
                  <a:pos x="119" y="0"/>
                </a:cxn>
                <a:cxn ang="0">
                  <a:pos x="133" y="2"/>
                </a:cxn>
                <a:cxn ang="0">
                  <a:pos x="105" y="32"/>
                </a:cxn>
                <a:cxn ang="0">
                  <a:pos x="75" y="65"/>
                </a:cxn>
                <a:cxn ang="0">
                  <a:pos x="46" y="101"/>
                </a:cxn>
                <a:cxn ang="0">
                  <a:pos x="15" y="141"/>
                </a:cxn>
              </a:cxnLst>
              <a:rect l="0" t="0" r="r" b="b"/>
              <a:pathLst>
                <a:path w="133" h="141">
                  <a:moveTo>
                    <a:pt x="15" y="141"/>
                  </a:moveTo>
                  <a:cubicBezTo>
                    <a:pt x="0" y="139"/>
                    <a:pt x="0" y="139"/>
                    <a:pt x="0" y="139"/>
                  </a:cubicBezTo>
                  <a:cubicBezTo>
                    <a:pt x="11" y="125"/>
                    <a:pt x="21" y="112"/>
                    <a:pt x="31" y="99"/>
                  </a:cubicBezTo>
                  <a:cubicBezTo>
                    <a:pt x="41" y="87"/>
                    <a:pt x="51" y="75"/>
                    <a:pt x="61" y="63"/>
                  </a:cubicBezTo>
                  <a:cubicBezTo>
                    <a:pt x="71" y="52"/>
                    <a:pt x="81" y="41"/>
                    <a:pt x="90" y="30"/>
                  </a:cubicBezTo>
                  <a:cubicBezTo>
                    <a:pt x="100" y="20"/>
                    <a:pt x="110" y="10"/>
                    <a:pt x="119" y="0"/>
                  </a:cubicBezTo>
                  <a:cubicBezTo>
                    <a:pt x="133" y="2"/>
                    <a:pt x="133" y="2"/>
                    <a:pt x="133" y="2"/>
                  </a:cubicBezTo>
                  <a:cubicBezTo>
                    <a:pt x="124" y="11"/>
                    <a:pt x="114" y="21"/>
                    <a:pt x="105" y="32"/>
                  </a:cubicBezTo>
                  <a:cubicBezTo>
                    <a:pt x="95" y="42"/>
                    <a:pt x="85" y="53"/>
                    <a:pt x="75" y="65"/>
                  </a:cubicBezTo>
                  <a:cubicBezTo>
                    <a:pt x="65" y="76"/>
                    <a:pt x="55" y="88"/>
                    <a:pt x="46" y="101"/>
                  </a:cubicBezTo>
                  <a:cubicBezTo>
                    <a:pt x="35" y="114"/>
                    <a:pt x="25" y="127"/>
                    <a:pt x="15" y="141"/>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7" name="Freeform 67"/>
            <p:cNvSpPr>
              <a:spLocks/>
            </p:cNvSpPr>
            <p:nvPr/>
          </p:nvSpPr>
          <p:spPr bwMode="auto">
            <a:xfrm>
              <a:off x="3221038" y="3940175"/>
              <a:ext cx="415925" cy="203200"/>
            </a:xfrm>
            <a:custGeom>
              <a:avLst/>
              <a:gdLst/>
              <a:ahLst/>
              <a:cxnLst>
                <a:cxn ang="0">
                  <a:pos x="13" y="54"/>
                </a:cxn>
                <a:cxn ang="0">
                  <a:pos x="0" y="53"/>
                </a:cxn>
                <a:cxn ang="0">
                  <a:pos x="22" y="38"/>
                </a:cxn>
                <a:cxn ang="0">
                  <a:pos x="44" y="25"/>
                </a:cxn>
                <a:cxn ang="0">
                  <a:pos x="65" y="14"/>
                </a:cxn>
                <a:cxn ang="0">
                  <a:pos x="86" y="5"/>
                </a:cxn>
                <a:cxn ang="0">
                  <a:pos x="89" y="4"/>
                </a:cxn>
                <a:cxn ang="0">
                  <a:pos x="92" y="3"/>
                </a:cxn>
                <a:cxn ang="0">
                  <a:pos x="95" y="1"/>
                </a:cxn>
                <a:cxn ang="0">
                  <a:pos x="98" y="0"/>
                </a:cxn>
                <a:cxn ang="0">
                  <a:pos x="98" y="0"/>
                </a:cxn>
                <a:cxn ang="0">
                  <a:pos x="99" y="0"/>
                </a:cxn>
                <a:cxn ang="0">
                  <a:pos x="99" y="0"/>
                </a:cxn>
                <a:cxn ang="0">
                  <a:pos x="99" y="0"/>
                </a:cxn>
                <a:cxn ang="0">
                  <a:pos x="111" y="1"/>
                </a:cxn>
                <a:cxn ang="0">
                  <a:pos x="111" y="1"/>
                </a:cxn>
                <a:cxn ang="0">
                  <a:pos x="111" y="1"/>
                </a:cxn>
                <a:cxn ang="0">
                  <a:pos x="111" y="1"/>
                </a:cxn>
                <a:cxn ang="0">
                  <a:pos x="110" y="1"/>
                </a:cxn>
                <a:cxn ang="0">
                  <a:pos x="107" y="2"/>
                </a:cxn>
                <a:cxn ang="0">
                  <a:pos x="105" y="3"/>
                </a:cxn>
                <a:cxn ang="0">
                  <a:pos x="102" y="4"/>
                </a:cxn>
                <a:cxn ang="0">
                  <a:pos x="99" y="6"/>
                </a:cxn>
                <a:cxn ang="0">
                  <a:pos x="78" y="15"/>
                </a:cxn>
                <a:cxn ang="0">
                  <a:pos x="57" y="26"/>
                </a:cxn>
                <a:cxn ang="0">
                  <a:pos x="35" y="39"/>
                </a:cxn>
                <a:cxn ang="0">
                  <a:pos x="13" y="54"/>
                </a:cxn>
              </a:cxnLst>
              <a:rect l="0" t="0" r="r" b="b"/>
              <a:pathLst>
                <a:path w="111" h="54">
                  <a:moveTo>
                    <a:pt x="13" y="54"/>
                  </a:moveTo>
                  <a:cubicBezTo>
                    <a:pt x="0" y="53"/>
                    <a:pt x="0" y="53"/>
                    <a:pt x="0" y="53"/>
                  </a:cubicBezTo>
                  <a:cubicBezTo>
                    <a:pt x="7" y="48"/>
                    <a:pt x="15" y="43"/>
                    <a:pt x="22" y="38"/>
                  </a:cubicBezTo>
                  <a:cubicBezTo>
                    <a:pt x="30" y="34"/>
                    <a:pt x="37" y="29"/>
                    <a:pt x="44" y="25"/>
                  </a:cubicBezTo>
                  <a:cubicBezTo>
                    <a:pt x="51" y="21"/>
                    <a:pt x="58" y="18"/>
                    <a:pt x="65" y="14"/>
                  </a:cubicBezTo>
                  <a:cubicBezTo>
                    <a:pt x="72" y="11"/>
                    <a:pt x="79" y="8"/>
                    <a:pt x="86" y="5"/>
                  </a:cubicBezTo>
                  <a:cubicBezTo>
                    <a:pt x="87" y="4"/>
                    <a:pt x="88" y="4"/>
                    <a:pt x="89" y="4"/>
                  </a:cubicBezTo>
                  <a:cubicBezTo>
                    <a:pt x="90" y="3"/>
                    <a:pt x="91" y="3"/>
                    <a:pt x="92" y="3"/>
                  </a:cubicBezTo>
                  <a:cubicBezTo>
                    <a:pt x="93" y="2"/>
                    <a:pt x="94" y="2"/>
                    <a:pt x="95" y="1"/>
                  </a:cubicBezTo>
                  <a:cubicBezTo>
                    <a:pt x="96" y="1"/>
                    <a:pt x="97" y="1"/>
                    <a:pt x="98" y="0"/>
                  </a:cubicBezTo>
                  <a:cubicBezTo>
                    <a:pt x="98" y="0"/>
                    <a:pt x="98" y="0"/>
                    <a:pt x="98" y="0"/>
                  </a:cubicBezTo>
                  <a:cubicBezTo>
                    <a:pt x="98" y="0"/>
                    <a:pt x="98" y="0"/>
                    <a:pt x="99" y="0"/>
                  </a:cubicBezTo>
                  <a:cubicBezTo>
                    <a:pt x="99" y="0"/>
                    <a:pt x="99" y="0"/>
                    <a:pt x="99" y="0"/>
                  </a:cubicBezTo>
                  <a:cubicBezTo>
                    <a:pt x="99" y="0"/>
                    <a:pt x="99" y="0"/>
                    <a:pt x="99" y="0"/>
                  </a:cubicBezTo>
                  <a:cubicBezTo>
                    <a:pt x="111" y="1"/>
                    <a:pt x="111" y="1"/>
                    <a:pt x="111" y="1"/>
                  </a:cubicBezTo>
                  <a:cubicBezTo>
                    <a:pt x="111" y="1"/>
                    <a:pt x="111" y="1"/>
                    <a:pt x="111" y="1"/>
                  </a:cubicBezTo>
                  <a:cubicBezTo>
                    <a:pt x="111" y="1"/>
                    <a:pt x="111" y="1"/>
                    <a:pt x="111" y="1"/>
                  </a:cubicBezTo>
                  <a:cubicBezTo>
                    <a:pt x="111" y="1"/>
                    <a:pt x="111" y="1"/>
                    <a:pt x="111" y="1"/>
                  </a:cubicBezTo>
                  <a:cubicBezTo>
                    <a:pt x="111" y="1"/>
                    <a:pt x="110" y="1"/>
                    <a:pt x="110" y="1"/>
                  </a:cubicBezTo>
                  <a:cubicBezTo>
                    <a:pt x="109" y="1"/>
                    <a:pt x="108" y="2"/>
                    <a:pt x="107" y="2"/>
                  </a:cubicBezTo>
                  <a:cubicBezTo>
                    <a:pt x="106" y="3"/>
                    <a:pt x="105" y="3"/>
                    <a:pt x="105" y="3"/>
                  </a:cubicBezTo>
                  <a:cubicBezTo>
                    <a:pt x="104" y="4"/>
                    <a:pt x="103" y="4"/>
                    <a:pt x="102" y="4"/>
                  </a:cubicBezTo>
                  <a:cubicBezTo>
                    <a:pt x="101" y="5"/>
                    <a:pt x="100" y="5"/>
                    <a:pt x="99" y="6"/>
                  </a:cubicBezTo>
                  <a:cubicBezTo>
                    <a:pt x="92" y="9"/>
                    <a:pt x="85" y="12"/>
                    <a:pt x="78" y="15"/>
                  </a:cubicBezTo>
                  <a:cubicBezTo>
                    <a:pt x="71" y="18"/>
                    <a:pt x="64" y="22"/>
                    <a:pt x="57" y="26"/>
                  </a:cubicBezTo>
                  <a:cubicBezTo>
                    <a:pt x="50" y="30"/>
                    <a:pt x="43" y="34"/>
                    <a:pt x="35" y="39"/>
                  </a:cubicBezTo>
                  <a:cubicBezTo>
                    <a:pt x="28" y="44"/>
                    <a:pt x="21" y="49"/>
                    <a:pt x="13" y="54"/>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8" name="Freeform 68"/>
            <p:cNvSpPr>
              <a:spLocks/>
            </p:cNvSpPr>
            <p:nvPr/>
          </p:nvSpPr>
          <p:spPr bwMode="auto">
            <a:xfrm>
              <a:off x="3851275" y="3881438"/>
              <a:ext cx="142875" cy="3175"/>
            </a:xfrm>
            <a:custGeom>
              <a:avLst/>
              <a:gdLst/>
              <a:ahLst/>
              <a:cxnLst>
                <a:cxn ang="0">
                  <a:pos x="38" y="1"/>
                </a:cxn>
                <a:cxn ang="0">
                  <a:pos x="32" y="1"/>
                </a:cxn>
                <a:cxn ang="0">
                  <a:pos x="25" y="1"/>
                </a:cxn>
                <a:cxn ang="0">
                  <a:pos x="19" y="1"/>
                </a:cxn>
                <a:cxn ang="0">
                  <a:pos x="12" y="1"/>
                </a:cxn>
                <a:cxn ang="0">
                  <a:pos x="0" y="1"/>
                </a:cxn>
                <a:cxn ang="0">
                  <a:pos x="7" y="0"/>
                </a:cxn>
                <a:cxn ang="0">
                  <a:pos x="14" y="0"/>
                </a:cxn>
                <a:cxn ang="0">
                  <a:pos x="20" y="0"/>
                </a:cxn>
                <a:cxn ang="0">
                  <a:pos x="27" y="0"/>
                </a:cxn>
                <a:cxn ang="0">
                  <a:pos x="38" y="1"/>
                </a:cxn>
              </a:cxnLst>
              <a:rect l="0" t="0" r="r" b="b"/>
              <a:pathLst>
                <a:path w="38" h="1">
                  <a:moveTo>
                    <a:pt x="38" y="1"/>
                  </a:moveTo>
                  <a:cubicBezTo>
                    <a:pt x="36" y="1"/>
                    <a:pt x="34" y="1"/>
                    <a:pt x="32" y="1"/>
                  </a:cubicBezTo>
                  <a:cubicBezTo>
                    <a:pt x="29" y="1"/>
                    <a:pt x="27" y="1"/>
                    <a:pt x="25" y="1"/>
                  </a:cubicBezTo>
                  <a:cubicBezTo>
                    <a:pt x="23" y="1"/>
                    <a:pt x="21" y="1"/>
                    <a:pt x="19" y="1"/>
                  </a:cubicBezTo>
                  <a:cubicBezTo>
                    <a:pt x="16" y="1"/>
                    <a:pt x="14" y="1"/>
                    <a:pt x="12" y="1"/>
                  </a:cubicBezTo>
                  <a:cubicBezTo>
                    <a:pt x="0" y="1"/>
                    <a:pt x="0" y="1"/>
                    <a:pt x="0" y="1"/>
                  </a:cubicBezTo>
                  <a:cubicBezTo>
                    <a:pt x="2" y="0"/>
                    <a:pt x="5" y="0"/>
                    <a:pt x="7" y="0"/>
                  </a:cubicBezTo>
                  <a:cubicBezTo>
                    <a:pt x="9" y="0"/>
                    <a:pt x="11" y="0"/>
                    <a:pt x="14" y="0"/>
                  </a:cubicBezTo>
                  <a:cubicBezTo>
                    <a:pt x="16" y="0"/>
                    <a:pt x="18" y="0"/>
                    <a:pt x="20" y="0"/>
                  </a:cubicBezTo>
                  <a:cubicBezTo>
                    <a:pt x="22" y="0"/>
                    <a:pt x="24" y="0"/>
                    <a:pt x="27" y="0"/>
                  </a:cubicBezTo>
                  <a:cubicBezTo>
                    <a:pt x="38" y="1"/>
                    <a:pt x="38" y="1"/>
                    <a:pt x="38" y="1"/>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9" name="Freeform 69"/>
            <p:cNvSpPr>
              <a:spLocks/>
            </p:cNvSpPr>
            <p:nvPr/>
          </p:nvSpPr>
          <p:spPr bwMode="auto">
            <a:xfrm>
              <a:off x="2606675" y="2058988"/>
              <a:ext cx="4121150" cy="4799012"/>
            </a:xfrm>
            <a:custGeom>
              <a:avLst/>
              <a:gdLst/>
              <a:ahLst/>
              <a:cxnLst>
                <a:cxn ang="0">
                  <a:pos x="1096" y="68"/>
                </a:cxn>
                <a:cxn ang="0">
                  <a:pos x="1078" y="235"/>
                </a:cxn>
                <a:cxn ang="0">
                  <a:pos x="1070" y="253"/>
                </a:cxn>
                <a:cxn ang="0">
                  <a:pos x="1058" y="252"/>
                </a:cxn>
                <a:cxn ang="0">
                  <a:pos x="1044" y="218"/>
                </a:cxn>
                <a:cxn ang="0">
                  <a:pos x="1034" y="208"/>
                </a:cxn>
                <a:cxn ang="0">
                  <a:pos x="1014" y="266"/>
                </a:cxn>
                <a:cxn ang="0">
                  <a:pos x="998" y="382"/>
                </a:cxn>
                <a:cxn ang="0">
                  <a:pos x="981" y="429"/>
                </a:cxn>
                <a:cxn ang="0">
                  <a:pos x="978" y="433"/>
                </a:cxn>
                <a:cxn ang="0">
                  <a:pos x="945" y="398"/>
                </a:cxn>
                <a:cxn ang="0">
                  <a:pos x="918" y="302"/>
                </a:cxn>
                <a:cxn ang="0">
                  <a:pos x="895" y="288"/>
                </a:cxn>
                <a:cxn ang="0">
                  <a:pos x="892" y="290"/>
                </a:cxn>
                <a:cxn ang="0">
                  <a:pos x="857" y="386"/>
                </a:cxn>
                <a:cxn ang="0">
                  <a:pos x="824" y="587"/>
                </a:cxn>
                <a:cxn ang="0">
                  <a:pos x="780" y="699"/>
                </a:cxn>
                <a:cxn ang="0">
                  <a:pos x="776" y="704"/>
                </a:cxn>
                <a:cxn ang="0">
                  <a:pos x="768" y="715"/>
                </a:cxn>
                <a:cxn ang="0">
                  <a:pos x="712" y="742"/>
                </a:cxn>
                <a:cxn ang="0">
                  <a:pos x="623" y="642"/>
                </a:cxn>
                <a:cxn ang="0">
                  <a:pos x="471" y="636"/>
                </a:cxn>
                <a:cxn ang="0">
                  <a:pos x="465" y="640"/>
                </a:cxn>
                <a:cxn ang="0">
                  <a:pos x="310" y="817"/>
                </a:cxn>
                <a:cxn ang="0">
                  <a:pos x="116" y="1280"/>
                </a:cxn>
                <a:cxn ang="0">
                  <a:pos x="155" y="895"/>
                </a:cxn>
                <a:cxn ang="0">
                  <a:pos x="456" y="520"/>
                </a:cxn>
                <a:cxn ang="0">
                  <a:pos x="464" y="516"/>
                </a:cxn>
                <a:cxn ang="0">
                  <a:pos x="595" y="510"/>
                </a:cxn>
                <a:cxn ang="0">
                  <a:pos x="700" y="638"/>
                </a:cxn>
                <a:cxn ang="0">
                  <a:pos x="763" y="641"/>
                </a:cxn>
                <a:cxn ang="0">
                  <a:pos x="773" y="630"/>
                </a:cxn>
                <a:cxn ang="0">
                  <a:pos x="812" y="541"/>
                </a:cxn>
                <a:cxn ang="0">
                  <a:pos x="843" y="349"/>
                </a:cxn>
                <a:cxn ang="0">
                  <a:pos x="890" y="231"/>
                </a:cxn>
                <a:cxn ang="0">
                  <a:pos x="894" y="230"/>
                </a:cxn>
                <a:cxn ang="0">
                  <a:pos x="923" y="251"/>
                </a:cxn>
                <a:cxn ang="0">
                  <a:pos x="951" y="356"/>
                </a:cxn>
                <a:cxn ang="0">
                  <a:pos x="977" y="387"/>
                </a:cxn>
                <a:cxn ang="0">
                  <a:pos x="999" y="324"/>
                </a:cxn>
                <a:cxn ang="0">
                  <a:pos x="1017" y="200"/>
                </a:cxn>
                <a:cxn ang="0">
                  <a:pos x="1037" y="171"/>
                </a:cxn>
                <a:cxn ang="0">
                  <a:pos x="1050" y="196"/>
                </a:cxn>
                <a:cxn ang="0">
                  <a:pos x="1063" y="223"/>
                </a:cxn>
                <a:cxn ang="0">
                  <a:pos x="1072" y="218"/>
                </a:cxn>
                <a:cxn ang="0">
                  <a:pos x="1082" y="170"/>
                </a:cxn>
                <a:cxn ang="0">
                  <a:pos x="1096" y="0"/>
                </a:cxn>
              </a:cxnLst>
              <a:rect l="0" t="0" r="r" b="b"/>
              <a:pathLst>
                <a:path w="1099" h="1280">
                  <a:moveTo>
                    <a:pt x="1096" y="0"/>
                  </a:moveTo>
                  <a:cubicBezTo>
                    <a:pt x="1099" y="14"/>
                    <a:pt x="1099" y="14"/>
                    <a:pt x="1099" y="14"/>
                  </a:cubicBezTo>
                  <a:cubicBezTo>
                    <a:pt x="1098" y="29"/>
                    <a:pt x="1097" y="48"/>
                    <a:pt x="1096" y="68"/>
                  </a:cubicBezTo>
                  <a:cubicBezTo>
                    <a:pt x="1094" y="89"/>
                    <a:pt x="1092" y="112"/>
                    <a:pt x="1091" y="134"/>
                  </a:cubicBezTo>
                  <a:cubicBezTo>
                    <a:pt x="1089" y="156"/>
                    <a:pt x="1087" y="177"/>
                    <a:pt x="1084" y="195"/>
                  </a:cubicBezTo>
                  <a:cubicBezTo>
                    <a:pt x="1082" y="213"/>
                    <a:pt x="1080" y="228"/>
                    <a:pt x="1078" y="235"/>
                  </a:cubicBezTo>
                  <a:cubicBezTo>
                    <a:pt x="1077" y="238"/>
                    <a:pt x="1076" y="240"/>
                    <a:pt x="1075" y="243"/>
                  </a:cubicBezTo>
                  <a:cubicBezTo>
                    <a:pt x="1075" y="245"/>
                    <a:pt x="1074" y="247"/>
                    <a:pt x="1073" y="249"/>
                  </a:cubicBezTo>
                  <a:cubicBezTo>
                    <a:pt x="1072" y="250"/>
                    <a:pt x="1071" y="252"/>
                    <a:pt x="1070" y="253"/>
                  </a:cubicBezTo>
                  <a:cubicBezTo>
                    <a:pt x="1069" y="254"/>
                    <a:pt x="1068" y="255"/>
                    <a:pt x="1067" y="256"/>
                  </a:cubicBezTo>
                  <a:cubicBezTo>
                    <a:pt x="1066" y="257"/>
                    <a:pt x="1064" y="257"/>
                    <a:pt x="1063" y="256"/>
                  </a:cubicBezTo>
                  <a:cubicBezTo>
                    <a:pt x="1061" y="255"/>
                    <a:pt x="1059" y="254"/>
                    <a:pt x="1058" y="252"/>
                  </a:cubicBezTo>
                  <a:cubicBezTo>
                    <a:pt x="1056" y="249"/>
                    <a:pt x="1054" y="246"/>
                    <a:pt x="1053" y="243"/>
                  </a:cubicBezTo>
                  <a:cubicBezTo>
                    <a:pt x="1051" y="239"/>
                    <a:pt x="1049" y="234"/>
                    <a:pt x="1048" y="228"/>
                  </a:cubicBezTo>
                  <a:cubicBezTo>
                    <a:pt x="1047" y="224"/>
                    <a:pt x="1046" y="221"/>
                    <a:pt x="1044" y="218"/>
                  </a:cubicBezTo>
                  <a:cubicBezTo>
                    <a:pt x="1043" y="216"/>
                    <a:pt x="1042" y="214"/>
                    <a:pt x="1041" y="212"/>
                  </a:cubicBezTo>
                  <a:cubicBezTo>
                    <a:pt x="1040" y="210"/>
                    <a:pt x="1039" y="209"/>
                    <a:pt x="1037" y="208"/>
                  </a:cubicBezTo>
                  <a:cubicBezTo>
                    <a:pt x="1036" y="208"/>
                    <a:pt x="1035" y="208"/>
                    <a:pt x="1034" y="208"/>
                  </a:cubicBezTo>
                  <a:cubicBezTo>
                    <a:pt x="1031" y="209"/>
                    <a:pt x="1029" y="211"/>
                    <a:pt x="1027" y="216"/>
                  </a:cubicBezTo>
                  <a:cubicBezTo>
                    <a:pt x="1024" y="220"/>
                    <a:pt x="1022" y="227"/>
                    <a:pt x="1020" y="235"/>
                  </a:cubicBezTo>
                  <a:cubicBezTo>
                    <a:pt x="1018" y="244"/>
                    <a:pt x="1016" y="254"/>
                    <a:pt x="1014" y="266"/>
                  </a:cubicBezTo>
                  <a:cubicBezTo>
                    <a:pt x="1012" y="279"/>
                    <a:pt x="1010" y="293"/>
                    <a:pt x="1009" y="309"/>
                  </a:cubicBezTo>
                  <a:cubicBezTo>
                    <a:pt x="1008" y="323"/>
                    <a:pt x="1006" y="336"/>
                    <a:pt x="1004" y="348"/>
                  </a:cubicBezTo>
                  <a:cubicBezTo>
                    <a:pt x="1003" y="361"/>
                    <a:pt x="1001" y="372"/>
                    <a:pt x="998" y="382"/>
                  </a:cubicBezTo>
                  <a:cubicBezTo>
                    <a:pt x="996" y="392"/>
                    <a:pt x="994" y="401"/>
                    <a:pt x="991" y="409"/>
                  </a:cubicBezTo>
                  <a:cubicBezTo>
                    <a:pt x="988" y="417"/>
                    <a:pt x="985" y="423"/>
                    <a:pt x="982" y="428"/>
                  </a:cubicBezTo>
                  <a:cubicBezTo>
                    <a:pt x="982" y="428"/>
                    <a:pt x="982" y="429"/>
                    <a:pt x="981" y="429"/>
                  </a:cubicBezTo>
                  <a:cubicBezTo>
                    <a:pt x="981" y="430"/>
                    <a:pt x="981" y="430"/>
                    <a:pt x="980" y="431"/>
                  </a:cubicBezTo>
                  <a:cubicBezTo>
                    <a:pt x="980" y="431"/>
                    <a:pt x="980" y="431"/>
                    <a:pt x="979" y="432"/>
                  </a:cubicBezTo>
                  <a:cubicBezTo>
                    <a:pt x="979" y="432"/>
                    <a:pt x="979" y="433"/>
                    <a:pt x="978" y="433"/>
                  </a:cubicBezTo>
                  <a:cubicBezTo>
                    <a:pt x="975" y="436"/>
                    <a:pt x="971" y="438"/>
                    <a:pt x="967" y="436"/>
                  </a:cubicBezTo>
                  <a:cubicBezTo>
                    <a:pt x="963" y="435"/>
                    <a:pt x="960" y="431"/>
                    <a:pt x="956" y="425"/>
                  </a:cubicBezTo>
                  <a:cubicBezTo>
                    <a:pt x="952" y="419"/>
                    <a:pt x="948" y="410"/>
                    <a:pt x="945" y="398"/>
                  </a:cubicBezTo>
                  <a:cubicBezTo>
                    <a:pt x="941" y="387"/>
                    <a:pt x="938" y="373"/>
                    <a:pt x="935" y="356"/>
                  </a:cubicBezTo>
                  <a:cubicBezTo>
                    <a:pt x="933" y="344"/>
                    <a:pt x="930" y="334"/>
                    <a:pt x="927" y="325"/>
                  </a:cubicBezTo>
                  <a:cubicBezTo>
                    <a:pt x="925" y="316"/>
                    <a:pt x="922" y="308"/>
                    <a:pt x="918" y="302"/>
                  </a:cubicBezTo>
                  <a:cubicBezTo>
                    <a:pt x="915" y="296"/>
                    <a:pt x="911" y="292"/>
                    <a:pt x="908" y="289"/>
                  </a:cubicBezTo>
                  <a:cubicBezTo>
                    <a:pt x="904" y="287"/>
                    <a:pt x="900" y="286"/>
                    <a:pt x="896" y="288"/>
                  </a:cubicBezTo>
                  <a:cubicBezTo>
                    <a:pt x="896" y="288"/>
                    <a:pt x="895" y="288"/>
                    <a:pt x="895" y="288"/>
                  </a:cubicBezTo>
                  <a:cubicBezTo>
                    <a:pt x="895" y="288"/>
                    <a:pt x="895" y="288"/>
                    <a:pt x="894" y="289"/>
                  </a:cubicBezTo>
                  <a:cubicBezTo>
                    <a:pt x="894" y="289"/>
                    <a:pt x="894" y="289"/>
                    <a:pt x="893" y="289"/>
                  </a:cubicBezTo>
                  <a:cubicBezTo>
                    <a:pt x="893" y="289"/>
                    <a:pt x="893" y="290"/>
                    <a:pt x="892" y="290"/>
                  </a:cubicBezTo>
                  <a:cubicBezTo>
                    <a:pt x="888" y="293"/>
                    <a:pt x="884" y="299"/>
                    <a:pt x="879" y="307"/>
                  </a:cubicBezTo>
                  <a:cubicBezTo>
                    <a:pt x="875" y="316"/>
                    <a:pt x="871" y="327"/>
                    <a:pt x="867" y="340"/>
                  </a:cubicBezTo>
                  <a:cubicBezTo>
                    <a:pt x="863" y="353"/>
                    <a:pt x="860" y="369"/>
                    <a:pt x="857" y="386"/>
                  </a:cubicBezTo>
                  <a:cubicBezTo>
                    <a:pt x="853" y="403"/>
                    <a:pt x="851" y="423"/>
                    <a:pt x="849" y="444"/>
                  </a:cubicBezTo>
                  <a:cubicBezTo>
                    <a:pt x="846" y="470"/>
                    <a:pt x="843" y="495"/>
                    <a:pt x="839" y="518"/>
                  </a:cubicBezTo>
                  <a:cubicBezTo>
                    <a:pt x="835" y="543"/>
                    <a:pt x="830" y="566"/>
                    <a:pt x="824" y="587"/>
                  </a:cubicBezTo>
                  <a:cubicBezTo>
                    <a:pt x="819" y="609"/>
                    <a:pt x="812" y="629"/>
                    <a:pt x="805" y="647"/>
                  </a:cubicBezTo>
                  <a:cubicBezTo>
                    <a:pt x="798" y="666"/>
                    <a:pt x="790" y="683"/>
                    <a:pt x="781" y="697"/>
                  </a:cubicBezTo>
                  <a:cubicBezTo>
                    <a:pt x="780" y="698"/>
                    <a:pt x="780" y="698"/>
                    <a:pt x="780" y="699"/>
                  </a:cubicBezTo>
                  <a:cubicBezTo>
                    <a:pt x="779" y="699"/>
                    <a:pt x="779" y="700"/>
                    <a:pt x="779" y="701"/>
                  </a:cubicBezTo>
                  <a:cubicBezTo>
                    <a:pt x="778" y="701"/>
                    <a:pt x="778" y="702"/>
                    <a:pt x="777" y="702"/>
                  </a:cubicBezTo>
                  <a:cubicBezTo>
                    <a:pt x="777" y="703"/>
                    <a:pt x="777" y="703"/>
                    <a:pt x="776" y="704"/>
                  </a:cubicBezTo>
                  <a:cubicBezTo>
                    <a:pt x="775" y="705"/>
                    <a:pt x="775" y="706"/>
                    <a:pt x="774" y="708"/>
                  </a:cubicBezTo>
                  <a:cubicBezTo>
                    <a:pt x="773" y="709"/>
                    <a:pt x="772" y="710"/>
                    <a:pt x="771" y="711"/>
                  </a:cubicBezTo>
                  <a:cubicBezTo>
                    <a:pt x="770" y="712"/>
                    <a:pt x="769" y="714"/>
                    <a:pt x="768" y="715"/>
                  </a:cubicBezTo>
                  <a:cubicBezTo>
                    <a:pt x="767" y="716"/>
                    <a:pt x="766" y="717"/>
                    <a:pt x="766" y="718"/>
                  </a:cubicBezTo>
                  <a:cubicBezTo>
                    <a:pt x="757" y="727"/>
                    <a:pt x="749" y="734"/>
                    <a:pt x="740" y="738"/>
                  </a:cubicBezTo>
                  <a:cubicBezTo>
                    <a:pt x="731" y="742"/>
                    <a:pt x="721" y="744"/>
                    <a:pt x="712" y="742"/>
                  </a:cubicBezTo>
                  <a:cubicBezTo>
                    <a:pt x="703" y="740"/>
                    <a:pt x="693" y="734"/>
                    <a:pt x="684" y="726"/>
                  </a:cubicBezTo>
                  <a:cubicBezTo>
                    <a:pt x="674" y="717"/>
                    <a:pt x="665" y="704"/>
                    <a:pt x="656" y="687"/>
                  </a:cubicBezTo>
                  <a:cubicBezTo>
                    <a:pt x="646" y="669"/>
                    <a:pt x="635" y="654"/>
                    <a:pt x="623" y="642"/>
                  </a:cubicBezTo>
                  <a:cubicBezTo>
                    <a:pt x="610" y="630"/>
                    <a:pt x="596" y="621"/>
                    <a:pt x="582" y="615"/>
                  </a:cubicBezTo>
                  <a:cubicBezTo>
                    <a:pt x="566" y="610"/>
                    <a:pt x="549" y="609"/>
                    <a:pt x="531" y="612"/>
                  </a:cubicBezTo>
                  <a:cubicBezTo>
                    <a:pt x="512" y="615"/>
                    <a:pt x="492" y="623"/>
                    <a:pt x="471" y="636"/>
                  </a:cubicBezTo>
                  <a:cubicBezTo>
                    <a:pt x="470" y="636"/>
                    <a:pt x="470" y="637"/>
                    <a:pt x="469" y="637"/>
                  </a:cubicBezTo>
                  <a:cubicBezTo>
                    <a:pt x="468" y="638"/>
                    <a:pt x="467" y="638"/>
                    <a:pt x="467" y="639"/>
                  </a:cubicBezTo>
                  <a:cubicBezTo>
                    <a:pt x="466" y="639"/>
                    <a:pt x="465" y="639"/>
                    <a:pt x="465" y="640"/>
                  </a:cubicBezTo>
                  <a:cubicBezTo>
                    <a:pt x="464" y="640"/>
                    <a:pt x="463" y="641"/>
                    <a:pt x="463" y="641"/>
                  </a:cubicBezTo>
                  <a:cubicBezTo>
                    <a:pt x="439" y="657"/>
                    <a:pt x="414" y="679"/>
                    <a:pt x="390" y="708"/>
                  </a:cubicBezTo>
                  <a:cubicBezTo>
                    <a:pt x="363" y="737"/>
                    <a:pt x="336" y="774"/>
                    <a:pt x="310" y="817"/>
                  </a:cubicBezTo>
                  <a:cubicBezTo>
                    <a:pt x="281" y="862"/>
                    <a:pt x="253" y="914"/>
                    <a:pt x="226" y="973"/>
                  </a:cubicBezTo>
                  <a:cubicBezTo>
                    <a:pt x="201" y="1027"/>
                    <a:pt x="177" y="1087"/>
                    <a:pt x="155" y="1151"/>
                  </a:cubicBezTo>
                  <a:cubicBezTo>
                    <a:pt x="152" y="1159"/>
                    <a:pt x="119" y="1271"/>
                    <a:pt x="116" y="1280"/>
                  </a:cubicBezTo>
                  <a:cubicBezTo>
                    <a:pt x="0" y="1280"/>
                    <a:pt x="0" y="1280"/>
                    <a:pt x="0" y="1280"/>
                  </a:cubicBezTo>
                  <a:cubicBezTo>
                    <a:pt x="2" y="1274"/>
                    <a:pt x="47" y="1140"/>
                    <a:pt x="49" y="1133"/>
                  </a:cubicBezTo>
                  <a:cubicBezTo>
                    <a:pt x="82" y="1047"/>
                    <a:pt x="119" y="966"/>
                    <a:pt x="155" y="895"/>
                  </a:cubicBezTo>
                  <a:cubicBezTo>
                    <a:pt x="191" y="824"/>
                    <a:pt x="228" y="762"/>
                    <a:pt x="265" y="709"/>
                  </a:cubicBezTo>
                  <a:cubicBezTo>
                    <a:pt x="299" y="660"/>
                    <a:pt x="334" y="620"/>
                    <a:pt x="367" y="588"/>
                  </a:cubicBezTo>
                  <a:cubicBezTo>
                    <a:pt x="397" y="558"/>
                    <a:pt x="427" y="535"/>
                    <a:pt x="456" y="520"/>
                  </a:cubicBezTo>
                  <a:cubicBezTo>
                    <a:pt x="457" y="520"/>
                    <a:pt x="458" y="519"/>
                    <a:pt x="459" y="519"/>
                  </a:cubicBezTo>
                  <a:cubicBezTo>
                    <a:pt x="459" y="518"/>
                    <a:pt x="460" y="518"/>
                    <a:pt x="461" y="518"/>
                  </a:cubicBezTo>
                  <a:cubicBezTo>
                    <a:pt x="462" y="517"/>
                    <a:pt x="463" y="517"/>
                    <a:pt x="464" y="516"/>
                  </a:cubicBezTo>
                  <a:cubicBezTo>
                    <a:pt x="464" y="516"/>
                    <a:pt x="465" y="516"/>
                    <a:pt x="466" y="515"/>
                  </a:cubicBezTo>
                  <a:cubicBezTo>
                    <a:pt x="492" y="503"/>
                    <a:pt x="515" y="497"/>
                    <a:pt x="537" y="497"/>
                  </a:cubicBezTo>
                  <a:cubicBezTo>
                    <a:pt x="558" y="497"/>
                    <a:pt x="578" y="501"/>
                    <a:pt x="595" y="510"/>
                  </a:cubicBezTo>
                  <a:cubicBezTo>
                    <a:pt x="612" y="519"/>
                    <a:pt x="628" y="532"/>
                    <a:pt x="642" y="548"/>
                  </a:cubicBezTo>
                  <a:cubicBezTo>
                    <a:pt x="655" y="564"/>
                    <a:pt x="668" y="583"/>
                    <a:pt x="679" y="605"/>
                  </a:cubicBezTo>
                  <a:cubicBezTo>
                    <a:pt x="685" y="619"/>
                    <a:pt x="692" y="630"/>
                    <a:pt x="700" y="638"/>
                  </a:cubicBezTo>
                  <a:cubicBezTo>
                    <a:pt x="707" y="646"/>
                    <a:pt x="714" y="651"/>
                    <a:pt x="721" y="653"/>
                  </a:cubicBezTo>
                  <a:cubicBezTo>
                    <a:pt x="728" y="656"/>
                    <a:pt x="736" y="656"/>
                    <a:pt x="743" y="654"/>
                  </a:cubicBezTo>
                  <a:cubicBezTo>
                    <a:pt x="750" y="652"/>
                    <a:pt x="757" y="647"/>
                    <a:pt x="763" y="641"/>
                  </a:cubicBezTo>
                  <a:cubicBezTo>
                    <a:pt x="764" y="640"/>
                    <a:pt x="765" y="639"/>
                    <a:pt x="767" y="638"/>
                  </a:cubicBezTo>
                  <a:cubicBezTo>
                    <a:pt x="768" y="636"/>
                    <a:pt x="769" y="635"/>
                    <a:pt x="770" y="634"/>
                  </a:cubicBezTo>
                  <a:cubicBezTo>
                    <a:pt x="771" y="633"/>
                    <a:pt x="772" y="632"/>
                    <a:pt x="773" y="630"/>
                  </a:cubicBezTo>
                  <a:cubicBezTo>
                    <a:pt x="774" y="629"/>
                    <a:pt x="775" y="627"/>
                    <a:pt x="776" y="626"/>
                  </a:cubicBezTo>
                  <a:cubicBezTo>
                    <a:pt x="783" y="616"/>
                    <a:pt x="790" y="603"/>
                    <a:pt x="796" y="588"/>
                  </a:cubicBezTo>
                  <a:cubicBezTo>
                    <a:pt x="802" y="574"/>
                    <a:pt x="807" y="558"/>
                    <a:pt x="812" y="541"/>
                  </a:cubicBezTo>
                  <a:cubicBezTo>
                    <a:pt x="816" y="524"/>
                    <a:pt x="821" y="505"/>
                    <a:pt x="824" y="485"/>
                  </a:cubicBezTo>
                  <a:cubicBezTo>
                    <a:pt x="828" y="466"/>
                    <a:pt x="830" y="446"/>
                    <a:pt x="833" y="424"/>
                  </a:cubicBezTo>
                  <a:cubicBezTo>
                    <a:pt x="835" y="397"/>
                    <a:pt x="839" y="372"/>
                    <a:pt x="843" y="349"/>
                  </a:cubicBezTo>
                  <a:cubicBezTo>
                    <a:pt x="847" y="327"/>
                    <a:pt x="852" y="308"/>
                    <a:pt x="857" y="291"/>
                  </a:cubicBezTo>
                  <a:cubicBezTo>
                    <a:pt x="862" y="275"/>
                    <a:pt x="868" y="261"/>
                    <a:pt x="873" y="251"/>
                  </a:cubicBezTo>
                  <a:cubicBezTo>
                    <a:pt x="879" y="241"/>
                    <a:pt x="884" y="235"/>
                    <a:pt x="890" y="231"/>
                  </a:cubicBezTo>
                  <a:cubicBezTo>
                    <a:pt x="890" y="231"/>
                    <a:pt x="891" y="231"/>
                    <a:pt x="891" y="231"/>
                  </a:cubicBezTo>
                  <a:cubicBezTo>
                    <a:pt x="892" y="231"/>
                    <a:pt x="892" y="230"/>
                    <a:pt x="892" y="230"/>
                  </a:cubicBezTo>
                  <a:cubicBezTo>
                    <a:pt x="893" y="230"/>
                    <a:pt x="893" y="230"/>
                    <a:pt x="894" y="230"/>
                  </a:cubicBezTo>
                  <a:cubicBezTo>
                    <a:pt x="894" y="230"/>
                    <a:pt x="894" y="230"/>
                    <a:pt x="895" y="229"/>
                  </a:cubicBezTo>
                  <a:cubicBezTo>
                    <a:pt x="900" y="228"/>
                    <a:pt x="905" y="230"/>
                    <a:pt x="909" y="233"/>
                  </a:cubicBezTo>
                  <a:cubicBezTo>
                    <a:pt x="914" y="237"/>
                    <a:pt x="918" y="243"/>
                    <a:pt x="923" y="251"/>
                  </a:cubicBezTo>
                  <a:cubicBezTo>
                    <a:pt x="927" y="259"/>
                    <a:pt x="930" y="269"/>
                    <a:pt x="934" y="281"/>
                  </a:cubicBezTo>
                  <a:cubicBezTo>
                    <a:pt x="937" y="293"/>
                    <a:pt x="940" y="306"/>
                    <a:pt x="943" y="321"/>
                  </a:cubicBezTo>
                  <a:cubicBezTo>
                    <a:pt x="945" y="335"/>
                    <a:pt x="948" y="346"/>
                    <a:pt x="951" y="356"/>
                  </a:cubicBezTo>
                  <a:cubicBezTo>
                    <a:pt x="953" y="365"/>
                    <a:pt x="956" y="373"/>
                    <a:pt x="959" y="378"/>
                  </a:cubicBezTo>
                  <a:cubicBezTo>
                    <a:pt x="962" y="384"/>
                    <a:pt x="965" y="387"/>
                    <a:pt x="968" y="389"/>
                  </a:cubicBezTo>
                  <a:cubicBezTo>
                    <a:pt x="971" y="390"/>
                    <a:pt x="974" y="390"/>
                    <a:pt x="977" y="387"/>
                  </a:cubicBezTo>
                  <a:cubicBezTo>
                    <a:pt x="980" y="385"/>
                    <a:pt x="983" y="380"/>
                    <a:pt x="986" y="375"/>
                  </a:cubicBezTo>
                  <a:cubicBezTo>
                    <a:pt x="988" y="369"/>
                    <a:pt x="991" y="361"/>
                    <a:pt x="993" y="353"/>
                  </a:cubicBezTo>
                  <a:cubicBezTo>
                    <a:pt x="995" y="344"/>
                    <a:pt x="997" y="334"/>
                    <a:pt x="999" y="324"/>
                  </a:cubicBezTo>
                  <a:cubicBezTo>
                    <a:pt x="1000" y="313"/>
                    <a:pt x="1002" y="301"/>
                    <a:pt x="1003" y="288"/>
                  </a:cubicBezTo>
                  <a:cubicBezTo>
                    <a:pt x="1005" y="269"/>
                    <a:pt x="1007" y="252"/>
                    <a:pt x="1009" y="237"/>
                  </a:cubicBezTo>
                  <a:cubicBezTo>
                    <a:pt x="1011" y="222"/>
                    <a:pt x="1014" y="210"/>
                    <a:pt x="1017" y="200"/>
                  </a:cubicBezTo>
                  <a:cubicBezTo>
                    <a:pt x="1019" y="191"/>
                    <a:pt x="1022" y="183"/>
                    <a:pt x="1025" y="178"/>
                  </a:cubicBezTo>
                  <a:cubicBezTo>
                    <a:pt x="1028" y="173"/>
                    <a:pt x="1030" y="171"/>
                    <a:pt x="1033" y="170"/>
                  </a:cubicBezTo>
                  <a:cubicBezTo>
                    <a:pt x="1035" y="170"/>
                    <a:pt x="1036" y="170"/>
                    <a:pt x="1037" y="171"/>
                  </a:cubicBezTo>
                  <a:cubicBezTo>
                    <a:pt x="1039" y="172"/>
                    <a:pt x="1040" y="174"/>
                    <a:pt x="1042" y="176"/>
                  </a:cubicBezTo>
                  <a:cubicBezTo>
                    <a:pt x="1043" y="178"/>
                    <a:pt x="1044" y="181"/>
                    <a:pt x="1046" y="184"/>
                  </a:cubicBezTo>
                  <a:cubicBezTo>
                    <a:pt x="1047" y="188"/>
                    <a:pt x="1048" y="192"/>
                    <a:pt x="1050" y="196"/>
                  </a:cubicBezTo>
                  <a:cubicBezTo>
                    <a:pt x="1051" y="201"/>
                    <a:pt x="1053" y="206"/>
                    <a:pt x="1054" y="210"/>
                  </a:cubicBezTo>
                  <a:cubicBezTo>
                    <a:pt x="1055" y="213"/>
                    <a:pt x="1057" y="216"/>
                    <a:pt x="1058" y="218"/>
                  </a:cubicBezTo>
                  <a:cubicBezTo>
                    <a:pt x="1060" y="220"/>
                    <a:pt x="1061" y="222"/>
                    <a:pt x="1063" y="223"/>
                  </a:cubicBezTo>
                  <a:cubicBezTo>
                    <a:pt x="1064" y="223"/>
                    <a:pt x="1065" y="224"/>
                    <a:pt x="1067" y="223"/>
                  </a:cubicBezTo>
                  <a:cubicBezTo>
                    <a:pt x="1068" y="223"/>
                    <a:pt x="1068" y="222"/>
                    <a:pt x="1069" y="221"/>
                  </a:cubicBezTo>
                  <a:cubicBezTo>
                    <a:pt x="1070" y="220"/>
                    <a:pt x="1071" y="219"/>
                    <a:pt x="1072" y="218"/>
                  </a:cubicBezTo>
                  <a:cubicBezTo>
                    <a:pt x="1072" y="216"/>
                    <a:pt x="1073" y="214"/>
                    <a:pt x="1074" y="212"/>
                  </a:cubicBezTo>
                  <a:cubicBezTo>
                    <a:pt x="1075" y="211"/>
                    <a:pt x="1076" y="208"/>
                    <a:pt x="1076" y="206"/>
                  </a:cubicBezTo>
                  <a:cubicBezTo>
                    <a:pt x="1078" y="200"/>
                    <a:pt x="1080" y="187"/>
                    <a:pt x="1082" y="170"/>
                  </a:cubicBezTo>
                  <a:cubicBezTo>
                    <a:pt x="1084" y="153"/>
                    <a:pt x="1086" y="133"/>
                    <a:pt x="1088" y="112"/>
                  </a:cubicBezTo>
                  <a:cubicBezTo>
                    <a:pt x="1090" y="91"/>
                    <a:pt x="1091" y="70"/>
                    <a:pt x="1093" y="50"/>
                  </a:cubicBezTo>
                  <a:cubicBezTo>
                    <a:pt x="1094" y="31"/>
                    <a:pt x="1095" y="14"/>
                    <a:pt x="1096" y="0"/>
                  </a:cubicBezTo>
                  <a:close/>
                </a:path>
              </a:pathLst>
            </a:custGeom>
            <a:gradFill flip="none" rotWithShape="1">
              <a:gsLst>
                <a:gs pos="0">
                  <a:srgbClr val="3A3A3A">
                    <a:shade val="30000"/>
                    <a:satMod val="115000"/>
                  </a:srgbClr>
                </a:gs>
                <a:gs pos="50000">
                  <a:srgbClr val="3A3A3A">
                    <a:shade val="67500"/>
                    <a:satMod val="115000"/>
                  </a:srgbClr>
                </a:gs>
                <a:gs pos="100000">
                  <a:srgbClr val="3A3A3A">
                    <a:shade val="100000"/>
                    <a:satMod val="115000"/>
                  </a:srgbClr>
                </a:gs>
              </a:gsLst>
              <a:lin ang="189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90" name="Freeform 70"/>
            <p:cNvSpPr>
              <a:spLocks/>
            </p:cNvSpPr>
            <p:nvPr/>
          </p:nvSpPr>
          <p:spPr bwMode="auto">
            <a:xfrm>
              <a:off x="6172200" y="1747838"/>
              <a:ext cx="715963" cy="344487"/>
            </a:xfrm>
            <a:custGeom>
              <a:avLst/>
              <a:gdLst/>
              <a:ahLst/>
              <a:cxnLst>
                <a:cxn ang="0">
                  <a:pos x="0" y="217"/>
                </a:cxn>
                <a:cxn ang="0">
                  <a:pos x="239" y="0"/>
                </a:cxn>
                <a:cxn ang="0">
                  <a:pos x="451" y="200"/>
                </a:cxn>
                <a:cxn ang="0">
                  <a:pos x="0" y="217"/>
                </a:cxn>
              </a:cxnLst>
              <a:rect l="0" t="0" r="r" b="b"/>
              <a:pathLst>
                <a:path w="451" h="217">
                  <a:moveTo>
                    <a:pt x="0" y="217"/>
                  </a:moveTo>
                  <a:lnTo>
                    <a:pt x="239" y="0"/>
                  </a:lnTo>
                  <a:lnTo>
                    <a:pt x="451" y="200"/>
                  </a:lnTo>
                  <a:lnTo>
                    <a:pt x="0" y="217"/>
                  </a:lnTo>
                  <a:close/>
                </a:path>
              </a:pathLst>
            </a:cu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91" name="Freeform 71"/>
            <p:cNvSpPr>
              <a:spLocks/>
            </p:cNvSpPr>
            <p:nvPr/>
          </p:nvSpPr>
          <p:spPr bwMode="auto">
            <a:xfrm>
              <a:off x="3175" y="5935663"/>
              <a:ext cx="2768600" cy="922337"/>
            </a:xfrm>
            <a:custGeom>
              <a:avLst/>
              <a:gdLst/>
              <a:ahLst/>
              <a:cxnLst>
                <a:cxn ang="0">
                  <a:pos x="570" y="0"/>
                </a:cxn>
                <a:cxn ang="0">
                  <a:pos x="0" y="312"/>
                </a:cxn>
                <a:cxn ang="0">
                  <a:pos x="0" y="581"/>
                </a:cxn>
                <a:cxn ang="0">
                  <a:pos x="1640" y="581"/>
                </a:cxn>
                <a:cxn ang="0">
                  <a:pos x="1744" y="276"/>
                </a:cxn>
                <a:cxn ang="0">
                  <a:pos x="570" y="0"/>
                </a:cxn>
              </a:cxnLst>
              <a:rect l="0" t="0" r="r" b="b"/>
              <a:pathLst>
                <a:path w="1744" h="581">
                  <a:moveTo>
                    <a:pt x="570" y="0"/>
                  </a:moveTo>
                  <a:lnTo>
                    <a:pt x="0" y="312"/>
                  </a:lnTo>
                  <a:lnTo>
                    <a:pt x="0" y="581"/>
                  </a:lnTo>
                  <a:lnTo>
                    <a:pt x="1640" y="581"/>
                  </a:lnTo>
                  <a:lnTo>
                    <a:pt x="1744" y="276"/>
                  </a:lnTo>
                  <a:lnTo>
                    <a:pt x="570" y="0"/>
                  </a:ln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92" name="Freeform 72"/>
            <p:cNvSpPr>
              <a:spLocks/>
            </p:cNvSpPr>
            <p:nvPr/>
          </p:nvSpPr>
          <p:spPr bwMode="auto">
            <a:xfrm>
              <a:off x="2378075" y="6332538"/>
              <a:ext cx="292100" cy="525462"/>
            </a:xfrm>
            <a:custGeom>
              <a:avLst/>
              <a:gdLst/>
              <a:ahLst/>
              <a:cxnLst>
                <a:cxn ang="0">
                  <a:pos x="63" y="331"/>
                </a:cxn>
                <a:cxn ang="0">
                  <a:pos x="184" y="10"/>
                </a:cxn>
                <a:cxn ang="0">
                  <a:pos x="144" y="0"/>
                </a:cxn>
                <a:cxn ang="0">
                  <a:pos x="0" y="331"/>
                </a:cxn>
                <a:cxn ang="0">
                  <a:pos x="63" y="331"/>
                </a:cxn>
              </a:cxnLst>
              <a:rect l="0" t="0" r="r" b="b"/>
              <a:pathLst>
                <a:path w="184" h="331">
                  <a:moveTo>
                    <a:pt x="63" y="331"/>
                  </a:moveTo>
                  <a:lnTo>
                    <a:pt x="184" y="10"/>
                  </a:lnTo>
                  <a:lnTo>
                    <a:pt x="144" y="0"/>
                  </a:lnTo>
                  <a:lnTo>
                    <a:pt x="0" y="331"/>
                  </a:lnTo>
                  <a:lnTo>
                    <a:pt x="63" y="33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93" name="Freeform 73"/>
            <p:cNvSpPr>
              <a:spLocks/>
            </p:cNvSpPr>
            <p:nvPr/>
          </p:nvSpPr>
          <p:spPr bwMode="auto">
            <a:xfrm>
              <a:off x="3175" y="5949950"/>
              <a:ext cx="1028700" cy="676275"/>
            </a:xfrm>
            <a:custGeom>
              <a:avLst/>
              <a:gdLst/>
              <a:ahLst/>
              <a:cxnLst>
                <a:cxn ang="0">
                  <a:pos x="648" y="8"/>
                </a:cxn>
                <a:cxn ang="0">
                  <a:pos x="0" y="426"/>
                </a:cxn>
                <a:cxn ang="0">
                  <a:pos x="0" y="376"/>
                </a:cxn>
                <a:cxn ang="0">
                  <a:pos x="617" y="0"/>
                </a:cxn>
                <a:cxn ang="0">
                  <a:pos x="648" y="8"/>
                </a:cxn>
              </a:cxnLst>
              <a:rect l="0" t="0" r="r" b="b"/>
              <a:pathLst>
                <a:path w="648" h="426">
                  <a:moveTo>
                    <a:pt x="648" y="8"/>
                  </a:moveTo>
                  <a:lnTo>
                    <a:pt x="0" y="426"/>
                  </a:lnTo>
                  <a:lnTo>
                    <a:pt x="0" y="376"/>
                  </a:lnTo>
                  <a:lnTo>
                    <a:pt x="617" y="0"/>
                  </a:lnTo>
                  <a:lnTo>
                    <a:pt x="648" y="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94" name="Freeform 74"/>
            <p:cNvSpPr>
              <a:spLocks/>
            </p:cNvSpPr>
            <p:nvPr/>
          </p:nvSpPr>
          <p:spPr bwMode="auto">
            <a:xfrm>
              <a:off x="990600" y="6546850"/>
              <a:ext cx="430213" cy="311150"/>
            </a:xfrm>
            <a:custGeom>
              <a:avLst/>
              <a:gdLst/>
              <a:ahLst/>
              <a:cxnLst>
                <a:cxn ang="0">
                  <a:pos x="271" y="14"/>
                </a:cxn>
                <a:cxn ang="0">
                  <a:pos x="111" y="196"/>
                </a:cxn>
                <a:cxn ang="0">
                  <a:pos x="0" y="196"/>
                </a:cxn>
                <a:cxn ang="0">
                  <a:pos x="208" y="0"/>
                </a:cxn>
                <a:cxn ang="0">
                  <a:pos x="271" y="14"/>
                </a:cxn>
              </a:cxnLst>
              <a:rect l="0" t="0" r="r" b="b"/>
              <a:pathLst>
                <a:path w="271" h="196">
                  <a:moveTo>
                    <a:pt x="271" y="14"/>
                  </a:moveTo>
                  <a:lnTo>
                    <a:pt x="111" y="196"/>
                  </a:lnTo>
                  <a:lnTo>
                    <a:pt x="0" y="196"/>
                  </a:lnTo>
                  <a:lnTo>
                    <a:pt x="208" y="0"/>
                  </a:lnTo>
                  <a:lnTo>
                    <a:pt x="271" y="14"/>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563563614"/>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27" name="AutoShape 64"/>
          <p:cNvSpPr>
            <a:spLocks noChangeArrowheads="1"/>
          </p:cNvSpPr>
          <p:nvPr/>
        </p:nvSpPr>
        <p:spPr bwMode="gray">
          <a:xfrm>
            <a:off x="457200" y="228600"/>
            <a:ext cx="5638800" cy="609600"/>
          </a:xfrm>
          <a:prstGeom prst="roundRect">
            <a:avLst>
              <a:gd name="adj" fmla="val 0"/>
            </a:avLst>
          </a:prstGeom>
          <a:noFill/>
          <a:ln w="38100">
            <a:noFill/>
            <a:round/>
            <a:headEnd/>
            <a:tailEnd/>
          </a:ln>
          <a:effectLst/>
        </p:spPr>
        <p:txBody>
          <a:bodyPr wrap="none" anchor="ctr"/>
          <a:lstStyle/>
          <a:p>
            <a:pPr fontAlgn="auto">
              <a:spcBef>
                <a:spcPts val="0"/>
              </a:spcBef>
              <a:spcAft>
                <a:spcPts val="0"/>
              </a:spcAft>
              <a:defRPr/>
            </a:pPr>
            <a:r>
              <a:rPr lang="en-US" sz="4000" b="1" dirty="0" smtClean="0">
                <a:solidFill>
                  <a:schemeClr val="bg1"/>
                </a:solidFill>
              </a:rPr>
              <a:t>Build Capacity</a:t>
            </a:r>
            <a:endParaRPr lang="en-US" sz="4000" kern="0" dirty="0" smtClean="0">
              <a:solidFill>
                <a:schemeClr val="bg1"/>
              </a:solidFill>
              <a:latin typeface="+mn-lt"/>
              <a:ea typeface="굴림" charset="-127"/>
              <a:cs typeface="Arial" pitchFamily="34" charset="0"/>
            </a:endParaRPr>
          </a:p>
        </p:txBody>
      </p:sp>
      <p:grpSp>
        <p:nvGrpSpPr>
          <p:cNvPr id="4" name="Group 3"/>
          <p:cNvGrpSpPr/>
          <p:nvPr/>
        </p:nvGrpSpPr>
        <p:grpSpPr>
          <a:xfrm>
            <a:off x="-118124" y="1981200"/>
            <a:ext cx="9338324" cy="4876800"/>
            <a:chOff x="3884613" y="3675063"/>
            <a:chExt cx="4710113" cy="925513"/>
          </a:xfrm>
        </p:grpSpPr>
        <p:sp>
          <p:nvSpPr>
            <p:cNvPr id="5" name="Freeform 145"/>
            <p:cNvSpPr>
              <a:spLocks noEditPoints="1"/>
            </p:cNvSpPr>
            <p:nvPr/>
          </p:nvSpPr>
          <p:spPr bwMode="auto">
            <a:xfrm>
              <a:off x="3884613" y="3675063"/>
              <a:ext cx="4710113" cy="925513"/>
            </a:xfrm>
            <a:custGeom>
              <a:avLst/>
              <a:gdLst/>
              <a:ahLst/>
              <a:cxnLst>
                <a:cxn ang="0">
                  <a:pos x="653" y="0"/>
                </a:cxn>
                <a:cxn ang="0">
                  <a:pos x="603" y="3"/>
                </a:cxn>
                <a:cxn ang="0">
                  <a:pos x="521" y="19"/>
                </a:cxn>
                <a:cxn ang="0">
                  <a:pos x="522" y="39"/>
                </a:cxn>
                <a:cxn ang="0">
                  <a:pos x="547" y="69"/>
                </a:cxn>
                <a:cxn ang="0">
                  <a:pos x="499" y="128"/>
                </a:cxn>
                <a:cxn ang="0">
                  <a:pos x="59" y="247"/>
                </a:cxn>
                <a:cxn ang="0">
                  <a:pos x="35" y="247"/>
                </a:cxn>
                <a:cxn ang="0">
                  <a:pos x="389" y="161"/>
                </a:cxn>
                <a:cxn ang="0">
                  <a:pos x="538" y="83"/>
                </a:cxn>
                <a:cxn ang="0">
                  <a:pos x="522" y="48"/>
                </a:cxn>
                <a:cxn ang="0">
                  <a:pos x="511" y="25"/>
                </a:cxn>
                <a:cxn ang="0">
                  <a:pos x="566" y="7"/>
                </a:cxn>
                <a:cxn ang="0">
                  <a:pos x="639" y="0"/>
                </a:cxn>
                <a:cxn ang="0">
                  <a:pos x="638" y="0"/>
                </a:cxn>
                <a:cxn ang="0">
                  <a:pos x="534" y="12"/>
                </a:cxn>
                <a:cxn ang="0">
                  <a:pos x="506" y="32"/>
                </a:cxn>
                <a:cxn ang="0">
                  <a:pos x="524" y="57"/>
                </a:cxn>
                <a:cxn ang="0">
                  <a:pos x="516" y="100"/>
                </a:cxn>
                <a:cxn ang="0">
                  <a:pos x="220" y="200"/>
                </a:cxn>
                <a:cxn ang="0">
                  <a:pos x="292" y="247"/>
                </a:cxn>
                <a:cxn ang="0">
                  <a:pos x="697" y="199"/>
                </a:cxn>
                <a:cxn ang="0">
                  <a:pos x="764" y="100"/>
                </a:cxn>
                <a:cxn ang="0">
                  <a:pos x="677" y="57"/>
                </a:cxn>
                <a:cxn ang="0">
                  <a:pos x="607" y="32"/>
                </a:cxn>
                <a:cxn ang="0">
                  <a:pos x="590" y="13"/>
                </a:cxn>
                <a:cxn ang="0">
                  <a:pos x="666" y="0"/>
                </a:cxn>
                <a:cxn ang="0">
                  <a:pos x="698" y="0"/>
                </a:cxn>
                <a:cxn ang="0">
                  <a:pos x="664" y="18"/>
                </a:cxn>
                <a:cxn ang="0">
                  <a:pos x="1217" y="247"/>
                </a:cxn>
                <a:cxn ang="0">
                  <a:pos x="1194" y="247"/>
                </a:cxn>
                <a:cxn ang="0">
                  <a:pos x="792" y="48"/>
                </a:cxn>
                <a:cxn ang="0">
                  <a:pos x="690" y="0"/>
                </a:cxn>
                <a:cxn ang="0">
                  <a:pos x="671" y="0"/>
                </a:cxn>
                <a:cxn ang="0">
                  <a:pos x="601" y="13"/>
                </a:cxn>
                <a:cxn ang="0">
                  <a:pos x="625" y="33"/>
                </a:cxn>
                <a:cxn ang="0">
                  <a:pos x="704" y="57"/>
                </a:cxn>
                <a:cxn ang="0">
                  <a:pos x="807" y="100"/>
                </a:cxn>
                <a:cxn ang="0">
                  <a:pos x="779" y="198"/>
                </a:cxn>
                <a:cxn ang="0">
                  <a:pos x="664" y="247"/>
                </a:cxn>
                <a:cxn ang="0">
                  <a:pos x="752" y="198"/>
                </a:cxn>
                <a:cxn ang="0">
                  <a:pos x="793" y="100"/>
                </a:cxn>
                <a:cxn ang="0">
                  <a:pos x="695" y="57"/>
                </a:cxn>
                <a:cxn ang="0">
                  <a:pos x="619" y="33"/>
                </a:cxn>
                <a:cxn ang="0">
                  <a:pos x="597" y="13"/>
                </a:cxn>
                <a:cxn ang="0">
                  <a:pos x="669" y="0"/>
                </a:cxn>
                <a:cxn ang="0">
                  <a:pos x="668" y="0"/>
                </a:cxn>
                <a:cxn ang="0">
                  <a:pos x="610" y="7"/>
                </a:cxn>
                <a:cxn ang="0">
                  <a:pos x="598" y="26"/>
                </a:cxn>
                <a:cxn ang="0">
                  <a:pos x="657" y="48"/>
                </a:cxn>
                <a:cxn ang="0">
                  <a:pos x="750" y="82"/>
                </a:cxn>
                <a:cxn ang="0">
                  <a:pos x="781" y="159"/>
                </a:cxn>
                <a:cxn ang="0">
                  <a:pos x="772" y="247"/>
                </a:cxn>
                <a:cxn ang="0">
                  <a:pos x="1241" y="247"/>
                </a:cxn>
                <a:cxn ang="0">
                  <a:pos x="667" y="19"/>
                </a:cxn>
              </a:cxnLst>
              <a:rect l="0" t="0" r="r" b="b"/>
              <a:pathLst>
                <a:path w="1256" h="247">
                  <a:moveTo>
                    <a:pt x="666" y="0"/>
                  </a:moveTo>
                  <a:cubicBezTo>
                    <a:pt x="664" y="0"/>
                    <a:pt x="662" y="0"/>
                    <a:pt x="660" y="0"/>
                  </a:cubicBezTo>
                  <a:cubicBezTo>
                    <a:pt x="657" y="0"/>
                    <a:pt x="655" y="0"/>
                    <a:pt x="653" y="0"/>
                  </a:cubicBezTo>
                  <a:cubicBezTo>
                    <a:pt x="651" y="0"/>
                    <a:pt x="649" y="0"/>
                    <a:pt x="647" y="0"/>
                  </a:cubicBezTo>
                  <a:cubicBezTo>
                    <a:pt x="645" y="0"/>
                    <a:pt x="643" y="0"/>
                    <a:pt x="641" y="0"/>
                  </a:cubicBezTo>
                  <a:cubicBezTo>
                    <a:pt x="628" y="1"/>
                    <a:pt x="615" y="2"/>
                    <a:pt x="603" y="3"/>
                  </a:cubicBezTo>
                  <a:cubicBezTo>
                    <a:pt x="591" y="4"/>
                    <a:pt x="579" y="5"/>
                    <a:pt x="568" y="7"/>
                  </a:cubicBezTo>
                  <a:cubicBezTo>
                    <a:pt x="557" y="8"/>
                    <a:pt x="548" y="10"/>
                    <a:pt x="540" y="12"/>
                  </a:cubicBezTo>
                  <a:cubicBezTo>
                    <a:pt x="531" y="14"/>
                    <a:pt x="525" y="17"/>
                    <a:pt x="521" y="19"/>
                  </a:cubicBezTo>
                  <a:cubicBezTo>
                    <a:pt x="518" y="21"/>
                    <a:pt x="516" y="23"/>
                    <a:pt x="516" y="25"/>
                  </a:cubicBezTo>
                  <a:cubicBezTo>
                    <a:pt x="515" y="27"/>
                    <a:pt x="515" y="30"/>
                    <a:pt x="517" y="32"/>
                  </a:cubicBezTo>
                  <a:cubicBezTo>
                    <a:pt x="518" y="34"/>
                    <a:pt x="520" y="37"/>
                    <a:pt x="522" y="39"/>
                  </a:cubicBezTo>
                  <a:cubicBezTo>
                    <a:pt x="525" y="42"/>
                    <a:pt x="527" y="45"/>
                    <a:pt x="530" y="48"/>
                  </a:cubicBezTo>
                  <a:cubicBezTo>
                    <a:pt x="533" y="51"/>
                    <a:pt x="536" y="54"/>
                    <a:pt x="539" y="58"/>
                  </a:cubicBezTo>
                  <a:cubicBezTo>
                    <a:pt x="543" y="61"/>
                    <a:pt x="545" y="65"/>
                    <a:pt x="547" y="69"/>
                  </a:cubicBezTo>
                  <a:cubicBezTo>
                    <a:pt x="549" y="73"/>
                    <a:pt x="550" y="78"/>
                    <a:pt x="550" y="83"/>
                  </a:cubicBezTo>
                  <a:cubicBezTo>
                    <a:pt x="549" y="88"/>
                    <a:pt x="547" y="94"/>
                    <a:pt x="541" y="100"/>
                  </a:cubicBezTo>
                  <a:cubicBezTo>
                    <a:pt x="534" y="109"/>
                    <a:pt x="519" y="118"/>
                    <a:pt x="499" y="128"/>
                  </a:cubicBezTo>
                  <a:cubicBezTo>
                    <a:pt x="477" y="139"/>
                    <a:pt x="448" y="150"/>
                    <a:pt x="412" y="161"/>
                  </a:cubicBezTo>
                  <a:cubicBezTo>
                    <a:pt x="372" y="174"/>
                    <a:pt x="324" y="187"/>
                    <a:pt x="269" y="200"/>
                  </a:cubicBezTo>
                  <a:cubicBezTo>
                    <a:pt x="208" y="215"/>
                    <a:pt x="138" y="231"/>
                    <a:pt x="59" y="247"/>
                  </a:cubicBezTo>
                  <a:cubicBezTo>
                    <a:pt x="56" y="247"/>
                    <a:pt x="53" y="247"/>
                    <a:pt x="50" y="247"/>
                  </a:cubicBezTo>
                  <a:cubicBezTo>
                    <a:pt x="48" y="247"/>
                    <a:pt x="45" y="247"/>
                    <a:pt x="42" y="247"/>
                  </a:cubicBezTo>
                  <a:cubicBezTo>
                    <a:pt x="40" y="247"/>
                    <a:pt x="37" y="247"/>
                    <a:pt x="35" y="247"/>
                  </a:cubicBezTo>
                  <a:cubicBezTo>
                    <a:pt x="32" y="247"/>
                    <a:pt x="29" y="247"/>
                    <a:pt x="26" y="247"/>
                  </a:cubicBezTo>
                  <a:cubicBezTo>
                    <a:pt x="106" y="231"/>
                    <a:pt x="178" y="215"/>
                    <a:pt x="241" y="200"/>
                  </a:cubicBezTo>
                  <a:cubicBezTo>
                    <a:pt x="298" y="187"/>
                    <a:pt x="348" y="174"/>
                    <a:pt x="389" y="161"/>
                  </a:cubicBezTo>
                  <a:cubicBezTo>
                    <a:pt x="427" y="150"/>
                    <a:pt x="458" y="139"/>
                    <a:pt x="481" y="128"/>
                  </a:cubicBezTo>
                  <a:cubicBezTo>
                    <a:pt x="503" y="118"/>
                    <a:pt x="518" y="109"/>
                    <a:pt x="527" y="100"/>
                  </a:cubicBezTo>
                  <a:cubicBezTo>
                    <a:pt x="533" y="94"/>
                    <a:pt x="536" y="88"/>
                    <a:pt x="538" y="83"/>
                  </a:cubicBezTo>
                  <a:cubicBezTo>
                    <a:pt x="539" y="78"/>
                    <a:pt x="538" y="73"/>
                    <a:pt x="537" y="69"/>
                  </a:cubicBezTo>
                  <a:cubicBezTo>
                    <a:pt x="535" y="65"/>
                    <a:pt x="533" y="61"/>
                    <a:pt x="530" y="57"/>
                  </a:cubicBezTo>
                  <a:cubicBezTo>
                    <a:pt x="528" y="54"/>
                    <a:pt x="525" y="51"/>
                    <a:pt x="522" y="48"/>
                  </a:cubicBezTo>
                  <a:cubicBezTo>
                    <a:pt x="520" y="45"/>
                    <a:pt x="517" y="42"/>
                    <a:pt x="515" y="39"/>
                  </a:cubicBezTo>
                  <a:cubicBezTo>
                    <a:pt x="513" y="37"/>
                    <a:pt x="512" y="34"/>
                    <a:pt x="511" y="32"/>
                  </a:cubicBezTo>
                  <a:cubicBezTo>
                    <a:pt x="510" y="30"/>
                    <a:pt x="510" y="27"/>
                    <a:pt x="511" y="25"/>
                  </a:cubicBezTo>
                  <a:cubicBezTo>
                    <a:pt x="512" y="23"/>
                    <a:pt x="513" y="21"/>
                    <a:pt x="517" y="19"/>
                  </a:cubicBezTo>
                  <a:cubicBezTo>
                    <a:pt x="521" y="17"/>
                    <a:pt x="528" y="14"/>
                    <a:pt x="536" y="12"/>
                  </a:cubicBezTo>
                  <a:cubicBezTo>
                    <a:pt x="545" y="10"/>
                    <a:pt x="555" y="8"/>
                    <a:pt x="566" y="7"/>
                  </a:cubicBezTo>
                  <a:cubicBezTo>
                    <a:pt x="577" y="5"/>
                    <a:pt x="589" y="4"/>
                    <a:pt x="601" y="3"/>
                  </a:cubicBezTo>
                  <a:cubicBezTo>
                    <a:pt x="613" y="2"/>
                    <a:pt x="626" y="0"/>
                    <a:pt x="639" y="0"/>
                  </a:cubicBezTo>
                  <a:cubicBezTo>
                    <a:pt x="639" y="0"/>
                    <a:pt x="639" y="0"/>
                    <a:pt x="639" y="0"/>
                  </a:cubicBezTo>
                  <a:cubicBezTo>
                    <a:pt x="639" y="0"/>
                    <a:pt x="639" y="0"/>
                    <a:pt x="638" y="0"/>
                  </a:cubicBezTo>
                  <a:cubicBezTo>
                    <a:pt x="638" y="0"/>
                    <a:pt x="638" y="0"/>
                    <a:pt x="638" y="0"/>
                  </a:cubicBezTo>
                  <a:cubicBezTo>
                    <a:pt x="638" y="0"/>
                    <a:pt x="638" y="0"/>
                    <a:pt x="638" y="0"/>
                  </a:cubicBezTo>
                  <a:cubicBezTo>
                    <a:pt x="625" y="0"/>
                    <a:pt x="612" y="2"/>
                    <a:pt x="600" y="3"/>
                  </a:cubicBezTo>
                  <a:cubicBezTo>
                    <a:pt x="587" y="4"/>
                    <a:pt x="575" y="5"/>
                    <a:pt x="564" y="7"/>
                  </a:cubicBezTo>
                  <a:cubicBezTo>
                    <a:pt x="553" y="8"/>
                    <a:pt x="542" y="10"/>
                    <a:pt x="534" y="12"/>
                  </a:cubicBezTo>
                  <a:cubicBezTo>
                    <a:pt x="525" y="14"/>
                    <a:pt x="518" y="17"/>
                    <a:pt x="513" y="19"/>
                  </a:cubicBezTo>
                  <a:cubicBezTo>
                    <a:pt x="510" y="21"/>
                    <a:pt x="508" y="23"/>
                    <a:pt x="507" y="25"/>
                  </a:cubicBezTo>
                  <a:cubicBezTo>
                    <a:pt x="506" y="27"/>
                    <a:pt x="506" y="30"/>
                    <a:pt x="506" y="32"/>
                  </a:cubicBezTo>
                  <a:cubicBezTo>
                    <a:pt x="507" y="34"/>
                    <a:pt x="508" y="37"/>
                    <a:pt x="510" y="39"/>
                  </a:cubicBezTo>
                  <a:cubicBezTo>
                    <a:pt x="512" y="42"/>
                    <a:pt x="514" y="45"/>
                    <a:pt x="516" y="48"/>
                  </a:cubicBezTo>
                  <a:cubicBezTo>
                    <a:pt x="519" y="51"/>
                    <a:pt x="521" y="54"/>
                    <a:pt x="524" y="57"/>
                  </a:cubicBezTo>
                  <a:cubicBezTo>
                    <a:pt x="526" y="61"/>
                    <a:pt x="528" y="65"/>
                    <a:pt x="529" y="69"/>
                  </a:cubicBezTo>
                  <a:cubicBezTo>
                    <a:pt x="530" y="73"/>
                    <a:pt x="530" y="78"/>
                    <a:pt x="528" y="83"/>
                  </a:cubicBezTo>
                  <a:cubicBezTo>
                    <a:pt x="527" y="88"/>
                    <a:pt x="523" y="94"/>
                    <a:pt x="516" y="100"/>
                  </a:cubicBezTo>
                  <a:cubicBezTo>
                    <a:pt x="506" y="109"/>
                    <a:pt x="490" y="118"/>
                    <a:pt x="467" y="128"/>
                  </a:cubicBezTo>
                  <a:cubicBezTo>
                    <a:pt x="443" y="139"/>
                    <a:pt x="411" y="150"/>
                    <a:pt x="372" y="161"/>
                  </a:cubicBezTo>
                  <a:cubicBezTo>
                    <a:pt x="329" y="174"/>
                    <a:pt x="278" y="187"/>
                    <a:pt x="220" y="200"/>
                  </a:cubicBezTo>
                  <a:cubicBezTo>
                    <a:pt x="155" y="215"/>
                    <a:pt x="82" y="231"/>
                    <a:pt x="0" y="247"/>
                  </a:cubicBezTo>
                  <a:cubicBezTo>
                    <a:pt x="49" y="247"/>
                    <a:pt x="98" y="247"/>
                    <a:pt x="146" y="247"/>
                  </a:cubicBezTo>
                  <a:cubicBezTo>
                    <a:pt x="195" y="247"/>
                    <a:pt x="243" y="247"/>
                    <a:pt x="292" y="247"/>
                  </a:cubicBezTo>
                  <a:cubicBezTo>
                    <a:pt x="340" y="247"/>
                    <a:pt x="388" y="247"/>
                    <a:pt x="436" y="247"/>
                  </a:cubicBezTo>
                  <a:cubicBezTo>
                    <a:pt x="484" y="247"/>
                    <a:pt x="512" y="247"/>
                    <a:pt x="560" y="247"/>
                  </a:cubicBezTo>
                  <a:cubicBezTo>
                    <a:pt x="608" y="230"/>
                    <a:pt x="667" y="214"/>
                    <a:pt x="697" y="199"/>
                  </a:cubicBezTo>
                  <a:cubicBezTo>
                    <a:pt x="725" y="185"/>
                    <a:pt x="746" y="172"/>
                    <a:pt x="759" y="159"/>
                  </a:cubicBezTo>
                  <a:cubicBezTo>
                    <a:pt x="771" y="148"/>
                    <a:pt x="778" y="137"/>
                    <a:pt x="778" y="127"/>
                  </a:cubicBezTo>
                  <a:cubicBezTo>
                    <a:pt x="778" y="117"/>
                    <a:pt x="774" y="108"/>
                    <a:pt x="764" y="100"/>
                  </a:cubicBezTo>
                  <a:cubicBezTo>
                    <a:pt x="757" y="93"/>
                    <a:pt x="748" y="88"/>
                    <a:pt x="738" y="82"/>
                  </a:cubicBezTo>
                  <a:cubicBezTo>
                    <a:pt x="728" y="77"/>
                    <a:pt x="718" y="73"/>
                    <a:pt x="707" y="68"/>
                  </a:cubicBezTo>
                  <a:cubicBezTo>
                    <a:pt x="697" y="64"/>
                    <a:pt x="687" y="61"/>
                    <a:pt x="677" y="57"/>
                  </a:cubicBezTo>
                  <a:cubicBezTo>
                    <a:pt x="667" y="54"/>
                    <a:pt x="658" y="51"/>
                    <a:pt x="649" y="48"/>
                  </a:cubicBezTo>
                  <a:cubicBezTo>
                    <a:pt x="641" y="45"/>
                    <a:pt x="633" y="42"/>
                    <a:pt x="626" y="40"/>
                  </a:cubicBezTo>
                  <a:cubicBezTo>
                    <a:pt x="619" y="37"/>
                    <a:pt x="613" y="35"/>
                    <a:pt x="607" y="32"/>
                  </a:cubicBezTo>
                  <a:cubicBezTo>
                    <a:pt x="602" y="30"/>
                    <a:pt x="597" y="28"/>
                    <a:pt x="593" y="26"/>
                  </a:cubicBezTo>
                  <a:cubicBezTo>
                    <a:pt x="590" y="24"/>
                    <a:pt x="588" y="22"/>
                    <a:pt x="587" y="20"/>
                  </a:cubicBezTo>
                  <a:cubicBezTo>
                    <a:pt x="585" y="17"/>
                    <a:pt x="587" y="15"/>
                    <a:pt x="590" y="13"/>
                  </a:cubicBezTo>
                  <a:cubicBezTo>
                    <a:pt x="594" y="11"/>
                    <a:pt x="600" y="9"/>
                    <a:pt x="607" y="7"/>
                  </a:cubicBezTo>
                  <a:cubicBezTo>
                    <a:pt x="615" y="6"/>
                    <a:pt x="624" y="4"/>
                    <a:pt x="634" y="3"/>
                  </a:cubicBezTo>
                  <a:cubicBezTo>
                    <a:pt x="643" y="2"/>
                    <a:pt x="654" y="1"/>
                    <a:pt x="666" y="0"/>
                  </a:cubicBezTo>
                  <a:close/>
                  <a:moveTo>
                    <a:pt x="699" y="0"/>
                  </a:moveTo>
                  <a:cubicBezTo>
                    <a:pt x="699" y="0"/>
                    <a:pt x="699" y="0"/>
                    <a:pt x="698" y="0"/>
                  </a:cubicBezTo>
                  <a:cubicBezTo>
                    <a:pt x="698" y="0"/>
                    <a:pt x="698" y="0"/>
                    <a:pt x="698" y="0"/>
                  </a:cubicBezTo>
                  <a:cubicBezTo>
                    <a:pt x="698" y="0"/>
                    <a:pt x="698" y="0"/>
                    <a:pt x="698" y="0"/>
                  </a:cubicBezTo>
                  <a:cubicBezTo>
                    <a:pt x="698" y="0"/>
                    <a:pt x="698" y="0"/>
                    <a:pt x="698" y="0"/>
                  </a:cubicBezTo>
                  <a:cubicBezTo>
                    <a:pt x="653" y="5"/>
                    <a:pt x="646" y="11"/>
                    <a:pt x="664" y="18"/>
                  </a:cubicBezTo>
                  <a:cubicBezTo>
                    <a:pt x="684" y="27"/>
                    <a:pt x="736" y="37"/>
                    <a:pt x="799" y="48"/>
                  </a:cubicBezTo>
                  <a:cubicBezTo>
                    <a:pt x="876" y="63"/>
                    <a:pt x="971" y="80"/>
                    <a:pt x="1049" y="103"/>
                  </a:cubicBezTo>
                  <a:cubicBezTo>
                    <a:pt x="1153" y="134"/>
                    <a:pt x="1239" y="178"/>
                    <a:pt x="1217" y="247"/>
                  </a:cubicBezTo>
                  <a:cubicBezTo>
                    <a:pt x="1214" y="247"/>
                    <a:pt x="1211" y="247"/>
                    <a:pt x="1209" y="247"/>
                  </a:cubicBezTo>
                  <a:cubicBezTo>
                    <a:pt x="1206" y="247"/>
                    <a:pt x="1204" y="247"/>
                    <a:pt x="1201" y="247"/>
                  </a:cubicBezTo>
                  <a:cubicBezTo>
                    <a:pt x="1199" y="247"/>
                    <a:pt x="1196" y="247"/>
                    <a:pt x="1194" y="247"/>
                  </a:cubicBezTo>
                  <a:cubicBezTo>
                    <a:pt x="1191" y="247"/>
                    <a:pt x="1188" y="247"/>
                    <a:pt x="1185" y="247"/>
                  </a:cubicBezTo>
                  <a:cubicBezTo>
                    <a:pt x="1215" y="178"/>
                    <a:pt x="1135" y="134"/>
                    <a:pt x="1034" y="103"/>
                  </a:cubicBezTo>
                  <a:cubicBezTo>
                    <a:pt x="959" y="80"/>
                    <a:pt x="866" y="63"/>
                    <a:pt x="792" y="48"/>
                  </a:cubicBezTo>
                  <a:cubicBezTo>
                    <a:pt x="730" y="37"/>
                    <a:pt x="679" y="27"/>
                    <a:pt x="660" y="18"/>
                  </a:cubicBezTo>
                  <a:cubicBezTo>
                    <a:pt x="644" y="11"/>
                    <a:pt x="651" y="5"/>
                    <a:pt x="696" y="0"/>
                  </a:cubicBezTo>
                  <a:cubicBezTo>
                    <a:pt x="694" y="0"/>
                    <a:pt x="692" y="0"/>
                    <a:pt x="690" y="0"/>
                  </a:cubicBezTo>
                  <a:cubicBezTo>
                    <a:pt x="688" y="0"/>
                    <a:pt x="685" y="0"/>
                    <a:pt x="683" y="0"/>
                  </a:cubicBezTo>
                  <a:cubicBezTo>
                    <a:pt x="681" y="0"/>
                    <a:pt x="679" y="0"/>
                    <a:pt x="677" y="0"/>
                  </a:cubicBezTo>
                  <a:cubicBezTo>
                    <a:pt x="675" y="0"/>
                    <a:pt x="673" y="0"/>
                    <a:pt x="671" y="0"/>
                  </a:cubicBezTo>
                  <a:cubicBezTo>
                    <a:pt x="659" y="1"/>
                    <a:pt x="649" y="2"/>
                    <a:pt x="640" y="3"/>
                  </a:cubicBezTo>
                  <a:cubicBezTo>
                    <a:pt x="630" y="5"/>
                    <a:pt x="622" y="6"/>
                    <a:pt x="615" y="8"/>
                  </a:cubicBezTo>
                  <a:cubicBezTo>
                    <a:pt x="608" y="9"/>
                    <a:pt x="603" y="11"/>
                    <a:pt x="601" y="13"/>
                  </a:cubicBezTo>
                  <a:cubicBezTo>
                    <a:pt x="598" y="15"/>
                    <a:pt x="597" y="17"/>
                    <a:pt x="599" y="20"/>
                  </a:cubicBezTo>
                  <a:cubicBezTo>
                    <a:pt x="601" y="22"/>
                    <a:pt x="605" y="24"/>
                    <a:pt x="609" y="26"/>
                  </a:cubicBezTo>
                  <a:cubicBezTo>
                    <a:pt x="613" y="28"/>
                    <a:pt x="619" y="30"/>
                    <a:pt x="625" y="33"/>
                  </a:cubicBezTo>
                  <a:cubicBezTo>
                    <a:pt x="631" y="35"/>
                    <a:pt x="639" y="37"/>
                    <a:pt x="647" y="40"/>
                  </a:cubicBezTo>
                  <a:cubicBezTo>
                    <a:pt x="655" y="42"/>
                    <a:pt x="664" y="45"/>
                    <a:pt x="673" y="48"/>
                  </a:cubicBezTo>
                  <a:cubicBezTo>
                    <a:pt x="682" y="51"/>
                    <a:pt x="693" y="54"/>
                    <a:pt x="704" y="57"/>
                  </a:cubicBezTo>
                  <a:cubicBezTo>
                    <a:pt x="715" y="61"/>
                    <a:pt x="727" y="64"/>
                    <a:pt x="738" y="69"/>
                  </a:cubicBezTo>
                  <a:cubicBezTo>
                    <a:pt x="751" y="73"/>
                    <a:pt x="763" y="77"/>
                    <a:pt x="774" y="82"/>
                  </a:cubicBezTo>
                  <a:cubicBezTo>
                    <a:pt x="786" y="88"/>
                    <a:pt x="797" y="94"/>
                    <a:pt x="807" y="100"/>
                  </a:cubicBezTo>
                  <a:cubicBezTo>
                    <a:pt x="820" y="109"/>
                    <a:pt x="828" y="117"/>
                    <a:pt x="831" y="127"/>
                  </a:cubicBezTo>
                  <a:cubicBezTo>
                    <a:pt x="835" y="137"/>
                    <a:pt x="833" y="148"/>
                    <a:pt x="825" y="159"/>
                  </a:cubicBezTo>
                  <a:cubicBezTo>
                    <a:pt x="817" y="171"/>
                    <a:pt x="801" y="184"/>
                    <a:pt x="779" y="198"/>
                  </a:cubicBezTo>
                  <a:cubicBezTo>
                    <a:pt x="754" y="214"/>
                    <a:pt x="739" y="230"/>
                    <a:pt x="697" y="247"/>
                  </a:cubicBezTo>
                  <a:cubicBezTo>
                    <a:pt x="694" y="247"/>
                    <a:pt x="674" y="247"/>
                    <a:pt x="671" y="247"/>
                  </a:cubicBezTo>
                  <a:cubicBezTo>
                    <a:pt x="668" y="247"/>
                    <a:pt x="666" y="247"/>
                    <a:pt x="664" y="247"/>
                  </a:cubicBezTo>
                  <a:cubicBezTo>
                    <a:pt x="661" y="247"/>
                    <a:pt x="659" y="247"/>
                    <a:pt x="656" y="247"/>
                  </a:cubicBezTo>
                  <a:cubicBezTo>
                    <a:pt x="653" y="247"/>
                    <a:pt x="650" y="247"/>
                    <a:pt x="647" y="247"/>
                  </a:cubicBezTo>
                  <a:cubicBezTo>
                    <a:pt x="690" y="230"/>
                    <a:pt x="726" y="214"/>
                    <a:pt x="752" y="198"/>
                  </a:cubicBezTo>
                  <a:cubicBezTo>
                    <a:pt x="776" y="185"/>
                    <a:pt x="793" y="171"/>
                    <a:pt x="804" y="159"/>
                  </a:cubicBezTo>
                  <a:cubicBezTo>
                    <a:pt x="813" y="148"/>
                    <a:pt x="816" y="137"/>
                    <a:pt x="814" y="127"/>
                  </a:cubicBezTo>
                  <a:cubicBezTo>
                    <a:pt x="812" y="117"/>
                    <a:pt x="805" y="109"/>
                    <a:pt x="793" y="100"/>
                  </a:cubicBezTo>
                  <a:cubicBezTo>
                    <a:pt x="784" y="94"/>
                    <a:pt x="773" y="88"/>
                    <a:pt x="762" y="82"/>
                  </a:cubicBezTo>
                  <a:cubicBezTo>
                    <a:pt x="751" y="77"/>
                    <a:pt x="740" y="73"/>
                    <a:pt x="728" y="69"/>
                  </a:cubicBezTo>
                  <a:cubicBezTo>
                    <a:pt x="717" y="64"/>
                    <a:pt x="706" y="61"/>
                    <a:pt x="695" y="57"/>
                  </a:cubicBezTo>
                  <a:cubicBezTo>
                    <a:pt x="685" y="54"/>
                    <a:pt x="674" y="51"/>
                    <a:pt x="665" y="48"/>
                  </a:cubicBezTo>
                  <a:cubicBezTo>
                    <a:pt x="656" y="45"/>
                    <a:pt x="648" y="42"/>
                    <a:pt x="640" y="40"/>
                  </a:cubicBezTo>
                  <a:cubicBezTo>
                    <a:pt x="632" y="37"/>
                    <a:pt x="625" y="35"/>
                    <a:pt x="619" y="33"/>
                  </a:cubicBezTo>
                  <a:cubicBezTo>
                    <a:pt x="613" y="30"/>
                    <a:pt x="608" y="28"/>
                    <a:pt x="604" y="26"/>
                  </a:cubicBezTo>
                  <a:cubicBezTo>
                    <a:pt x="600" y="24"/>
                    <a:pt x="597" y="22"/>
                    <a:pt x="595" y="20"/>
                  </a:cubicBezTo>
                  <a:cubicBezTo>
                    <a:pt x="593" y="17"/>
                    <a:pt x="594" y="15"/>
                    <a:pt x="597" y="13"/>
                  </a:cubicBezTo>
                  <a:cubicBezTo>
                    <a:pt x="600" y="11"/>
                    <a:pt x="606" y="9"/>
                    <a:pt x="613" y="8"/>
                  </a:cubicBezTo>
                  <a:cubicBezTo>
                    <a:pt x="619" y="6"/>
                    <a:pt x="628" y="5"/>
                    <a:pt x="638" y="3"/>
                  </a:cubicBezTo>
                  <a:cubicBezTo>
                    <a:pt x="647" y="2"/>
                    <a:pt x="658" y="1"/>
                    <a:pt x="669" y="0"/>
                  </a:cubicBezTo>
                  <a:cubicBezTo>
                    <a:pt x="669" y="0"/>
                    <a:pt x="669" y="0"/>
                    <a:pt x="669" y="0"/>
                  </a:cubicBezTo>
                  <a:cubicBezTo>
                    <a:pt x="669" y="0"/>
                    <a:pt x="668" y="0"/>
                    <a:pt x="668" y="0"/>
                  </a:cubicBezTo>
                  <a:cubicBezTo>
                    <a:pt x="668" y="0"/>
                    <a:pt x="668" y="0"/>
                    <a:pt x="668" y="0"/>
                  </a:cubicBezTo>
                  <a:cubicBezTo>
                    <a:pt x="668" y="0"/>
                    <a:pt x="668" y="0"/>
                    <a:pt x="667" y="0"/>
                  </a:cubicBezTo>
                  <a:cubicBezTo>
                    <a:pt x="656" y="1"/>
                    <a:pt x="645" y="2"/>
                    <a:pt x="636" y="3"/>
                  </a:cubicBezTo>
                  <a:cubicBezTo>
                    <a:pt x="626" y="4"/>
                    <a:pt x="617" y="6"/>
                    <a:pt x="610" y="7"/>
                  </a:cubicBezTo>
                  <a:cubicBezTo>
                    <a:pt x="603" y="9"/>
                    <a:pt x="597" y="11"/>
                    <a:pt x="594" y="13"/>
                  </a:cubicBezTo>
                  <a:cubicBezTo>
                    <a:pt x="590" y="15"/>
                    <a:pt x="589" y="17"/>
                    <a:pt x="591" y="20"/>
                  </a:cubicBezTo>
                  <a:cubicBezTo>
                    <a:pt x="592" y="22"/>
                    <a:pt x="595" y="24"/>
                    <a:pt x="598" y="26"/>
                  </a:cubicBezTo>
                  <a:cubicBezTo>
                    <a:pt x="602" y="28"/>
                    <a:pt x="607" y="30"/>
                    <a:pt x="613" y="33"/>
                  </a:cubicBezTo>
                  <a:cubicBezTo>
                    <a:pt x="619" y="35"/>
                    <a:pt x="626" y="37"/>
                    <a:pt x="633" y="40"/>
                  </a:cubicBezTo>
                  <a:cubicBezTo>
                    <a:pt x="640" y="42"/>
                    <a:pt x="649" y="45"/>
                    <a:pt x="657" y="48"/>
                  </a:cubicBezTo>
                  <a:cubicBezTo>
                    <a:pt x="666" y="51"/>
                    <a:pt x="676" y="54"/>
                    <a:pt x="686" y="57"/>
                  </a:cubicBezTo>
                  <a:cubicBezTo>
                    <a:pt x="696" y="61"/>
                    <a:pt x="707" y="64"/>
                    <a:pt x="718" y="68"/>
                  </a:cubicBezTo>
                  <a:cubicBezTo>
                    <a:pt x="729" y="73"/>
                    <a:pt x="740" y="77"/>
                    <a:pt x="750" y="82"/>
                  </a:cubicBezTo>
                  <a:cubicBezTo>
                    <a:pt x="760" y="88"/>
                    <a:pt x="770" y="94"/>
                    <a:pt x="778" y="100"/>
                  </a:cubicBezTo>
                  <a:cubicBezTo>
                    <a:pt x="789" y="108"/>
                    <a:pt x="795" y="117"/>
                    <a:pt x="796" y="127"/>
                  </a:cubicBezTo>
                  <a:cubicBezTo>
                    <a:pt x="797" y="137"/>
                    <a:pt x="792" y="148"/>
                    <a:pt x="781" y="159"/>
                  </a:cubicBezTo>
                  <a:cubicBezTo>
                    <a:pt x="769" y="172"/>
                    <a:pt x="750" y="185"/>
                    <a:pt x="724" y="198"/>
                  </a:cubicBezTo>
                  <a:cubicBezTo>
                    <a:pt x="696" y="214"/>
                    <a:pt x="658" y="230"/>
                    <a:pt x="613" y="247"/>
                  </a:cubicBezTo>
                  <a:cubicBezTo>
                    <a:pt x="683" y="247"/>
                    <a:pt x="736" y="247"/>
                    <a:pt x="772" y="247"/>
                  </a:cubicBezTo>
                  <a:cubicBezTo>
                    <a:pt x="824" y="247"/>
                    <a:pt x="877" y="247"/>
                    <a:pt x="930" y="247"/>
                  </a:cubicBezTo>
                  <a:cubicBezTo>
                    <a:pt x="982" y="247"/>
                    <a:pt x="1034" y="247"/>
                    <a:pt x="1086" y="247"/>
                  </a:cubicBezTo>
                  <a:cubicBezTo>
                    <a:pt x="1138" y="247"/>
                    <a:pt x="1190" y="247"/>
                    <a:pt x="1241" y="247"/>
                  </a:cubicBezTo>
                  <a:cubicBezTo>
                    <a:pt x="1256" y="177"/>
                    <a:pt x="1167" y="134"/>
                    <a:pt x="1060" y="103"/>
                  </a:cubicBezTo>
                  <a:cubicBezTo>
                    <a:pt x="980" y="80"/>
                    <a:pt x="883" y="63"/>
                    <a:pt x="805" y="48"/>
                  </a:cubicBezTo>
                  <a:cubicBezTo>
                    <a:pt x="741" y="37"/>
                    <a:pt x="687" y="27"/>
                    <a:pt x="667" y="19"/>
                  </a:cubicBezTo>
                  <a:cubicBezTo>
                    <a:pt x="649" y="11"/>
                    <a:pt x="654" y="5"/>
                    <a:pt x="699" y="0"/>
                  </a:cubicBezTo>
                  <a:close/>
                </a:path>
              </a:pathLst>
            </a:custGeom>
            <a:gradFill flip="none" rotWithShape="1">
              <a:gsLst>
                <a:gs pos="0">
                  <a:schemeClr val="bg1">
                    <a:lumMod val="65000"/>
                    <a:shade val="30000"/>
                    <a:satMod val="115000"/>
                    <a:alpha val="0"/>
                  </a:schemeClr>
                </a:gs>
                <a:gs pos="50000">
                  <a:schemeClr val="bg1">
                    <a:lumMod val="65000"/>
                    <a:shade val="67500"/>
                    <a:satMod val="115000"/>
                  </a:schemeClr>
                </a:gs>
                <a:gs pos="100000">
                  <a:schemeClr val="bg1">
                    <a:lumMod val="65000"/>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 name="Freeform 146"/>
            <p:cNvSpPr>
              <a:spLocks/>
            </p:cNvSpPr>
            <p:nvPr/>
          </p:nvSpPr>
          <p:spPr bwMode="auto">
            <a:xfrm>
              <a:off x="3983038" y="3675063"/>
              <a:ext cx="2306638" cy="925513"/>
            </a:xfrm>
            <a:custGeom>
              <a:avLst/>
              <a:gdLst/>
              <a:ahLst/>
              <a:cxnLst>
                <a:cxn ang="0">
                  <a:pos x="615" y="0"/>
                </a:cxn>
                <a:cxn ang="0">
                  <a:pos x="614" y="0"/>
                </a:cxn>
                <a:cxn ang="0">
                  <a:pos x="614" y="0"/>
                </a:cxn>
                <a:cxn ang="0">
                  <a:pos x="613" y="0"/>
                </a:cxn>
                <a:cxn ang="0">
                  <a:pos x="613" y="0"/>
                </a:cxn>
                <a:cxn ang="0">
                  <a:pos x="575" y="3"/>
                </a:cxn>
                <a:cxn ang="0">
                  <a:pos x="540" y="7"/>
                </a:cxn>
                <a:cxn ang="0">
                  <a:pos x="510" y="12"/>
                </a:cxn>
                <a:cxn ang="0">
                  <a:pos x="491" y="19"/>
                </a:cxn>
                <a:cxn ang="0">
                  <a:pos x="485" y="25"/>
                </a:cxn>
                <a:cxn ang="0">
                  <a:pos x="485" y="32"/>
                </a:cxn>
                <a:cxn ang="0">
                  <a:pos x="489" y="39"/>
                </a:cxn>
                <a:cxn ang="0">
                  <a:pos x="496" y="48"/>
                </a:cxn>
                <a:cxn ang="0">
                  <a:pos x="504" y="57"/>
                </a:cxn>
                <a:cxn ang="0">
                  <a:pos x="511" y="69"/>
                </a:cxn>
                <a:cxn ang="0">
                  <a:pos x="512" y="83"/>
                </a:cxn>
                <a:cxn ang="0">
                  <a:pos x="501" y="100"/>
                </a:cxn>
                <a:cxn ang="0">
                  <a:pos x="455" y="128"/>
                </a:cxn>
                <a:cxn ang="0">
                  <a:pos x="363" y="161"/>
                </a:cxn>
                <a:cxn ang="0">
                  <a:pos x="215" y="200"/>
                </a:cxn>
                <a:cxn ang="0">
                  <a:pos x="0" y="247"/>
                </a:cxn>
                <a:cxn ang="0">
                  <a:pos x="9" y="247"/>
                </a:cxn>
                <a:cxn ang="0">
                  <a:pos x="16" y="247"/>
                </a:cxn>
                <a:cxn ang="0">
                  <a:pos x="24" y="247"/>
                </a:cxn>
                <a:cxn ang="0">
                  <a:pos x="33" y="247"/>
                </a:cxn>
                <a:cxn ang="0">
                  <a:pos x="243" y="200"/>
                </a:cxn>
                <a:cxn ang="0">
                  <a:pos x="386" y="161"/>
                </a:cxn>
                <a:cxn ang="0">
                  <a:pos x="473" y="128"/>
                </a:cxn>
                <a:cxn ang="0">
                  <a:pos x="515" y="100"/>
                </a:cxn>
                <a:cxn ang="0">
                  <a:pos x="524" y="83"/>
                </a:cxn>
                <a:cxn ang="0">
                  <a:pos x="521" y="69"/>
                </a:cxn>
                <a:cxn ang="0">
                  <a:pos x="513" y="58"/>
                </a:cxn>
                <a:cxn ang="0">
                  <a:pos x="504" y="48"/>
                </a:cxn>
                <a:cxn ang="0">
                  <a:pos x="496" y="39"/>
                </a:cxn>
                <a:cxn ang="0">
                  <a:pos x="491" y="32"/>
                </a:cxn>
                <a:cxn ang="0">
                  <a:pos x="490" y="25"/>
                </a:cxn>
                <a:cxn ang="0">
                  <a:pos x="495" y="19"/>
                </a:cxn>
                <a:cxn ang="0">
                  <a:pos x="514" y="12"/>
                </a:cxn>
                <a:cxn ang="0">
                  <a:pos x="542" y="7"/>
                </a:cxn>
                <a:cxn ang="0">
                  <a:pos x="577" y="3"/>
                </a:cxn>
                <a:cxn ang="0">
                  <a:pos x="615" y="0"/>
                </a:cxn>
              </a:cxnLst>
              <a:rect l="0" t="0" r="r" b="b"/>
              <a:pathLst>
                <a:path w="615" h="247">
                  <a:moveTo>
                    <a:pt x="615" y="0"/>
                  </a:moveTo>
                  <a:cubicBezTo>
                    <a:pt x="614" y="0"/>
                    <a:pt x="614" y="0"/>
                    <a:pt x="614" y="0"/>
                  </a:cubicBezTo>
                  <a:cubicBezTo>
                    <a:pt x="614" y="0"/>
                    <a:pt x="614" y="0"/>
                    <a:pt x="614" y="0"/>
                  </a:cubicBezTo>
                  <a:cubicBezTo>
                    <a:pt x="614" y="0"/>
                    <a:pt x="614" y="0"/>
                    <a:pt x="613" y="0"/>
                  </a:cubicBezTo>
                  <a:cubicBezTo>
                    <a:pt x="613" y="0"/>
                    <a:pt x="613" y="0"/>
                    <a:pt x="613" y="0"/>
                  </a:cubicBezTo>
                  <a:cubicBezTo>
                    <a:pt x="600" y="0"/>
                    <a:pt x="587" y="2"/>
                    <a:pt x="575" y="3"/>
                  </a:cubicBezTo>
                  <a:cubicBezTo>
                    <a:pt x="563" y="4"/>
                    <a:pt x="551" y="5"/>
                    <a:pt x="540" y="7"/>
                  </a:cubicBezTo>
                  <a:cubicBezTo>
                    <a:pt x="529" y="8"/>
                    <a:pt x="519" y="10"/>
                    <a:pt x="510" y="12"/>
                  </a:cubicBezTo>
                  <a:cubicBezTo>
                    <a:pt x="502" y="14"/>
                    <a:pt x="495" y="17"/>
                    <a:pt x="491" y="19"/>
                  </a:cubicBezTo>
                  <a:cubicBezTo>
                    <a:pt x="487" y="21"/>
                    <a:pt x="486" y="23"/>
                    <a:pt x="485" y="25"/>
                  </a:cubicBezTo>
                  <a:cubicBezTo>
                    <a:pt x="484" y="27"/>
                    <a:pt x="484" y="30"/>
                    <a:pt x="485" y="32"/>
                  </a:cubicBezTo>
                  <a:cubicBezTo>
                    <a:pt x="486" y="34"/>
                    <a:pt x="487" y="37"/>
                    <a:pt x="489" y="39"/>
                  </a:cubicBezTo>
                  <a:cubicBezTo>
                    <a:pt x="491" y="42"/>
                    <a:pt x="494" y="45"/>
                    <a:pt x="496" y="48"/>
                  </a:cubicBezTo>
                  <a:cubicBezTo>
                    <a:pt x="499" y="51"/>
                    <a:pt x="502" y="54"/>
                    <a:pt x="504" y="57"/>
                  </a:cubicBezTo>
                  <a:cubicBezTo>
                    <a:pt x="507" y="61"/>
                    <a:pt x="509" y="65"/>
                    <a:pt x="511" y="69"/>
                  </a:cubicBezTo>
                  <a:cubicBezTo>
                    <a:pt x="512" y="73"/>
                    <a:pt x="513" y="78"/>
                    <a:pt x="512" y="83"/>
                  </a:cubicBezTo>
                  <a:cubicBezTo>
                    <a:pt x="510" y="88"/>
                    <a:pt x="507" y="94"/>
                    <a:pt x="501" y="100"/>
                  </a:cubicBezTo>
                  <a:cubicBezTo>
                    <a:pt x="492" y="109"/>
                    <a:pt x="477" y="118"/>
                    <a:pt x="455" y="128"/>
                  </a:cubicBezTo>
                  <a:cubicBezTo>
                    <a:pt x="432" y="139"/>
                    <a:pt x="401" y="150"/>
                    <a:pt x="363" y="161"/>
                  </a:cubicBezTo>
                  <a:cubicBezTo>
                    <a:pt x="322" y="174"/>
                    <a:pt x="272" y="187"/>
                    <a:pt x="215" y="200"/>
                  </a:cubicBezTo>
                  <a:cubicBezTo>
                    <a:pt x="152" y="215"/>
                    <a:pt x="80" y="231"/>
                    <a:pt x="0" y="247"/>
                  </a:cubicBezTo>
                  <a:cubicBezTo>
                    <a:pt x="3" y="247"/>
                    <a:pt x="6" y="247"/>
                    <a:pt x="9" y="247"/>
                  </a:cubicBezTo>
                  <a:cubicBezTo>
                    <a:pt x="11" y="247"/>
                    <a:pt x="14" y="247"/>
                    <a:pt x="16" y="247"/>
                  </a:cubicBezTo>
                  <a:cubicBezTo>
                    <a:pt x="19" y="247"/>
                    <a:pt x="22" y="247"/>
                    <a:pt x="24" y="247"/>
                  </a:cubicBezTo>
                  <a:cubicBezTo>
                    <a:pt x="27" y="247"/>
                    <a:pt x="30" y="247"/>
                    <a:pt x="33" y="247"/>
                  </a:cubicBezTo>
                  <a:cubicBezTo>
                    <a:pt x="112" y="231"/>
                    <a:pt x="182" y="215"/>
                    <a:pt x="243" y="200"/>
                  </a:cubicBezTo>
                  <a:cubicBezTo>
                    <a:pt x="298" y="187"/>
                    <a:pt x="346" y="174"/>
                    <a:pt x="386" y="161"/>
                  </a:cubicBezTo>
                  <a:cubicBezTo>
                    <a:pt x="422" y="150"/>
                    <a:pt x="451" y="139"/>
                    <a:pt x="473" y="128"/>
                  </a:cubicBezTo>
                  <a:cubicBezTo>
                    <a:pt x="493" y="118"/>
                    <a:pt x="508" y="109"/>
                    <a:pt x="515" y="100"/>
                  </a:cubicBezTo>
                  <a:cubicBezTo>
                    <a:pt x="521" y="94"/>
                    <a:pt x="523" y="88"/>
                    <a:pt x="524" y="83"/>
                  </a:cubicBezTo>
                  <a:cubicBezTo>
                    <a:pt x="524" y="78"/>
                    <a:pt x="523" y="73"/>
                    <a:pt x="521" y="69"/>
                  </a:cubicBezTo>
                  <a:cubicBezTo>
                    <a:pt x="519" y="65"/>
                    <a:pt x="517" y="61"/>
                    <a:pt x="513" y="58"/>
                  </a:cubicBezTo>
                  <a:cubicBezTo>
                    <a:pt x="510" y="54"/>
                    <a:pt x="507" y="51"/>
                    <a:pt x="504" y="48"/>
                  </a:cubicBezTo>
                  <a:cubicBezTo>
                    <a:pt x="501" y="45"/>
                    <a:pt x="499" y="42"/>
                    <a:pt x="496" y="39"/>
                  </a:cubicBezTo>
                  <a:cubicBezTo>
                    <a:pt x="494" y="37"/>
                    <a:pt x="492" y="34"/>
                    <a:pt x="491" y="32"/>
                  </a:cubicBezTo>
                  <a:cubicBezTo>
                    <a:pt x="489" y="30"/>
                    <a:pt x="489" y="27"/>
                    <a:pt x="490" y="25"/>
                  </a:cubicBezTo>
                  <a:cubicBezTo>
                    <a:pt x="490" y="23"/>
                    <a:pt x="492" y="21"/>
                    <a:pt x="495" y="19"/>
                  </a:cubicBezTo>
                  <a:cubicBezTo>
                    <a:pt x="499" y="17"/>
                    <a:pt x="505" y="14"/>
                    <a:pt x="514" y="12"/>
                  </a:cubicBezTo>
                  <a:cubicBezTo>
                    <a:pt x="522" y="10"/>
                    <a:pt x="531" y="8"/>
                    <a:pt x="542" y="7"/>
                  </a:cubicBezTo>
                  <a:cubicBezTo>
                    <a:pt x="553" y="5"/>
                    <a:pt x="565" y="4"/>
                    <a:pt x="577" y="3"/>
                  </a:cubicBezTo>
                  <a:cubicBezTo>
                    <a:pt x="589" y="2"/>
                    <a:pt x="602" y="1"/>
                    <a:pt x="615" y="0"/>
                  </a:cubicBezTo>
                  <a:close/>
                </a:path>
              </a:pathLst>
            </a:custGeom>
            <a:gradFill flip="none" rotWithShape="1">
              <a:gsLst>
                <a:gs pos="0">
                  <a:schemeClr val="bg1">
                    <a:shade val="30000"/>
                    <a:satMod val="115000"/>
                    <a:alpha val="0"/>
                  </a:schemeClr>
                </a:gs>
                <a:gs pos="15000">
                  <a:schemeClr val="bg1">
                    <a:shade val="67500"/>
                    <a:satMod val="115000"/>
                  </a:schemeClr>
                </a:gs>
                <a:gs pos="57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Freeform 147"/>
            <p:cNvSpPr>
              <a:spLocks/>
            </p:cNvSpPr>
            <p:nvPr/>
          </p:nvSpPr>
          <p:spPr bwMode="auto">
            <a:xfrm>
              <a:off x="6300788" y="3675063"/>
              <a:ext cx="2230438" cy="925513"/>
            </a:xfrm>
            <a:custGeom>
              <a:avLst/>
              <a:gdLst/>
              <a:ahLst/>
              <a:cxnLst>
                <a:cxn ang="0">
                  <a:pos x="54" y="0"/>
                </a:cxn>
                <a:cxn ang="0">
                  <a:pos x="53" y="0"/>
                </a:cxn>
                <a:cxn ang="0">
                  <a:pos x="53" y="0"/>
                </a:cxn>
                <a:cxn ang="0">
                  <a:pos x="52" y="0"/>
                </a:cxn>
                <a:cxn ang="0">
                  <a:pos x="52" y="0"/>
                </a:cxn>
                <a:cxn ang="0">
                  <a:pos x="16" y="18"/>
                </a:cxn>
                <a:cxn ang="0">
                  <a:pos x="148" y="48"/>
                </a:cxn>
                <a:cxn ang="0">
                  <a:pos x="390" y="103"/>
                </a:cxn>
                <a:cxn ang="0">
                  <a:pos x="541" y="247"/>
                </a:cxn>
                <a:cxn ang="0">
                  <a:pos x="550" y="247"/>
                </a:cxn>
                <a:cxn ang="0">
                  <a:pos x="557" y="247"/>
                </a:cxn>
                <a:cxn ang="0">
                  <a:pos x="565" y="247"/>
                </a:cxn>
                <a:cxn ang="0">
                  <a:pos x="573" y="247"/>
                </a:cxn>
                <a:cxn ang="0">
                  <a:pos x="405" y="103"/>
                </a:cxn>
                <a:cxn ang="0">
                  <a:pos x="155" y="48"/>
                </a:cxn>
                <a:cxn ang="0">
                  <a:pos x="20" y="18"/>
                </a:cxn>
                <a:cxn ang="0">
                  <a:pos x="54" y="0"/>
                </a:cxn>
              </a:cxnLst>
              <a:rect l="0" t="0" r="r" b="b"/>
              <a:pathLst>
                <a:path w="595" h="247">
                  <a:moveTo>
                    <a:pt x="54" y="0"/>
                  </a:moveTo>
                  <a:cubicBezTo>
                    <a:pt x="53" y="0"/>
                    <a:pt x="53" y="0"/>
                    <a:pt x="53" y="0"/>
                  </a:cubicBezTo>
                  <a:cubicBezTo>
                    <a:pt x="53" y="0"/>
                    <a:pt x="53" y="0"/>
                    <a:pt x="53" y="0"/>
                  </a:cubicBezTo>
                  <a:cubicBezTo>
                    <a:pt x="53" y="0"/>
                    <a:pt x="52" y="0"/>
                    <a:pt x="52" y="0"/>
                  </a:cubicBezTo>
                  <a:cubicBezTo>
                    <a:pt x="52" y="0"/>
                    <a:pt x="52" y="0"/>
                    <a:pt x="52" y="0"/>
                  </a:cubicBezTo>
                  <a:cubicBezTo>
                    <a:pt x="7" y="5"/>
                    <a:pt x="0" y="11"/>
                    <a:pt x="16" y="18"/>
                  </a:cubicBezTo>
                  <a:cubicBezTo>
                    <a:pt x="35" y="27"/>
                    <a:pt x="86" y="37"/>
                    <a:pt x="148" y="48"/>
                  </a:cubicBezTo>
                  <a:cubicBezTo>
                    <a:pt x="222" y="63"/>
                    <a:pt x="315" y="80"/>
                    <a:pt x="390" y="103"/>
                  </a:cubicBezTo>
                  <a:cubicBezTo>
                    <a:pt x="491" y="134"/>
                    <a:pt x="571" y="178"/>
                    <a:pt x="541" y="247"/>
                  </a:cubicBezTo>
                  <a:cubicBezTo>
                    <a:pt x="544" y="247"/>
                    <a:pt x="547" y="247"/>
                    <a:pt x="550" y="247"/>
                  </a:cubicBezTo>
                  <a:cubicBezTo>
                    <a:pt x="552" y="247"/>
                    <a:pt x="555" y="247"/>
                    <a:pt x="557" y="247"/>
                  </a:cubicBezTo>
                  <a:cubicBezTo>
                    <a:pt x="560" y="247"/>
                    <a:pt x="562" y="247"/>
                    <a:pt x="565" y="247"/>
                  </a:cubicBezTo>
                  <a:cubicBezTo>
                    <a:pt x="567" y="247"/>
                    <a:pt x="570" y="247"/>
                    <a:pt x="573" y="247"/>
                  </a:cubicBezTo>
                  <a:cubicBezTo>
                    <a:pt x="595" y="178"/>
                    <a:pt x="509" y="134"/>
                    <a:pt x="405" y="103"/>
                  </a:cubicBezTo>
                  <a:cubicBezTo>
                    <a:pt x="327" y="80"/>
                    <a:pt x="232" y="63"/>
                    <a:pt x="155" y="48"/>
                  </a:cubicBezTo>
                  <a:cubicBezTo>
                    <a:pt x="92" y="37"/>
                    <a:pt x="40" y="27"/>
                    <a:pt x="20" y="18"/>
                  </a:cubicBezTo>
                  <a:cubicBezTo>
                    <a:pt x="2" y="11"/>
                    <a:pt x="9" y="5"/>
                    <a:pt x="54" y="0"/>
                  </a:cubicBezTo>
                  <a:close/>
                </a:path>
              </a:pathLst>
            </a:custGeom>
            <a:gradFill flip="none" rotWithShape="1">
              <a:gsLst>
                <a:gs pos="0">
                  <a:schemeClr val="bg1">
                    <a:shade val="30000"/>
                    <a:satMod val="115000"/>
                    <a:alpha val="0"/>
                  </a:schemeClr>
                </a:gs>
                <a:gs pos="15000">
                  <a:schemeClr val="bg1">
                    <a:shade val="67500"/>
                    <a:satMod val="115000"/>
                  </a:schemeClr>
                </a:gs>
                <a:gs pos="57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48"/>
            <p:cNvSpPr>
              <a:spLocks/>
            </p:cNvSpPr>
            <p:nvPr/>
          </p:nvSpPr>
          <p:spPr bwMode="auto">
            <a:xfrm>
              <a:off x="5984875" y="3675063"/>
              <a:ext cx="889000" cy="925513"/>
            </a:xfrm>
            <a:custGeom>
              <a:avLst/>
              <a:gdLst/>
              <a:ahLst/>
              <a:cxnLst>
                <a:cxn ang="0">
                  <a:pos x="107" y="0"/>
                </a:cxn>
                <a:cxn ang="0">
                  <a:pos x="107" y="0"/>
                </a:cxn>
                <a:cxn ang="0">
                  <a:pos x="107" y="0"/>
                </a:cxn>
                <a:cxn ang="0">
                  <a:pos x="106" y="0"/>
                </a:cxn>
                <a:cxn ang="0">
                  <a:pos x="106" y="0"/>
                </a:cxn>
                <a:cxn ang="0">
                  <a:pos x="74" y="3"/>
                </a:cxn>
                <a:cxn ang="0">
                  <a:pos x="47" y="7"/>
                </a:cxn>
                <a:cxn ang="0">
                  <a:pos x="30" y="13"/>
                </a:cxn>
                <a:cxn ang="0">
                  <a:pos x="27" y="20"/>
                </a:cxn>
                <a:cxn ang="0">
                  <a:pos x="33" y="26"/>
                </a:cxn>
                <a:cxn ang="0">
                  <a:pos x="47" y="32"/>
                </a:cxn>
                <a:cxn ang="0">
                  <a:pos x="66" y="40"/>
                </a:cxn>
                <a:cxn ang="0">
                  <a:pos x="89" y="48"/>
                </a:cxn>
                <a:cxn ang="0">
                  <a:pos x="117" y="57"/>
                </a:cxn>
                <a:cxn ang="0">
                  <a:pos x="147" y="68"/>
                </a:cxn>
                <a:cxn ang="0">
                  <a:pos x="178" y="82"/>
                </a:cxn>
                <a:cxn ang="0">
                  <a:pos x="204" y="100"/>
                </a:cxn>
                <a:cxn ang="0">
                  <a:pos x="218" y="127"/>
                </a:cxn>
                <a:cxn ang="0">
                  <a:pos x="199" y="159"/>
                </a:cxn>
                <a:cxn ang="0">
                  <a:pos x="137" y="199"/>
                </a:cxn>
                <a:cxn ang="0">
                  <a:pos x="0" y="247"/>
                </a:cxn>
                <a:cxn ang="0">
                  <a:pos x="29" y="247"/>
                </a:cxn>
                <a:cxn ang="0">
                  <a:pos x="36" y="247"/>
                </a:cxn>
                <a:cxn ang="0">
                  <a:pos x="44" y="247"/>
                </a:cxn>
                <a:cxn ang="0">
                  <a:pos x="53" y="247"/>
                </a:cxn>
                <a:cxn ang="0">
                  <a:pos x="53" y="247"/>
                </a:cxn>
                <a:cxn ang="0">
                  <a:pos x="53" y="247"/>
                </a:cxn>
                <a:cxn ang="0">
                  <a:pos x="53" y="247"/>
                </a:cxn>
                <a:cxn ang="0">
                  <a:pos x="53" y="247"/>
                </a:cxn>
                <a:cxn ang="0">
                  <a:pos x="164" y="198"/>
                </a:cxn>
                <a:cxn ang="0">
                  <a:pos x="221" y="159"/>
                </a:cxn>
                <a:cxn ang="0">
                  <a:pos x="236" y="127"/>
                </a:cxn>
                <a:cxn ang="0">
                  <a:pos x="218" y="100"/>
                </a:cxn>
                <a:cxn ang="0">
                  <a:pos x="190" y="82"/>
                </a:cxn>
                <a:cxn ang="0">
                  <a:pos x="158" y="68"/>
                </a:cxn>
                <a:cxn ang="0">
                  <a:pos x="126" y="57"/>
                </a:cxn>
                <a:cxn ang="0">
                  <a:pos x="97" y="48"/>
                </a:cxn>
                <a:cxn ang="0">
                  <a:pos x="73" y="40"/>
                </a:cxn>
                <a:cxn ang="0">
                  <a:pos x="53" y="33"/>
                </a:cxn>
                <a:cxn ang="0">
                  <a:pos x="38" y="26"/>
                </a:cxn>
                <a:cxn ang="0">
                  <a:pos x="31" y="20"/>
                </a:cxn>
                <a:cxn ang="0">
                  <a:pos x="34" y="13"/>
                </a:cxn>
                <a:cxn ang="0">
                  <a:pos x="50" y="7"/>
                </a:cxn>
                <a:cxn ang="0">
                  <a:pos x="76" y="3"/>
                </a:cxn>
                <a:cxn ang="0">
                  <a:pos x="107" y="0"/>
                </a:cxn>
              </a:cxnLst>
              <a:rect l="0" t="0" r="r" b="b"/>
              <a:pathLst>
                <a:path w="237" h="247">
                  <a:moveTo>
                    <a:pt x="107" y="0"/>
                  </a:moveTo>
                  <a:cubicBezTo>
                    <a:pt x="107" y="0"/>
                    <a:pt x="107" y="0"/>
                    <a:pt x="107" y="0"/>
                  </a:cubicBezTo>
                  <a:cubicBezTo>
                    <a:pt x="107" y="0"/>
                    <a:pt x="107" y="0"/>
                    <a:pt x="107" y="0"/>
                  </a:cubicBezTo>
                  <a:cubicBezTo>
                    <a:pt x="107" y="0"/>
                    <a:pt x="106" y="0"/>
                    <a:pt x="106" y="0"/>
                  </a:cubicBezTo>
                  <a:cubicBezTo>
                    <a:pt x="106" y="0"/>
                    <a:pt x="106" y="0"/>
                    <a:pt x="106" y="0"/>
                  </a:cubicBezTo>
                  <a:cubicBezTo>
                    <a:pt x="94" y="1"/>
                    <a:pt x="83" y="2"/>
                    <a:pt x="74" y="3"/>
                  </a:cubicBezTo>
                  <a:cubicBezTo>
                    <a:pt x="64" y="4"/>
                    <a:pt x="55" y="6"/>
                    <a:pt x="47" y="7"/>
                  </a:cubicBezTo>
                  <a:cubicBezTo>
                    <a:pt x="40" y="9"/>
                    <a:pt x="34" y="11"/>
                    <a:pt x="30" y="13"/>
                  </a:cubicBezTo>
                  <a:cubicBezTo>
                    <a:pt x="27" y="15"/>
                    <a:pt x="25" y="17"/>
                    <a:pt x="27" y="20"/>
                  </a:cubicBezTo>
                  <a:cubicBezTo>
                    <a:pt x="28" y="22"/>
                    <a:pt x="30" y="24"/>
                    <a:pt x="33" y="26"/>
                  </a:cubicBezTo>
                  <a:cubicBezTo>
                    <a:pt x="37" y="28"/>
                    <a:pt x="42" y="30"/>
                    <a:pt x="47" y="32"/>
                  </a:cubicBezTo>
                  <a:cubicBezTo>
                    <a:pt x="53" y="35"/>
                    <a:pt x="59" y="37"/>
                    <a:pt x="66" y="40"/>
                  </a:cubicBezTo>
                  <a:cubicBezTo>
                    <a:pt x="73" y="42"/>
                    <a:pt x="81" y="45"/>
                    <a:pt x="89" y="48"/>
                  </a:cubicBezTo>
                  <a:cubicBezTo>
                    <a:pt x="98" y="51"/>
                    <a:pt x="107" y="54"/>
                    <a:pt x="117" y="57"/>
                  </a:cubicBezTo>
                  <a:cubicBezTo>
                    <a:pt x="127" y="61"/>
                    <a:pt x="137" y="64"/>
                    <a:pt x="147" y="68"/>
                  </a:cubicBezTo>
                  <a:cubicBezTo>
                    <a:pt x="158" y="73"/>
                    <a:pt x="168" y="77"/>
                    <a:pt x="178" y="82"/>
                  </a:cubicBezTo>
                  <a:cubicBezTo>
                    <a:pt x="188" y="88"/>
                    <a:pt x="197" y="93"/>
                    <a:pt x="204" y="100"/>
                  </a:cubicBezTo>
                  <a:cubicBezTo>
                    <a:pt x="214" y="108"/>
                    <a:pt x="218" y="117"/>
                    <a:pt x="218" y="127"/>
                  </a:cubicBezTo>
                  <a:cubicBezTo>
                    <a:pt x="218" y="137"/>
                    <a:pt x="211" y="148"/>
                    <a:pt x="199" y="159"/>
                  </a:cubicBezTo>
                  <a:cubicBezTo>
                    <a:pt x="186" y="172"/>
                    <a:pt x="165" y="185"/>
                    <a:pt x="137" y="199"/>
                  </a:cubicBezTo>
                  <a:cubicBezTo>
                    <a:pt x="107" y="214"/>
                    <a:pt x="48" y="230"/>
                    <a:pt x="0" y="247"/>
                  </a:cubicBezTo>
                  <a:cubicBezTo>
                    <a:pt x="3" y="247"/>
                    <a:pt x="26" y="247"/>
                    <a:pt x="29" y="247"/>
                  </a:cubicBezTo>
                  <a:cubicBezTo>
                    <a:pt x="31" y="247"/>
                    <a:pt x="34" y="247"/>
                    <a:pt x="36" y="247"/>
                  </a:cubicBezTo>
                  <a:cubicBezTo>
                    <a:pt x="39" y="247"/>
                    <a:pt x="41" y="247"/>
                    <a:pt x="44" y="247"/>
                  </a:cubicBezTo>
                  <a:cubicBezTo>
                    <a:pt x="47" y="247"/>
                    <a:pt x="49" y="247"/>
                    <a:pt x="53" y="247"/>
                  </a:cubicBezTo>
                  <a:cubicBezTo>
                    <a:pt x="53" y="247"/>
                    <a:pt x="53" y="247"/>
                    <a:pt x="53" y="247"/>
                  </a:cubicBezTo>
                  <a:cubicBezTo>
                    <a:pt x="53" y="247"/>
                    <a:pt x="53" y="247"/>
                    <a:pt x="53" y="247"/>
                  </a:cubicBezTo>
                  <a:cubicBezTo>
                    <a:pt x="53" y="247"/>
                    <a:pt x="53" y="247"/>
                    <a:pt x="53" y="247"/>
                  </a:cubicBezTo>
                  <a:cubicBezTo>
                    <a:pt x="53" y="247"/>
                    <a:pt x="53" y="247"/>
                    <a:pt x="53" y="247"/>
                  </a:cubicBezTo>
                  <a:cubicBezTo>
                    <a:pt x="98" y="230"/>
                    <a:pt x="136" y="214"/>
                    <a:pt x="164" y="198"/>
                  </a:cubicBezTo>
                  <a:cubicBezTo>
                    <a:pt x="190" y="185"/>
                    <a:pt x="209" y="172"/>
                    <a:pt x="221" y="159"/>
                  </a:cubicBezTo>
                  <a:cubicBezTo>
                    <a:pt x="232" y="148"/>
                    <a:pt x="237" y="137"/>
                    <a:pt x="236" y="127"/>
                  </a:cubicBezTo>
                  <a:cubicBezTo>
                    <a:pt x="235" y="117"/>
                    <a:pt x="229" y="108"/>
                    <a:pt x="218" y="100"/>
                  </a:cubicBezTo>
                  <a:cubicBezTo>
                    <a:pt x="210" y="94"/>
                    <a:pt x="200" y="88"/>
                    <a:pt x="190" y="82"/>
                  </a:cubicBezTo>
                  <a:cubicBezTo>
                    <a:pt x="180" y="77"/>
                    <a:pt x="169" y="73"/>
                    <a:pt x="158" y="68"/>
                  </a:cubicBezTo>
                  <a:cubicBezTo>
                    <a:pt x="147" y="64"/>
                    <a:pt x="136" y="61"/>
                    <a:pt x="126" y="57"/>
                  </a:cubicBezTo>
                  <a:cubicBezTo>
                    <a:pt x="116" y="54"/>
                    <a:pt x="106" y="51"/>
                    <a:pt x="97" y="48"/>
                  </a:cubicBezTo>
                  <a:cubicBezTo>
                    <a:pt x="89" y="45"/>
                    <a:pt x="80" y="42"/>
                    <a:pt x="73" y="40"/>
                  </a:cubicBezTo>
                  <a:cubicBezTo>
                    <a:pt x="66" y="37"/>
                    <a:pt x="59" y="35"/>
                    <a:pt x="53" y="33"/>
                  </a:cubicBezTo>
                  <a:cubicBezTo>
                    <a:pt x="47" y="30"/>
                    <a:pt x="42" y="28"/>
                    <a:pt x="38" y="26"/>
                  </a:cubicBezTo>
                  <a:cubicBezTo>
                    <a:pt x="35" y="24"/>
                    <a:pt x="32" y="22"/>
                    <a:pt x="31" y="20"/>
                  </a:cubicBezTo>
                  <a:cubicBezTo>
                    <a:pt x="29" y="17"/>
                    <a:pt x="30" y="15"/>
                    <a:pt x="34" y="13"/>
                  </a:cubicBezTo>
                  <a:cubicBezTo>
                    <a:pt x="37" y="11"/>
                    <a:pt x="43" y="9"/>
                    <a:pt x="50" y="7"/>
                  </a:cubicBezTo>
                  <a:cubicBezTo>
                    <a:pt x="57" y="6"/>
                    <a:pt x="66" y="4"/>
                    <a:pt x="76" y="3"/>
                  </a:cubicBezTo>
                  <a:cubicBezTo>
                    <a:pt x="85" y="2"/>
                    <a:pt x="96" y="1"/>
                    <a:pt x="107" y="0"/>
                  </a:cubicBezTo>
                  <a:close/>
                </a:path>
              </a:pathLst>
            </a:custGeom>
            <a:gradFill flip="none" rotWithShape="1">
              <a:gsLst>
                <a:gs pos="0">
                  <a:schemeClr val="bg1">
                    <a:shade val="30000"/>
                    <a:satMod val="115000"/>
                    <a:alpha val="0"/>
                  </a:schemeClr>
                </a:gs>
                <a:gs pos="15000">
                  <a:schemeClr val="bg1">
                    <a:shade val="67500"/>
                    <a:satMod val="115000"/>
                  </a:schemeClr>
                </a:gs>
                <a:gs pos="57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149"/>
            <p:cNvSpPr>
              <a:spLocks/>
            </p:cNvSpPr>
            <p:nvPr/>
          </p:nvSpPr>
          <p:spPr bwMode="auto">
            <a:xfrm>
              <a:off x="6108700" y="3675063"/>
              <a:ext cx="908050" cy="925513"/>
            </a:xfrm>
            <a:custGeom>
              <a:avLst/>
              <a:gdLst/>
              <a:ahLst/>
              <a:cxnLst>
                <a:cxn ang="0">
                  <a:pos x="78" y="0"/>
                </a:cxn>
                <a:cxn ang="0">
                  <a:pos x="77" y="0"/>
                </a:cxn>
                <a:cxn ang="0">
                  <a:pos x="77" y="0"/>
                </a:cxn>
                <a:cxn ang="0">
                  <a:pos x="77" y="0"/>
                </a:cxn>
                <a:cxn ang="0">
                  <a:pos x="76" y="0"/>
                </a:cxn>
                <a:cxn ang="0">
                  <a:pos x="45" y="3"/>
                </a:cxn>
                <a:cxn ang="0">
                  <a:pos x="20" y="8"/>
                </a:cxn>
                <a:cxn ang="0">
                  <a:pos x="4" y="13"/>
                </a:cxn>
                <a:cxn ang="0">
                  <a:pos x="2" y="20"/>
                </a:cxn>
                <a:cxn ang="0">
                  <a:pos x="11" y="26"/>
                </a:cxn>
                <a:cxn ang="0">
                  <a:pos x="26" y="33"/>
                </a:cxn>
                <a:cxn ang="0">
                  <a:pos x="47" y="40"/>
                </a:cxn>
                <a:cxn ang="0">
                  <a:pos x="72" y="48"/>
                </a:cxn>
                <a:cxn ang="0">
                  <a:pos x="102" y="57"/>
                </a:cxn>
                <a:cxn ang="0">
                  <a:pos x="135" y="69"/>
                </a:cxn>
                <a:cxn ang="0">
                  <a:pos x="169" y="82"/>
                </a:cxn>
                <a:cxn ang="0">
                  <a:pos x="200" y="100"/>
                </a:cxn>
                <a:cxn ang="0">
                  <a:pos x="221" y="127"/>
                </a:cxn>
                <a:cxn ang="0">
                  <a:pos x="211" y="159"/>
                </a:cxn>
                <a:cxn ang="0">
                  <a:pos x="159" y="198"/>
                </a:cxn>
                <a:cxn ang="0">
                  <a:pos x="54" y="247"/>
                </a:cxn>
                <a:cxn ang="0">
                  <a:pos x="63" y="247"/>
                </a:cxn>
                <a:cxn ang="0">
                  <a:pos x="71" y="247"/>
                </a:cxn>
                <a:cxn ang="0">
                  <a:pos x="78" y="247"/>
                </a:cxn>
                <a:cxn ang="0">
                  <a:pos x="104" y="247"/>
                </a:cxn>
                <a:cxn ang="0">
                  <a:pos x="186" y="198"/>
                </a:cxn>
                <a:cxn ang="0">
                  <a:pos x="232" y="159"/>
                </a:cxn>
                <a:cxn ang="0">
                  <a:pos x="238" y="127"/>
                </a:cxn>
                <a:cxn ang="0">
                  <a:pos x="214" y="100"/>
                </a:cxn>
                <a:cxn ang="0">
                  <a:pos x="181" y="82"/>
                </a:cxn>
                <a:cxn ang="0">
                  <a:pos x="145" y="69"/>
                </a:cxn>
                <a:cxn ang="0">
                  <a:pos x="111" y="57"/>
                </a:cxn>
                <a:cxn ang="0">
                  <a:pos x="80" y="48"/>
                </a:cxn>
                <a:cxn ang="0">
                  <a:pos x="54" y="40"/>
                </a:cxn>
                <a:cxn ang="0">
                  <a:pos x="32" y="33"/>
                </a:cxn>
                <a:cxn ang="0">
                  <a:pos x="16" y="26"/>
                </a:cxn>
                <a:cxn ang="0">
                  <a:pos x="6" y="20"/>
                </a:cxn>
                <a:cxn ang="0">
                  <a:pos x="8" y="13"/>
                </a:cxn>
                <a:cxn ang="0">
                  <a:pos x="22" y="8"/>
                </a:cxn>
                <a:cxn ang="0">
                  <a:pos x="47" y="3"/>
                </a:cxn>
                <a:cxn ang="0">
                  <a:pos x="78" y="0"/>
                </a:cxn>
              </a:cxnLst>
              <a:rect l="0" t="0" r="r" b="b"/>
              <a:pathLst>
                <a:path w="242" h="247">
                  <a:moveTo>
                    <a:pt x="78" y="0"/>
                  </a:moveTo>
                  <a:cubicBezTo>
                    <a:pt x="78" y="0"/>
                    <a:pt x="77" y="0"/>
                    <a:pt x="77" y="0"/>
                  </a:cubicBezTo>
                  <a:cubicBezTo>
                    <a:pt x="77" y="0"/>
                    <a:pt x="77" y="0"/>
                    <a:pt x="77" y="0"/>
                  </a:cubicBezTo>
                  <a:cubicBezTo>
                    <a:pt x="77" y="0"/>
                    <a:pt x="77" y="0"/>
                    <a:pt x="77" y="0"/>
                  </a:cubicBezTo>
                  <a:cubicBezTo>
                    <a:pt x="76" y="0"/>
                    <a:pt x="76" y="0"/>
                    <a:pt x="76" y="0"/>
                  </a:cubicBezTo>
                  <a:cubicBezTo>
                    <a:pt x="65" y="1"/>
                    <a:pt x="54" y="2"/>
                    <a:pt x="45" y="3"/>
                  </a:cubicBezTo>
                  <a:cubicBezTo>
                    <a:pt x="35" y="5"/>
                    <a:pt x="26" y="6"/>
                    <a:pt x="20" y="8"/>
                  </a:cubicBezTo>
                  <a:cubicBezTo>
                    <a:pt x="13" y="9"/>
                    <a:pt x="7" y="11"/>
                    <a:pt x="4" y="13"/>
                  </a:cubicBezTo>
                  <a:cubicBezTo>
                    <a:pt x="1" y="15"/>
                    <a:pt x="0" y="17"/>
                    <a:pt x="2" y="20"/>
                  </a:cubicBezTo>
                  <a:cubicBezTo>
                    <a:pt x="4" y="22"/>
                    <a:pt x="7" y="24"/>
                    <a:pt x="11" y="26"/>
                  </a:cubicBezTo>
                  <a:cubicBezTo>
                    <a:pt x="15" y="28"/>
                    <a:pt x="20" y="30"/>
                    <a:pt x="26" y="33"/>
                  </a:cubicBezTo>
                  <a:cubicBezTo>
                    <a:pt x="32" y="35"/>
                    <a:pt x="39" y="37"/>
                    <a:pt x="47" y="40"/>
                  </a:cubicBezTo>
                  <a:cubicBezTo>
                    <a:pt x="55" y="42"/>
                    <a:pt x="63" y="45"/>
                    <a:pt x="72" y="48"/>
                  </a:cubicBezTo>
                  <a:cubicBezTo>
                    <a:pt x="81" y="51"/>
                    <a:pt x="92" y="54"/>
                    <a:pt x="102" y="57"/>
                  </a:cubicBezTo>
                  <a:cubicBezTo>
                    <a:pt x="113" y="61"/>
                    <a:pt x="124" y="64"/>
                    <a:pt x="135" y="69"/>
                  </a:cubicBezTo>
                  <a:cubicBezTo>
                    <a:pt x="147" y="73"/>
                    <a:pt x="158" y="77"/>
                    <a:pt x="169" y="82"/>
                  </a:cubicBezTo>
                  <a:cubicBezTo>
                    <a:pt x="180" y="88"/>
                    <a:pt x="191" y="94"/>
                    <a:pt x="200" y="100"/>
                  </a:cubicBezTo>
                  <a:cubicBezTo>
                    <a:pt x="212" y="109"/>
                    <a:pt x="219" y="117"/>
                    <a:pt x="221" y="127"/>
                  </a:cubicBezTo>
                  <a:cubicBezTo>
                    <a:pt x="223" y="137"/>
                    <a:pt x="220" y="148"/>
                    <a:pt x="211" y="159"/>
                  </a:cubicBezTo>
                  <a:cubicBezTo>
                    <a:pt x="200" y="171"/>
                    <a:pt x="183" y="185"/>
                    <a:pt x="159" y="198"/>
                  </a:cubicBezTo>
                  <a:cubicBezTo>
                    <a:pt x="133" y="214"/>
                    <a:pt x="97" y="230"/>
                    <a:pt x="54" y="247"/>
                  </a:cubicBezTo>
                  <a:cubicBezTo>
                    <a:pt x="57" y="247"/>
                    <a:pt x="60" y="247"/>
                    <a:pt x="63" y="247"/>
                  </a:cubicBezTo>
                  <a:cubicBezTo>
                    <a:pt x="66" y="247"/>
                    <a:pt x="68" y="247"/>
                    <a:pt x="71" y="247"/>
                  </a:cubicBezTo>
                  <a:cubicBezTo>
                    <a:pt x="73" y="247"/>
                    <a:pt x="75" y="247"/>
                    <a:pt x="78" y="247"/>
                  </a:cubicBezTo>
                  <a:cubicBezTo>
                    <a:pt x="81" y="247"/>
                    <a:pt x="101" y="247"/>
                    <a:pt x="104" y="247"/>
                  </a:cubicBezTo>
                  <a:cubicBezTo>
                    <a:pt x="146" y="230"/>
                    <a:pt x="161" y="214"/>
                    <a:pt x="186" y="198"/>
                  </a:cubicBezTo>
                  <a:cubicBezTo>
                    <a:pt x="208" y="184"/>
                    <a:pt x="224" y="171"/>
                    <a:pt x="232" y="159"/>
                  </a:cubicBezTo>
                  <a:cubicBezTo>
                    <a:pt x="240" y="148"/>
                    <a:pt x="242" y="137"/>
                    <a:pt x="238" y="127"/>
                  </a:cubicBezTo>
                  <a:cubicBezTo>
                    <a:pt x="235" y="117"/>
                    <a:pt x="227" y="109"/>
                    <a:pt x="214" y="100"/>
                  </a:cubicBezTo>
                  <a:cubicBezTo>
                    <a:pt x="204" y="94"/>
                    <a:pt x="193" y="88"/>
                    <a:pt x="181" y="82"/>
                  </a:cubicBezTo>
                  <a:cubicBezTo>
                    <a:pt x="170" y="77"/>
                    <a:pt x="158" y="73"/>
                    <a:pt x="145" y="69"/>
                  </a:cubicBezTo>
                  <a:cubicBezTo>
                    <a:pt x="134" y="64"/>
                    <a:pt x="122" y="61"/>
                    <a:pt x="111" y="57"/>
                  </a:cubicBezTo>
                  <a:cubicBezTo>
                    <a:pt x="100" y="54"/>
                    <a:pt x="89" y="51"/>
                    <a:pt x="80" y="48"/>
                  </a:cubicBezTo>
                  <a:cubicBezTo>
                    <a:pt x="71" y="45"/>
                    <a:pt x="62" y="42"/>
                    <a:pt x="54" y="40"/>
                  </a:cubicBezTo>
                  <a:cubicBezTo>
                    <a:pt x="46" y="37"/>
                    <a:pt x="38" y="35"/>
                    <a:pt x="32" y="33"/>
                  </a:cubicBezTo>
                  <a:cubicBezTo>
                    <a:pt x="26" y="30"/>
                    <a:pt x="20" y="28"/>
                    <a:pt x="16" y="26"/>
                  </a:cubicBezTo>
                  <a:cubicBezTo>
                    <a:pt x="12" y="24"/>
                    <a:pt x="8" y="22"/>
                    <a:pt x="6" y="20"/>
                  </a:cubicBezTo>
                  <a:cubicBezTo>
                    <a:pt x="4" y="17"/>
                    <a:pt x="5" y="15"/>
                    <a:pt x="8" y="13"/>
                  </a:cubicBezTo>
                  <a:cubicBezTo>
                    <a:pt x="10" y="11"/>
                    <a:pt x="15" y="9"/>
                    <a:pt x="22" y="8"/>
                  </a:cubicBezTo>
                  <a:cubicBezTo>
                    <a:pt x="29" y="6"/>
                    <a:pt x="37" y="5"/>
                    <a:pt x="47" y="3"/>
                  </a:cubicBezTo>
                  <a:cubicBezTo>
                    <a:pt x="56" y="2"/>
                    <a:pt x="66" y="1"/>
                    <a:pt x="78" y="0"/>
                  </a:cubicBezTo>
                  <a:close/>
                </a:path>
              </a:pathLst>
            </a:custGeom>
            <a:gradFill flip="none" rotWithShape="1">
              <a:gsLst>
                <a:gs pos="0">
                  <a:schemeClr val="bg1">
                    <a:shade val="30000"/>
                    <a:satMod val="115000"/>
                    <a:alpha val="0"/>
                  </a:schemeClr>
                </a:gs>
                <a:gs pos="15000">
                  <a:schemeClr val="bg1">
                    <a:shade val="67500"/>
                    <a:satMod val="115000"/>
                  </a:schemeClr>
                </a:gs>
                <a:gs pos="57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28" name="Group 27"/>
          <p:cNvGrpSpPr/>
          <p:nvPr/>
        </p:nvGrpSpPr>
        <p:grpSpPr>
          <a:xfrm>
            <a:off x="4808136" y="2514600"/>
            <a:ext cx="678264" cy="825288"/>
            <a:chOff x="1476375" y="3533775"/>
            <a:chExt cx="1874838" cy="2281238"/>
          </a:xfrm>
          <a:effectLst>
            <a:outerShdw blurRad="50800" dist="38100" dir="5400000" algn="t" rotWithShape="0">
              <a:prstClr val="black">
                <a:alpha val="40000"/>
              </a:prstClr>
            </a:outerShdw>
          </a:effectLst>
        </p:grpSpPr>
        <p:sp>
          <p:nvSpPr>
            <p:cNvPr id="29" name="Freeform 6"/>
            <p:cNvSpPr>
              <a:spLocks/>
            </p:cNvSpPr>
            <p:nvPr/>
          </p:nvSpPr>
          <p:spPr bwMode="auto">
            <a:xfrm>
              <a:off x="1476375" y="5184775"/>
              <a:ext cx="1874838" cy="592138"/>
            </a:xfrm>
            <a:custGeom>
              <a:avLst/>
              <a:gdLst/>
              <a:ahLst/>
              <a:cxnLst>
                <a:cxn ang="0">
                  <a:pos x="497" y="130"/>
                </a:cxn>
                <a:cxn ang="0">
                  <a:pos x="476" y="158"/>
                </a:cxn>
                <a:cxn ang="0">
                  <a:pos x="24" y="158"/>
                </a:cxn>
                <a:cxn ang="0">
                  <a:pos x="4" y="130"/>
                </a:cxn>
                <a:cxn ang="0">
                  <a:pos x="26" y="23"/>
                </a:cxn>
                <a:cxn ang="0">
                  <a:pos x="54" y="0"/>
                </a:cxn>
                <a:cxn ang="0">
                  <a:pos x="447" y="0"/>
                </a:cxn>
                <a:cxn ang="0">
                  <a:pos x="474" y="23"/>
                </a:cxn>
                <a:cxn ang="0">
                  <a:pos x="497" y="130"/>
                </a:cxn>
              </a:cxnLst>
              <a:rect l="0" t="0" r="r" b="b"/>
              <a:pathLst>
                <a:path w="500" h="158">
                  <a:moveTo>
                    <a:pt x="497" y="130"/>
                  </a:moveTo>
                  <a:cubicBezTo>
                    <a:pt x="500" y="145"/>
                    <a:pt x="491" y="158"/>
                    <a:pt x="476" y="158"/>
                  </a:cubicBezTo>
                  <a:cubicBezTo>
                    <a:pt x="24" y="158"/>
                    <a:pt x="24" y="158"/>
                    <a:pt x="24" y="158"/>
                  </a:cubicBezTo>
                  <a:cubicBezTo>
                    <a:pt x="9" y="158"/>
                    <a:pt x="0" y="145"/>
                    <a:pt x="4" y="130"/>
                  </a:cubicBezTo>
                  <a:cubicBezTo>
                    <a:pt x="26" y="23"/>
                    <a:pt x="26" y="23"/>
                    <a:pt x="26" y="23"/>
                  </a:cubicBezTo>
                  <a:cubicBezTo>
                    <a:pt x="29" y="10"/>
                    <a:pt x="41" y="0"/>
                    <a:pt x="54" y="0"/>
                  </a:cubicBezTo>
                  <a:cubicBezTo>
                    <a:pt x="447" y="0"/>
                    <a:pt x="447" y="0"/>
                    <a:pt x="447" y="0"/>
                  </a:cubicBezTo>
                  <a:cubicBezTo>
                    <a:pt x="459" y="0"/>
                    <a:pt x="472" y="10"/>
                    <a:pt x="474" y="23"/>
                  </a:cubicBezTo>
                  <a:lnTo>
                    <a:pt x="497" y="130"/>
                  </a:lnTo>
                  <a:close/>
                </a:path>
              </a:pathLst>
            </a:custGeom>
            <a:solidFill>
              <a:srgbClr val="F15A2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0" name="Freeform 7"/>
            <p:cNvSpPr>
              <a:spLocks/>
            </p:cNvSpPr>
            <p:nvPr/>
          </p:nvSpPr>
          <p:spPr bwMode="auto">
            <a:xfrm>
              <a:off x="1476375" y="5226050"/>
              <a:ext cx="1874838" cy="588963"/>
            </a:xfrm>
            <a:custGeom>
              <a:avLst/>
              <a:gdLst/>
              <a:ahLst/>
              <a:cxnLst>
                <a:cxn ang="0">
                  <a:pos x="497" y="129"/>
                </a:cxn>
                <a:cxn ang="0">
                  <a:pos x="476" y="157"/>
                </a:cxn>
                <a:cxn ang="0">
                  <a:pos x="24" y="157"/>
                </a:cxn>
                <a:cxn ang="0">
                  <a:pos x="4" y="129"/>
                </a:cxn>
                <a:cxn ang="0">
                  <a:pos x="26" y="22"/>
                </a:cxn>
                <a:cxn ang="0">
                  <a:pos x="54" y="0"/>
                </a:cxn>
                <a:cxn ang="0">
                  <a:pos x="447" y="0"/>
                </a:cxn>
                <a:cxn ang="0">
                  <a:pos x="474" y="22"/>
                </a:cxn>
                <a:cxn ang="0">
                  <a:pos x="497" y="129"/>
                </a:cxn>
              </a:cxnLst>
              <a:rect l="0" t="0" r="r" b="b"/>
              <a:pathLst>
                <a:path w="500" h="157">
                  <a:moveTo>
                    <a:pt x="497" y="129"/>
                  </a:moveTo>
                  <a:cubicBezTo>
                    <a:pt x="500" y="144"/>
                    <a:pt x="491" y="157"/>
                    <a:pt x="476" y="157"/>
                  </a:cubicBezTo>
                  <a:cubicBezTo>
                    <a:pt x="24" y="157"/>
                    <a:pt x="24" y="157"/>
                    <a:pt x="24" y="157"/>
                  </a:cubicBezTo>
                  <a:cubicBezTo>
                    <a:pt x="9" y="157"/>
                    <a:pt x="0" y="144"/>
                    <a:pt x="4" y="129"/>
                  </a:cubicBezTo>
                  <a:cubicBezTo>
                    <a:pt x="26" y="22"/>
                    <a:pt x="26" y="22"/>
                    <a:pt x="26" y="22"/>
                  </a:cubicBezTo>
                  <a:cubicBezTo>
                    <a:pt x="29" y="10"/>
                    <a:pt x="41" y="0"/>
                    <a:pt x="54" y="0"/>
                  </a:cubicBezTo>
                  <a:cubicBezTo>
                    <a:pt x="447" y="0"/>
                    <a:pt x="447" y="0"/>
                    <a:pt x="447" y="0"/>
                  </a:cubicBezTo>
                  <a:cubicBezTo>
                    <a:pt x="459" y="0"/>
                    <a:pt x="472" y="10"/>
                    <a:pt x="474" y="22"/>
                  </a:cubicBezTo>
                  <a:lnTo>
                    <a:pt x="497" y="129"/>
                  </a:lnTo>
                  <a:close/>
                </a:path>
              </a:pathLst>
            </a:custGeom>
            <a:solidFill>
              <a:srgbClr val="C57715"/>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1" name="Freeform 8"/>
            <p:cNvSpPr>
              <a:spLocks/>
            </p:cNvSpPr>
            <p:nvPr/>
          </p:nvSpPr>
          <p:spPr bwMode="auto">
            <a:xfrm>
              <a:off x="1476375" y="5218113"/>
              <a:ext cx="1874838" cy="588963"/>
            </a:xfrm>
            <a:custGeom>
              <a:avLst/>
              <a:gdLst/>
              <a:ahLst/>
              <a:cxnLst>
                <a:cxn ang="0">
                  <a:pos x="497" y="129"/>
                </a:cxn>
                <a:cxn ang="0">
                  <a:pos x="476" y="157"/>
                </a:cxn>
                <a:cxn ang="0">
                  <a:pos x="24" y="157"/>
                </a:cxn>
                <a:cxn ang="0">
                  <a:pos x="4" y="129"/>
                </a:cxn>
                <a:cxn ang="0">
                  <a:pos x="26" y="22"/>
                </a:cxn>
                <a:cxn ang="0">
                  <a:pos x="54" y="0"/>
                </a:cxn>
                <a:cxn ang="0">
                  <a:pos x="447" y="0"/>
                </a:cxn>
                <a:cxn ang="0">
                  <a:pos x="474" y="22"/>
                </a:cxn>
                <a:cxn ang="0">
                  <a:pos x="497" y="129"/>
                </a:cxn>
              </a:cxnLst>
              <a:rect l="0" t="0" r="r" b="b"/>
              <a:pathLst>
                <a:path w="500" h="157">
                  <a:moveTo>
                    <a:pt x="497" y="129"/>
                  </a:moveTo>
                  <a:cubicBezTo>
                    <a:pt x="500" y="144"/>
                    <a:pt x="491" y="157"/>
                    <a:pt x="476" y="157"/>
                  </a:cubicBezTo>
                  <a:cubicBezTo>
                    <a:pt x="24" y="157"/>
                    <a:pt x="24" y="157"/>
                    <a:pt x="24" y="157"/>
                  </a:cubicBezTo>
                  <a:cubicBezTo>
                    <a:pt x="9" y="157"/>
                    <a:pt x="0" y="144"/>
                    <a:pt x="4" y="129"/>
                  </a:cubicBezTo>
                  <a:cubicBezTo>
                    <a:pt x="26" y="22"/>
                    <a:pt x="26" y="22"/>
                    <a:pt x="26" y="22"/>
                  </a:cubicBezTo>
                  <a:cubicBezTo>
                    <a:pt x="29" y="10"/>
                    <a:pt x="41" y="0"/>
                    <a:pt x="54" y="0"/>
                  </a:cubicBezTo>
                  <a:cubicBezTo>
                    <a:pt x="447" y="0"/>
                    <a:pt x="447" y="0"/>
                    <a:pt x="447" y="0"/>
                  </a:cubicBezTo>
                  <a:cubicBezTo>
                    <a:pt x="459" y="0"/>
                    <a:pt x="472" y="10"/>
                    <a:pt x="474" y="22"/>
                  </a:cubicBezTo>
                  <a:lnTo>
                    <a:pt x="497" y="129"/>
                  </a:lnTo>
                  <a:close/>
                </a:path>
              </a:pathLst>
            </a:custGeom>
            <a:solidFill>
              <a:srgbClr val="FBB04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2" name="Freeform 9"/>
            <p:cNvSpPr>
              <a:spLocks/>
            </p:cNvSpPr>
            <p:nvPr/>
          </p:nvSpPr>
          <p:spPr bwMode="auto">
            <a:xfrm>
              <a:off x="1476375" y="5168900"/>
              <a:ext cx="1874838" cy="592138"/>
            </a:xfrm>
            <a:custGeom>
              <a:avLst/>
              <a:gdLst/>
              <a:ahLst/>
              <a:cxnLst>
                <a:cxn ang="0">
                  <a:pos x="497" y="129"/>
                </a:cxn>
                <a:cxn ang="0">
                  <a:pos x="476" y="158"/>
                </a:cxn>
                <a:cxn ang="0">
                  <a:pos x="24" y="158"/>
                </a:cxn>
                <a:cxn ang="0">
                  <a:pos x="4" y="129"/>
                </a:cxn>
                <a:cxn ang="0">
                  <a:pos x="26" y="23"/>
                </a:cxn>
                <a:cxn ang="0">
                  <a:pos x="54" y="0"/>
                </a:cxn>
                <a:cxn ang="0">
                  <a:pos x="447" y="0"/>
                </a:cxn>
                <a:cxn ang="0">
                  <a:pos x="474" y="23"/>
                </a:cxn>
                <a:cxn ang="0">
                  <a:pos x="497" y="129"/>
                </a:cxn>
              </a:cxnLst>
              <a:rect l="0" t="0" r="r" b="b"/>
              <a:pathLst>
                <a:path w="500" h="158">
                  <a:moveTo>
                    <a:pt x="497" y="129"/>
                  </a:moveTo>
                  <a:cubicBezTo>
                    <a:pt x="500" y="145"/>
                    <a:pt x="491" y="158"/>
                    <a:pt x="476" y="158"/>
                  </a:cubicBezTo>
                  <a:cubicBezTo>
                    <a:pt x="24" y="158"/>
                    <a:pt x="24" y="158"/>
                    <a:pt x="24" y="158"/>
                  </a:cubicBezTo>
                  <a:cubicBezTo>
                    <a:pt x="9" y="158"/>
                    <a:pt x="0" y="145"/>
                    <a:pt x="4" y="129"/>
                  </a:cubicBezTo>
                  <a:cubicBezTo>
                    <a:pt x="26" y="23"/>
                    <a:pt x="26" y="23"/>
                    <a:pt x="26" y="23"/>
                  </a:cubicBezTo>
                  <a:cubicBezTo>
                    <a:pt x="29" y="10"/>
                    <a:pt x="41" y="0"/>
                    <a:pt x="54" y="0"/>
                  </a:cubicBezTo>
                  <a:cubicBezTo>
                    <a:pt x="447" y="0"/>
                    <a:pt x="447" y="0"/>
                    <a:pt x="447" y="0"/>
                  </a:cubicBezTo>
                  <a:cubicBezTo>
                    <a:pt x="459" y="0"/>
                    <a:pt x="472" y="10"/>
                    <a:pt x="474" y="23"/>
                  </a:cubicBezTo>
                  <a:lnTo>
                    <a:pt x="497" y="129"/>
                  </a:lnTo>
                  <a:close/>
                </a:path>
              </a:pathLst>
            </a:custGeom>
            <a:gradFill flip="none" rotWithShape="1">
              <a:gsLst>
                <a:gs pos="0">
                  <a:srgbClr val="C57715">
                    <a:shade val="30000"/>
                    <a:satMod val="115000"/>
                  </a:srgbClr>
                </a:gs>
                <a:gs pos="50000">
                  <a:srgbClr val="C57715">
                    <a:shade val="67500"/>
                    <a:satMod val="115000"/>
                  </a:srgbClr>
                </a:gs>
                <a:gs pos="100000">
                  <a:srgbClr val="C57715">
                    <a:shade val="100000"/>
                    <a:satMod val="115000"/>
                  </a:srgb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3" name="Freeform 10"/>
            <p:cNvSpPr>
              <a:spLocks/>
            </p:cNvSpPr>
            <p:nvPr/>
          </p:nvSpPr>
          <p:spPr bwMode="auto">
            <a:xfrm>
              <a:off x="1752600" y="5443538"/>
              <a:ext cx="1306513" cy="165100"/>
            </a:xfrm>
            <a:custGeom>
              <a:avLst/>
              <a:gdLst/>
              <a:ahLst/>
              <a:cxnLst>
                <a:cxn ang="0">
                  <a:pos x="174" y="42"/>
                </a:cxn>
                <a:cxn ang="0">
                  <a:pos x="1" y="0"/>
                </a:cxn>
                <a:cxn ang="0">
                  <a:pos x="0" y="0"/>
                </a:cxn>
                <a:cxn ang="0">
                  <a:pos x="174" y="44"/>
                </a:cxn>
                <a:cxn ang="0">
                  <a:pos x="348" y="0"/>
                </a:cxn>
                <a:cxn ang="0">
                  <a:pos x="348" y="0"/>
                </a:cxn>
                <a:cxn ang="0">
                  <a:pos x="174" y="42"/>
                </a:cxn>
              </a:cxnLst>
              <a:rect l="0" t="0" r="r" b="b"/>
              <a:pathLst>
                <a:path w="348" h="44">
                  <a:moveTo>
                    <a:pt x="174" y="42"/>
                  </a:moveTo>
                  <a:cubicBezTo>
                    <a:pt x="83" y="42"/>
                    <a:pt x="8" y="23"/>
                    <a:pt x="1" y="0"/>
                  </a:cubicBezTo>
                  <a:cubicBezTo>
                    <a:pt x="0" y="0"/>
                    <a:pt x="0" y="0"/>
                    <a:pt x="0" y="0"/>
                  </a:cubicBezTo>
                  <a:cubicBezTo>
                    <a:pt x="4" y="24"/>
                    <a:pt x="80" y="44"/>
                    <a:pt x="174" y="44"/>
                  </a:cubicBezTo>
                  <a:cubicBezTo>
                    <a:pt x="268" y="44"/>
                    <a:pt x="345" y="24"/>
                    <a:pt x="348" y="0"/>
                  </a:cubicBezTo>
                  <a:cubicBezTo>
                    <a:pt x="348" y="0"/>
                    <a:pt x="348" y="0"/>
                    <a:pt x="348" y="0"/>
                  </a:cubicBezTo>
                  <a:cubicBezTo>
                    <a:pt x="341" y="23"/>
                    <a:pt x="266" y="42"/>
                    <a:pt x="174" y="42"/>
                  </a:cubicBezTo>
                  <a:close/>
                </a:path>
              </a:pathLst>
            </a:custGeom>
            <a:solidFill>
              <a:srgbClr val="AD551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4" name="Freeform 11"/>
            <p:cNvSpPr>
              <a:spLocks/>
            </p:cNvSpPr>
            <p:nvPr/>
          </p:nvSpPr>
          <p:spPr bwMode="auto">
            <a:xfrm>
              <a:off x="1752600" y="5105400"/>
              <a:ext cx="1306513" cy="495300"/>
            </a:xfrm>
            <a:custGeom>
              <a:avLst/>
              <a:gdLst/>
              <a:ahLst/>
              <a:cxnLst>
                <a:cxn ang="0">
                  <a:pos x="348" y="88"/>
                </a:cxn>
                <a:cxn ang="0">
                  <a:pos x="325" y="0"/>
                </a:cxn>
                <a:cxn ang="0">
                  <a:pos x="174" y="27"/>
                </a:cxn>
                <a:cxn ang="0">
                  <a:pos x="24" y="0"/>
                </a:cxn>
                <a:cxn ang="0">
                  <a:pos x="0" y="88"/>
                </a:cxn>
                <a:cxn ang="0">
                  <a:pos x="0" y="88"/>
                </a:cxn>
                <a:cxn ang="0">
                  <a:pos x="174" y="132"/>
                </a:cxn>
                <a:cxn ang="0">
                  <a:pos x="348" y="88"/>
                </a:cxn>
              </a:cxnLst>
              <a:rect l="0" t="0" r="r" b="b"/>
              <a:pathLst>
                <a:path w="348" h="132">
                  <a:moveTo>
                    <a:pt x="348" y="88"/>
                  </a:moveTo>
                  <a:cubicBezTo>
                    <a:pt x="325" y="0"/>
                    <a:pt x="325" y="0"/>
                    <a:pt x="325" y="0"/>
                  </a:cubicBezTo>
                  <a:cubicBezTo>
                    <a:pt x="293" y="16"/>
                    <a:pt x="238" y="27"/>
                    <a:pt x="174" y="27"/>
                  </a:cubicBezTo>
                  <a:cubicBezTo>
                    <a:pt x="111" y="27"/>
                    <a:pt x="55" y="16"/>
                    <a:pt x="24" y="0"/>
                  </a:cubicBezTo>
                  <a:cubicBezTo>
                    <a:pt x="0" y="88"/>
                    <a:pt x="0" y="88"/>
                    <a:pt x="0" y="88"/>
                  </a:cubicBezTo>
                  <a:cubicBezTo>
                    <a:pt x="0" y="88"/>
                    <a:pt x="0" y="88"/>
                    <a:pt x="0" y="88"/>
                  </a:cubicBezTo>
                  <a:cubicBezTo>
                    <a:pt x="4" y="112"/>
                    <a:pt x="80" y="132"/>
                    <a:pt x="174" y="132"/>
                  </a:cubicBezTo>
                  <a:cubicBezTo>
                    <a:pt x="268" y="132"/>
                    <a:pt x="345" y="112"/>
                    <a:pt x="348" y="88"/>
                  </a:cubicBezTo>
                  <a:close/>
                </a:path>
              </a:pathLst>
            </a:custGeom>
            <a:gradFill flip="none" rotWithShape="1">
              <a:gsLst>
                <a:gs pos="0">
                  <a:srgbClr val="F7931E">
                    <a:shade val="30000"/>
                    <a:satMod val="115000"/>
                  </a:srgbClr>
                </a:gs>
                <a:gs pos="50000">
                  <a:srgbClr val="F7931E">
                    <a:shade val="67500"/>
                    <a:satMod val="115000"/>
                  </a:srgbClr>
                </a:gs>
                <a:gs pos="100000">
                  <a:srgbClr val="F7931E">
                    <a:shade val="100000"/>
                    <a:satMod val="115000"/>
                  </a:srgbClr>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5" name="Freeform 12"/>
            <p:cNvSpPr>
              <a:spLocks/>
            </p:cNvSpPr>
            <p:nvPr/>
          </p:nvSpPr>
          <p:spPr bwMode="auto">
            <a:xfrm>
              <a:off x="2173287" y="3571875"/>
              <a:ext cx="468313" cy="325438"/>
            </a:xfrm>
            <a:custGeom>
              <a:avLst/>
              <a:gdLst/>
              <a:ahLst/>
              <a:cxnLst>
                <a:cxn ang="0">
                  <a:pos x="117" y="55"/>
                </a:cxn>
                <a:cxn ang="0">
                  <a:pos x="103" y="0"/>
                </a:cxn>
                <a:cxn ang="0">
                  <a:pos x="62" y="9"/>
                </a:cxn>
                <a:cxn ang="0">
                  <a:pos x="22" y="0"/>
                </a:cxn>
                <a:cxn ang="0">
                  <a:pos x="7" y="55"/>
                </a:cxn>
                <a:cxn ang="0">
                  <a:pos x="0" y="82"/>
                </a:cxn>
                <a:cxn ang="0">
                  <a:pos x="62" y="87"/>
                </a:cxn>
                <a:cxn ang="0">
                  <a:pos x="125" y="82"/>
                </a:cxn>
                <a:cxn ang="0">
                  <a:pos x="117" y="55"/>
                </a:cxn>
              </a:cxnLst>
              <a:rect l="0" t="0" r="r" b="b"/>
              <a:pathLst>
                <a:path w="125" h="87">
                  <a:moveTo>
                    <a:pt x="117" y="55"/>
                  </a:moveTo>
                  <a:cubicBezTo>
                    <a:pt x="103" y="0"/>
                    <a:pt x="103" y="0"/>
                    <a:pt x="103" y="0"/>
                  </a:cubicBezTo>
                  <a:cubicBezTo>
                    <a:pt x="103" y="5"/>
                    <a:pt x="84" y="9"/>
                    <a:pt x="62" y="9"/>
                  </a:cubicBezTo>
                  <a:cubicBezTo>
                    <a:pt x="40" y="9"/>
                    <a:pt x="22" y="5"/>
                    <a:pt x="22" y="0"/>
                  </a:cubicBezTo>
                  <a:cubicBezTo>
                    <a:pt x="7" y="55"/>
                    <a:pt x="7" y="55"/>
                    <a:pt x="7" y="55"/>
                  </a:cubicBezTo>
                  <a:cubicBezTo>
                    <a:pt x="0" y="82"/>
                    <a:pt x="0" y="82"/>
                    <a:pt x="0" y="82"/>
                  </a:cubicBezTo>
                  <a:cubicBezTo>
                    <a:pt x="16" y="85"/>
                    <a:pt x="38" y="87"/>
                    <a:pt x="62" y="87"/>
                  </a:cubicBezTo>
                  <a:cubicBezTo>
                    <a:pt x="87" y="87"/>
                    <a:pt x="109" y="85"/>
                    <a:pt x="125" y="82"/>
                  </a:cubicBezTo>
                  <a:lnTo>
                    <a:pt x="117" y="55"/>
                  </a:lnTo>
                  <a:close/>
                </a:path>
              </a:pathLst>
            </a:custGeom>
            <a:solidFill>
              <a:srgbClr val="F4B62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6" name="Freeform 13"/>
            <p:cNvSpPr>
              <a:spLocks/>
            </p:cNvSpPr>
            <p:nvPr/>
          </p:nvSpPr>
          <p:spPr bwMode="auto">
            <a:xfrm>
              <a:off x="2173287" y="3533775"/>
              <a:ext cx="468313" cy="363538"/>
            </a:xfrm>
            <a:custGeom>
              <a:avLst/>
              <a:gdLst/>
              <a:ahLst/>
              <a:cxnLst>
                <a:cxn ang="0">
                  <a:pos x="117" y="65"/>
                </a:cxn>
                <a:cxn ang="0">
                  <a:pos x="103" y="10"/>
                </a:cxn>
                <a:cxn ang="0">
                  <a:pos x="62" y="0"/>
                </a:cxn>
                <a:cxn ang="0">
                  <a:pos x="22" y="10"/>
                </a:cxn>
                <a:cxn ang="0">
                  <a:pos x="7" y="65"/>
                </a:cxn>
                <a:cxn ang="0">
                  <a:pos x="0" y="92"/>
                </a:cxn>
                <a:cxn ang="0">
                  <a:pos x="62" y="97"/>
                </a:cxn>
                <a:cxn ang="0">
                  <a:pos x="125" y="92"/>
                </a:cxn>
                <a:cxn ang="0">
                  <a:pos x="117" y="65"/>
                </a:cxn>
              </a:cxnLst>
              <a:rect l="0" t="0" r="r" b="b"/>
              <a:pathLst>
                <a:path w="125" h="97">
                  <a:moveTo>
                    <a:pt x="117" y="65"/>
                  </a:moveTo>
                  <a:cubicBezTo>
                    <a:pt x="103" y="10"/>
                    <a:pt x="103" y="10"/>
                    <a:pt x="103" y="10"/>
                  </a:cubicBezTo>
                  <a:cubicBezTo>
                    <a:pt x="103" y="4"/>
                    <a:pt x="84" y="0"/>
                    <a:pt x="62" y="0"/>
                  </a:cubicBezTo>
                  <a:cubicBezTo>
                    <a:pt x="40" y="0"/>
                    <a:pt x="22" y="4"/>
                    <a:pt x="22" y="10"/>
                  </a:cubicBezTo>
                  <a:cubicBezTo>
                    <a:pt x="7" y="65"/>
                    <a:pt x="7" y="65"/>
                    <a:pt x="7" y="65"/>
                  </a:cubicBezTo>
                  <a:cubicBezTo>
                    <a:pt x="0" y="92"/>
                    <a:pt x="0" y="92"/>
                    <a:pt x="0" y="92"/>
                  </a:cubicBezTo>
                  <a:cubicBezTo>
                    <a:pt x="16" y="95"/>
                    <a:pt x="38" y="97"/>
                    <a:pt x="62" y="97"/>
                  </a:cubicBezTo>
                  <a:cubicBezTo>
                    <a:pt x="87" y="97"/>
                    <a:pt x="109" y="95"/>
                    <a:pt x="125" y="92"/>
                  </a:cubicBezTo>
                  <a:lnTo>
                    <a:pt x="117" y="65"/>
                  </a:lnTo>
                  <a:close/>
                </a:path>
              </a:pathLst>
            </a:custGeom>
            <a:gradFill flip="none" rotWithShape="1">
              <a:gsLst>
                <a:gs pos="0">
                  <a:srgbClr val="F7931E">
                    <a:shade val="30000"/>
                    <a:satMod val="115000"/>
                  </a:srgbClr>
                </a:gs>
                <a:gs pos="50000">
                  <a:srgbClr val="F7931E">
                    <a:shade val="67500"/>
                    <a:satMod val="115000"/>
                  </a:srgbClr>
                </a:gs>
                <a:gs pos="100000">
                  <a:srgbClr val="F7931E">
                    <a:shade val="100000"/>
                    <a:satMod val="115000"/>
                  </a:srgbClr>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7" name="Freeform 14"/>
            <p:cNvSpPr>
              <a:spLocks/>
            </p:cNvSpPr>
            <p:nvPr/>
          </p:nvSpPr>
          <p:spPr bwMode="auto">
            <a:xfrm>
              <a:off x="2060575" y="3878263"/>
              <a:ext cx="693738" cy="454025"/>
            </a:xfrm>
            <a:custGeom>
              <a:avLst/>
              <a:gdLst/>
              <a:ahLst/>
              <a:cxnLst>
                <a:cxn ang="0">
                  <a:pos x="175" y="77"/>
                </a:cxn>
                <a:cxn ang="0">
                  <a:pos x="155" y="0"/>
                </a:cxn>
                <a:cxn ang="0">
                  <a:pos x="92" y="5"/>
                </a:cxn>
                <a:cxn ang="0">
                  <a:pos x="30" y="0"/>
                </a:cxn>
                <a:cxn ang="0">
                  <a:pos x="9" y="77"/>
                </a:cxn>
                <a:cxn ang="0">
                  <a:pos x="0" y="112"/>
                </a:cxn>
                <a:cxn ang="0">
                  <a:pos x="92" y="121"/>
                </a:cxn>
                <a:cxn ang="0">
                  <a:pos x="185" y="112"/>
                </a:cxn>
                <a:cxn ang="0">
                  <a:pos x="175" y="77"/>
                </a:cxn>
              </a:cxnLst>
              <a:rect l="0" t="0" r="r" b="b"/>
              <a:pathLst>
                <a:path w="185" h="121">
                  <a:moveTo>
                    <a:pt x="175" y="77"/>
                  </a:moveTo>
                  <a:cubicBezTo>
                    <a:pt x="155" y="0"/>
                    <a:pt x="155" y="0"/>
                    <a:pt x="155" y="0"/>
                  </a:cubicBezTo>
                  <a:cubicBezTo>
                    <a:pt x="139" y="3"/>
                    <a:pt x="117" y="5"/>
                    <a:pt x="92" y="5"/>
                  </a:cubicBezTo>
                  <a:cubicBezTo>
                    <a:pt x="68" y="5"/>
                    <a:pt x="46" y="3"/>
                    <a:pt x="30" y="0"/>
                  </a:cubicBezTo>
                  <a:cubicBezTo>
                    <a:pt x="9" y="77"/>
                    <a:pt x="9" y="77"/>
                    <a:pt x="9" y="77"/>
                  </a:cubicBezTo>
                  <a:cubicBezTo>
                    <a:pt x="0" y="112"/>
                    <a:pt x="0" y="112"/>
                    <a:pt x="0" y="112"/>
                  </a:cubicBezTo>
                  <a:cubicBezTo>
                    <a:pt x="22" y="117"/>
                    <a:pt x="55" y="121"/>
                    <a:pt x="92" y="121"/>
                  </a:cubicBezTo>
                  <a:cubicBezTo>
                    <a:pt x="129" y="121"/>
                    <a:pt x="163" y="117"/>
                    <a:pt x="185" y="112"/>
                  </a:cubicBezTo>
                  <a:lnTo>
                    <a:pt x="175" y="77"/>
                  </a:lnTo>
                  <a:close/>
                </a:path>
              </a:pathLst>
            </a:custGeom>
            <a:gradFill flip="none" rotWithShape="1">
              <a:gsLst>
                <a:gs pos="0">
                  <a:srgbClr val="CCCCCC">
                    <a:shade val="30000"/>
                    <a:satMod val="115000"/>
                  </a:srgbClr>
                </a:gs>
                <a:gs pos="50000">
                  <a:srgbClr val="CCCCCC">
                    <a:shade val="67500"/>
                    <a:satMod val="115000"/>
                  </a:srgbClr>
                </a:gs>
                <a:gs pos="100000">
                  <a:srgbClr val="CCCCCC">
                    <a:shade val="100000"/>
                    <a:satMod val="115000"/>
                  </a:srgbClr>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8" name="Freeform 15"/>
            <p:cNvSpPr>
              <a:spLocks/>
            </p:cNvSpPr>
            <p:nvPr/>
          </p:nvSpPr>
          <p:spPr bwMode="auto">
            <a:xfrm>
              <a:off x="1947862" y="4298950"/>
              <a:ext cx="919163" cy="461963"/>
            </a:xfrm>
            <a:custGeom>
              <a:avLst/>
              <a:gdLst/>
              <a:ahLst/>
              <a:cxnLst>
                <a:cxn ang="0">
                  <a:pos x="233" y="67"/>
                </a:cxn>
                <a:cxn ang="0">
                  <a:pos x="215" y="0"/>
                </a:cxn>
                <a:cxn ang="0">
                  <a:pos x="122" y="9"/>
                </a:cxn>
                <a:cxn ang="0">
                  <a:pos x="30" y="0"/>
                </a:cxn>
                <a:cxn ang="0">
                  <a:pos x="12" y="67"/>
                </a:cxn>
                <a:cxn ang="0">
                  <a:pos x="0" y="110"/>
                </a:cxn>
                <a:cxn ang="0">
                  <a:pos x="122" y="123"/>
                </a:cxn>
                <a:cxn ang="0">
                  <a:pos x="245" y="110"/>
                </a:cxn>
                <a:cxn ang="0">
                  <a:pos x="233" y="67"/>
                </a:cxn>
              </a:cxnLst>
              <a:rect l="0" t="0" r="r" b="b"/>
              <a:pathLst>
                <a:path w="245" h="123">
                  <a:moveTo>
                    <a:pt x="233" y="67"/>
                  </a:moveTo>
                  <a:cubicBezTo>
                    <a:pt x="215" y="0"/>
                    <a:pt x="215" y="0"/>
                    <a:pt x="215" y="0"/>
                  </a:cubicBezTo>
                  <a:cubicBezTo>
                    <a:pt x="193" y="5"/>
                    <a:pt x="159" y="9"/>
                    <a:pt x="122" y="9"/>
                  </a:cubicBezTo>
                  <a:cubicBezTo>
                    <a:pt x="85" y="9"/>
                    <a:pt x="52" y="5"/>
                    <a:pt x="30" y="0"/>
                  </a:cubicBezTo>
                  <a:cubicBezTo>
                    <a:pt x="12" y="67"/>
                    <a:pt x="12" y="67"/>
                    <a:pt x="12" y="67"/>
                  </a:cubicBezTo>
                  <a:cubicBezTo>
                    <a:pt x="0" y="110"/>
                    <a:pt x="0" y="110"/>
                    <a:pt x="0" y="110"/>
                  </a:cubicBezTo>
                  <a:cubicBezTo>
                    <a:pt x="28" y="118"/>
                    <a:pt x="73" y="123"/>
                    <a:pt x="122" y="123"/>
                  </a:cubicBezTo>
                  <a:cubicBezTo>
                    <a:pt x="172" y="123"/>
                    <a:pt x="216" y="118"/>
                    <a:pt x="245" y="110"/>
                  </a:cubicBezTo>
                  <a:lnTo>
                    <a:pt x="233" y="67"/>
                  </a:lnTo>
                  <a:close/>
                </a:path>
              </a:pathLst>
            </a:custGeom>
            <a:gradFill flip="none" rotWithShape="1">
              <a:gsLst>
                <a:gs pos="0">
                  <a:srgbClr val="F7931E">
                    <a:shade val="30000"/>
                    <a:satMod val="115000"/>
                  </a:srgbClr>
                </a:gs>
                <a:gs pos="50000">
                  <a:srgbClr val="F7931E">
                    <a:shade val="67500"/>
                    <a:satMod val="115000"/>
                  </a:srgbClr>
                </a:gs>
                <a:gs pos="100000">
                  <a:srgbClr val="F7931E">
                    <a:shade val="100000"/>
                    <a:satMod val="115000"/>
                  </a:srgbClr>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9" name="Freeform 16"/>
            <p:cNvSpPr>
              <a:spLocks/>
            </p:cNvSpPr>
            <p:nvPr/>
          </p:nvSpPr>
          <p:spPr bwMode="auto">
            <a:xfrm>
              <a:off x="1843087" y="4711700"/>
              <a:ext cx="1128713" cy="495300"/>
            </a:xfrm>
            <a:custGeom>
              <a:avLst/>
              <a:gdLst/>
              <a:ahLst/>
              <a:cxnLst>
                <a:cxn ang="0">
                  <a:pos x="283" y="39"/>
                </a:cxn>
                <a:cxn ang="0">
                  <a:pos x="273" y="0"/>
                </a:cxn>
                <a:cxn ang="0">
                  <a:pos x="150" y="13"/>
                </a:cxn>
                <a:cxn ang="0">
                  <a:pos x="28" y="0"/>
                </a:cxn>
                <a:cxn ang="0">
                  <a:pos x="17" y="39"/>
                </a:cxn>
                <a:cxn ang="0">
                  <a:pos x="0" y="105"/>
                </a:cxn>
                <a:cxn ang="0">
                  <a:pos x="150" y="132"/>
                </a:cxn>
                <a:cxn ang="0">
                  <a:pos x="301" y="105"/>
                </a:cxn>
                <a:cxn ang="0">
                  <a:pos x="283" y="39"/>
                </a:cxn>
              </a:cxnLst>
              <a:rect l="0" t="0" r="r" b="b"/>
              <a:pathLst>
                <a:path w="301" h="132">
                  <a:moveTo>
                    <a:pt x="283" y="39"/>
                  </a:moveTo>
                  <a:cubicBezTo>
                    <a:pt x="273" y="0"/>
                    <a:pt x="273" y="0"/>
                    <a:pt x="273" y="0"/>
                  </a:cubicBezTo>
                  <a:cubicBezTo>
                    <a:pt x="244" y="8"/>
                    <a:pt x="200" y="13"/>
                    <a:pt x="150" y="13"/>
                  </a:cubicBezTo>
                  <a:cubicBezTo>
                    <a:pt x="101" y="13"/>
                    <a:pt x="56" y="8"/>
                    <a:pt x="28" y="0"/>
                  </a:cubicBezTo>
                  <a:cubicBezTo>
                    <a:pt x="17" y="39"/>
                    <a:pt x="17" y="39"/>
                    <a:pt x="17" y="39"/>
                  </a:cubicBezTo>
                  <a:cubicBezTo>
                    <a:pt x="0" y="105"/>
                    <a:pt x="0" y="105"/>
                    <a:pt x="0" y="105"/>
                  </a:cubicBezTo>
                  <a:cubicBezTo>
                    <a:pt x="31" y="121"/>
                    <a:pt x="87" y="132"/>
                    <a:pt x="150" y="132"/>
                  </a:cubicBezTo>
                  <a:cubicBezTo>
                    <a:pt x="214" y="132"/>
                    <a:pt x="269" y="121"/>
                    <a:pt x="301" y="105"/>
                  </a:cubicBezTo>
                  <a:lnTo>
                    <a:pt x="283" y="39"/>
                  </a:lnTo>
                  <a:close/>
                </a:path>
              </a:pathLst>
            </a:custGeom>
            <a:gradFill flip="none" rotWithShape="1">
              <a:gsLst>
                <a:gs pos="0">
                  <a:srgbClr val="CCCCCC">
                    <a:shade val="30000"/>
                    <a:satMod val="115000"/>
                  </a:srgbClr>
                </a:gs>
                <a:gs pos="50000">
                  <a:srgbClr val="CCCCCC">
                    <a:shade val="67500"/>
                    <a:satMod val="115000"/>
                  </a:srgbClr>
                </a:gs>
                <a:gs pos="100000">
                  <a:srgbClr val="CCCCCC">
                    <a:shade val="100000"/>
                    <a:satMod val="115000"/>
                  </a:srgbClr>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Oval 17"/>
            <p:cNvSpPr>
              <a:spLocks noChangeArrowheads="1"/>
            </p:cNvSpPr>
            <p:nvPr/>
          </p:nvSpPr>
          <p:spPr bwMode="auto">
            <a:xfrm>
              <a:off x="2274887" y="3536950"/>
              <a:ext cx="261938" cy="63500"/>
            </a:xfrm>
            <a:prstGeom prst="ellipse">
              <a:avLst/>
            </a:prstGeom>
            <a:solidFill>
              <a:srgbClr val="C57715"/>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18"/>
            <p:cNvSpPr>
              <a:spLocks/>
            </p:cNvSpPr>
            <p:nvPr/>
          </p:nvSpPr>
          <p:spPr bwMode="auto">
            <a:xfrm>
              <a:off x="1870075" y="5149850"/>
              <a:ext cx="430213" cy="447675"/>
            </a:xfrm>
            <a:custGeom>
              <a:avLst/>
              <a:gdLst/>
              <a:ahLst/>
              <a:cxnLst>
                <a:cxn ang="0">
                  <a:pos x="22" y="0"/>
                </a:cxn>
                <a:cxn ang="0">
                  <a:pos x="0" y="100"/>
                </a:cxn>
                <a:cxn ang="0">
                  <a:pos x="112" y="119"/>
                </a:cxn>
                <a:cxn ang="0">
                  <a:pos x="115" y="14"/>
                </a:cxn>
                <a:cxn ang="0">
                  <a:pos x="22" y="0"/>
                </a:cxn>
              </a:cxnLst>
              <a:rect l="0" t="0" r="r" b="b"/>
              <a:pathLst>
                <a:path w="115" h="119">
                  <a:moveTo>
                    <a:pt x="22" y="0"/>
                  </a:moveTo>
                  <a:cubicBezTo>
                    <a:pt x="0" y="100"/>
                    <a:pt x="0" y="100"/>
                    <a:pt x="0" y="100"/>
                  </a:cubicBezTo>
                  <a:cubicBezTo>
                    <a:pt x="26" y="110"/>
                    <a:pt x="66" y="117"/>
                    <a:pt x="112" y="119"/>
                  </a:cubicBezTo>
                  <a:cubicBezTo>
                    <a:pt x="115" y="14"/>
                    <a:pt x="115" y="14"/>
                    <a:pt x="115" y="14"/>
                  </a:cubicBezTo>
                  <a:cubicBezTo>
                    <a:pt x="80" y="12"/>
                    <a:pt x="47" y="7"/>
                    <a:pt x="22" y="0"/>
                  </a:cubicBezTo>
                  <a:close/>
                </a:path>
              </a:pathLst>
            </a:custGeom>
            <a:solidFill>
              <a:srgbClr val="FBB04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 name="Freeform 19"/>
            <p:cNvSpPr>
              <a:spLocks/>
            </p:cNvSpPr>
            <p:nvPr/>
          </p:nvSpPr>
          <p:spPr bwMode="auto">
            <a:xfrm>
              <a:off x="2228850" y="3641725"/>
              <a:ext cx="117475" cy="255588"/>
            </a:xfrm>
            <a:custGeom>
              <a:avLst/>
              <a:gdLst/>
              <a:ahLst/>
              <a:cxnLst>
                <a:cxn ang="0">
                  <a:pos x="31" y="3"/>
                </a:cxn>
                <a:cxn ang="0">
                  <a:pos x="15" y="0"/>
                </a:cxn>
                <a:cxn ang="0">
                  <a:pos x="0" y="65"/>
                </a:cxn>
                <a:cxn ang="0">
                  <a:pos x="30" y="68"/>
                </a:cxn>
                <a:cxn ang="0">
                  <a:pos x="31" y="3"/>
                </a:cxn>
              </a:cxnLst>
              <a:rect l="0" t="0" r="r" b="b"/>
              <a:pathLst>
                <a:path w="31" h="68">
                  <a:moveTo>
                    <a:pt x="31" y="3"/>
                  </a:moveTo>
                  <a:cubicBezTo>
                    <a:pt x="15" y="0"/>
                    <a:pt x="15" y="0"/>
                    <a:pt x="15" y="0"/>
                  </a:cubicBezTo>
                  <a:cubicBezTo>
                    <a:pt x="0" y="65"/>
                    <a:pt x="0" y="65"/>
                    <a:pt x="0" y="65"/>
                  </a:cubicBezTo>
                  <a:cubicBezTo>
                    <a:pt x="9" y="67"/>
                    <a:pt x="19" y="67"/>
                    <a:pt x="30" y="68"/>
                  </a:cubicBezTo>
                  <a:lnTo>
                    <a:pt x="31" y="3"/>
                  </a:lnTo>
                  <a:close/>
                </a:path>
              </a:pathLst>
            </a:custGeom>
            <a:solidFill>
              <a:srgbClr val="FBB04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20"/>
            <p:cNvSpPr>
              <a:spLocks/>
            </p:cNvSpPr>
            <p:nvPr/>
          </p:nvSpPr>
          <p:spPr bwMode="auto">
            <a:xfrm>
              <a:off x="2135187" y="3886200"/>
              <a:ext cx="206375" cy="446088"/>
            </a:xfrm>
            <a:custGeom>
              <a:avLst/>
              <a:gdLst/>
              <a:ahLst/>
              <a:cxnLst>
                <a:cxn ang="0">
                  <a:pos x="55" y="3"/>
                </a:cxn>
                <a:cxn ang="0">
                  <a:pos x="25" y="0"/>
                </a:cxn>
                <a:cxn ang="0">
                  <a:pos x="0" y="114"/>
                </a:cxn>
                <a:cxn ang="0">
                  <a:pos x="51" y="119"/>
                </a:cxn>
                <a:cxn ang="0">
                  <a:pos x="55" y="3"/>
                </a:cxn>
              </a:cxnLst>
              <a:rect l="0" t="0" r="r" b="b"/>
              <a:pathLst>
                <a:path w="55" h="119">
                  <a:moveTo>
                    <a:pt x="55" y="3"/>
                  </a:moveTo>
                  <a:cubicBezTo>
                    <a:pt x="44" y="2"/>
                    <a:pt x="34" y="2"/>
                    <a:pt x="25" y="0"/>
                  </a:cubicBezTo>
                  <a:cubicBezTo>
                    <a:pt x="0" y="114"/>
                    <a:pt x="0" y="114"/>
                    <a:pt x="0" y="114"/>
                  </a:cubicBezTo>
                  <a:cubicBezTo>
                    <a:pt x="15" y="116"/>
                    <a:pt x="32" y="118"/>
                    <a:pt x="51" y="119"/>
                  </a:cubicBezTo>
                  <a:lnTo>
                    <a:pt x="55" y="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4" name="Freeform 21"/>
            <p:cNvSpPr>
              <a:spLocks/>
            </p:cNvSpPr>
            <p:nvPr/>
          </p:nvSpPr>
          <p:spPr bwMode="auto">
            <a:xfrm>
              <a:off x="2046287" y="4313238"/>
              <a:ext cx="280988" cy="442913"/>
            </a:xfrm>
            <a:custGeom>
              <a:avLst/>
              <a:gdLst/>
              <a:ahLst/>
              <a:cxnLst>
                <a:cxn ang="0">
                  <a:pos x="75" y="5"/>
                </a:cxn>
                <a:cxn ang="0">
                  <a:pos x="24" y="0"/>
                </a:cxn>
                <a:cxn ang="0">
                  <a:pos x="0" y="112"/>
                </a:cxn>
                <a:cxn ang="0">
                  <a:pos x="72" y="118"/>
                </a:cxn>
                <a:cxn ang="0">
                  <a:pos x="75" y="5"/>
                </a:cxn>
              </a:cxnLst>
              <a:rect l="0" t="0" r="r" b="b"/>
              <a:pathLst>
                <a:path w="75" h="118">
                  <a:moveTo>
                    <a:pt x="75" y="5"/>
                  </a:moveTo>
                  <a:cubicBezTo>
                    <a:pt x="56" y="4"/>
                    <a:pt x="39" y="2"/>
                    <a:pt x="24" y="0"/>
                  </a:cubicBezTo>
                  <a:cubicBezTo>
                    <a:pt x="0" y="112"/>
                    <a:pt x="0" y="112"/>
                    <a:pt x="0" y="112"/>
                  </a:cubicBezTo>
                  <a:cubicBezTo>
                    <a:pt x="20" y="115"/>
                    <a:pt x="45" y="118"/>
                    <a:pt x="72" y="118"/>
                  </a:cubicBezTo>
                  <a:lnTo>
                    <a:pt x="75" y="5"/>
                  </a:lnTo>
                  <a:close/>
                </a:path>
              </a:pathLst>
            </a:custGeom>
            <a:solidFill>
              <a:srgbClr val="FBB04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5" name="Freeform 22"/>
            <p:cNvSpPr>
              <a:spLocks/>
            </p:cNvSpPr>
            <p:nvPr/>
          </p:nvSpPr>
          <p:spPr bwMode="auto">
            <a:xfrm>
              <a:off x="1952625" y="4733925"/>
              <a:ext cx="363538" cy="468313"/>
            </a:xfrm>
            <a:custGeom>
              <a:avLst/>
              <a:gdLst/>
              <a:ahLst/>
              <a:cxnLst>
                <a:cxn ang="0">
                  <a:pos x="25" y="0"/>
                </a:cxn>
                <a:cxn ang="0">
                  <a:pos x="0" y="111"/>
                </a:cxn>
                <a:cxn ang="0">
                  <a:pos x="93" y="125"/>
                </a:cxn>
                <a:cxn ang="0">
                  <a:pos x="97" y="6"/>
                </a:cxn>
                <a:cxn ang="0">
                  <a:pos x="25" y="0"/>
                </a:cxn>
              </a:cxnLst>
              <a:rect l="0" t="0" r="r" b="b"/>
              <a:pathLst>
                <a:path w="97" h="125">
                  <a:moveTo>
                    <a:pt x="25" y="0"/>
                  </a:moveTo>
                  <a:cubicBezTo>
                    <a:pt x="0" y="111"/>
                    <a:pt x="0" y="111"/>
                    <a:pt x="0" y="111"/>
                  </a:cubicBezTo>
                  <a:cubicBezTo>
                    <a:pt x="25" y="118"/>
                    <a:pt x="58" y="123"/>
                    <a:pt x="93" y="125"/>
                  </a:cubicBezTo>
                  <a:cubicBezTo>
                    <a:pt x="97" y="6"/>
                    <a:pt x="97" y="6"/>
                    <a:pt x="97" y="6"/>
                  </a:cubicBezTo>
                  <a:cubicBezTo>
                    <a:pt x="70" y="6"/>
                    <a:pt x="45" y="3"/>
                    <a:pt x="25"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64" name="Group 63"/>
          <p:cNvGrpSpPr/>
          <p:nvPr/>
        </p:nvGrpSpPr>
        <p:grpSpPr>
          <a:xfrm>
            <a:off x="5233988" y="3048000"/>
            <a:ext cx="1185862" cy="1442918"/>
            <a:chOff x="1476375" y="3533775"/>
            <a:chExt cx="1874838" cy="2281238"/>
          </a:xfrm>
          <a:effectLst>
            <a:outerShdw blurRad="50800" dist="38100" dir="5400000" algn="t" rotWithShape="0">
              <a:prstClr val="black">
                <a:alpha val="40000"/>
              </a:prstClr>
            </a:outerShdw>
          </a:effectLst>
        </p:grpSpPr>
        <p:sp>
          <p:nvSpPr>
            <p:cNvPr id="65" name="Freeform 6"/>
            <p:cNvSpPr>
              <a:spLocks/>
            </p:cNvSpPr>
            <p:nvPr/>
          </p:nvSpPr>
          <p:spPr bwMode="auto">
            <a:xfrm>
              <a:off x="1476375" y="5184775"/>
              <a:ext cx="1874838" cy="592138"/>
            </a:xfrm>
            <a:custGeom>
              <a:avLst/>
              <a:gdLst/>
              <a:ahLst/>
              <a:cxnLst>
                <a:cxn ang="0">
                  <a:pos x="497" y="130"/>
                </a:cxn>
                <a:cxn ang="0">
                  <a:pos x="476" y="158"/>
                </a:cxn>
                <a:cxn ang="0">
                  <a:pos x="24" y="158"/>
                </a:cxn>
                <a:cxn ang="0">
                  <a:pos x="4" y="130"/>
                </a:cxn>
                <a:cxn ang="0">
                  <a:pos x="26" y="23"/>
                </a:cxn>
                <a:cxn ang="0">
                  <a:pos x="54" y="0"/>
                </a:cxn>
                <a:cxn ang="0">
                  <a:pos x="447" y="0"/>
                </a:cxn>
                <a:cxn ang="0">
                  <a:pos x="474" y="23"/>
                </a:cxn>
                <a:cxn ang="0">
                  <a:pos x="497" y="130"/>
                </a:cxn>
              </a:cxnLst>
              <a:rect l="0" t="0" r="r" b="b"/>
              <a:pathLst>
                <a:path w="500" h="158">
                  <a:moveTo>
                    <a:pt x="497" y="130"/>
                  </a:moveTo>
                  <a:cubicBezTo>
                    <a:pt x="500" y="145"/>
                    <a:pt x="491" y="158"/>
                    <a:pt x="476" y="158"/>
                  </a:cubicBezTo>
                  <a:cubicBezTo>
                    <a:pt x="24" y="158"/>
                    <a:pt x="24" y="158"/>
                    <a:pt x="24" y="158"/>
                  </a:cubicBezTo>
                  <a:cubicBezTo>
                    <a:pt x="9" y="158"/>
                    <a:pt x="0" y="145"/>
                    <a:pt x="4" y="130"/>
                  </a:cubicBezTo>
                  <a:cubicBezTo>
                    <a:pt x="26" y="23"/>
                    <a:pt x="26" y="23"/>
                    <a:pt x="26" y="23"/>
                  </a:cubicBezTo>
                  <a:cubicBezTo>
                    <a:pt x="29" y="10"/>
                    <a:pt x="41" y="0"/>
                    <a:pt x="54" y="0"/>
                  </a:cubicBezTo>
                  <a:cubicBezTo>
                    <a:pt x="447" y="0"/>
                    <a:pt x="447" y="0"/>
                    <a:pt x="447" y="0"/>
                  </a:cubicBezTo>
                  <a:cubicBezTo>
                    <a:pt x="459" y="0"/>
                    <a:pt x="472" y="10"/>
                    <a:pt x="474" y="23"/>
                  </a:cubicBezTo>
                  <a:lnTo>
                    <a:pt x="497" y="130"/>
                  </a:lnTo>
                  <a:close/>
                </a:path>
              </a:pathLst>
            </a:custGeom>
            <a:solidFill>
              <a:srgbClr val="F15A2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6" name="Freeform 7"/>
            <p:cNvSpPr>
              <a:spLocks/>
            </p:cNvSpPr>
            <p:nvPr/>
          </p:nvSpPr>
          <p:spPr bwMode="auto">
            <a:xfrm>
              <a:off x="1476375" y="5226050"/>
              <a:ext cx="1874838" cy="588963"/>
            </a:xfrm>
            <a:custGeom>
              <a:avLst/>
              <a:gdLst/>
              <a:ahLst/>
              <a:cxnLst>
                <a:cxn ang="0">
                  <a:pos x="497" y="129"/>
                </a:cxn>
                <a:cxn ang="0">
                  <a:pos x="476" y="157"/>
                </a:cxn>
                <a:cxn ang="0">
                  <a:pos x="24" y="157"/>
                </a:cxn>
                <a:cxn ang="0">
                  <a:pos x="4" y="129"/>
                </a:cxn>
                <a:cxn ang="0">
                  <a:pos x="26" y="22"/>
                </a:cxn>
                <a:cxn ang="0">
                  <a:pos x="54" y="0"/>
                </a:cxn>
                <a:cxn ang="0">
                  <a:pos x="447" y="0"/>
                </a:cxn>
                <a:cxn ang="0">
                  <a:pos x="474" y="22"/>
                </a:cxn>
                <a:cxn ang="0">
                  <a:pos x="497" y="129"/>
                </a:cxn>
              </a:cxnLst>
              <a:rect l="0" t="0" r="r" b="b"/>
              <a:pathLst>
                <a:path w="500" h="157">
                  <a:moveTo>
                    <a:pt x="497" y="129"/>
                  </a:moveTo>
                  <a:cubicBezTo>
                    <a:pt x="500" y="144"/>
                    <a:pt x="491" y="157"/>
                    <a:pt x="476" y="157"/>
                  </a:cubicBezTo>
                  <a:cubicBezTo>
                    <a:pt x="24" y="157"/>
                    <a:pt x="24" y="157"/>
                    <a:pt x="24" y="157"/>
                  </a:cubicBezTo>
                  <a:cubicBezTo>
                    <a:pt x="9" y="157"/>
                    <a:pt x="0" y="144"/>
                    <a:pt x="4" y="129"/>
                  </a:cubicBezTo>
                  <a:cubicBezTo>
                    <a:pt x="26" y="22"/>
                    <a:pt x="26" y="22"/>
                    <a:pt x="26" y="22"/>
                  </a:cubicBezTo>
                  <a:cubicBezTo>
                    <a:pt x="29" y="10"/>
                    <a:pt x="41" y="0"/>
                    <a:pt x="54" y="0"/>
                  </a:cubicBezTo>
                  <a:cubicBezTo>
                    <a:pt x="447" y="0"/>
                    <a:pt x="447" y="0"/>
                    <a:pt x="447" y="0"/>
                  </a:cubicBezTo>
                  <a:cubicBezTo>
                    <a:pt x="459" y="0"/>
                    <a:pt x="472" y="10"/>
                    <a:pt x="474" y="22"/>
                  </a:cubicBezTo>
                  <a:lnTo>
                    <a:pt x="497" y="129"/>
                  </a:lnTo>
                  <a:close/>
                </a:path>
              </a:pathLst>
            </a:custGeom>
            <a:solidFill>
              <a:srgbClr val="C57715"/>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7" name="Freeform 8"/>
            <p:cNvSpPr>
              <a:spLocks/>
            </p:cNvSpPr>
            <p:nvPr/>
          </p:nvSpPr>
          <p:spPr bwMode="auto">
            <a:xfrm>
              <a:off x="1476375" y="5218113"/>
              <a:ext cx="1874838" cy="588963"/>
            </a:xfrm>
            <a:custGeom>
              <a:avLst/>
              <a:gdLst/>
              <a:ahLst/>
              <a:cxnLst>
                <a:cxn ang="0">
                  <a:pos x="497" y="129"/>
                </a:cxn>
                <a:cxn ang="0">
                  <a:pos x="476" y="157"/>
                </a:cxn>
                <a:cxn ang="0">
                  <a:pos x="24" y="157"/>
                </a:cxn>
                <a:cxn ang="0">
                  <a:pos x="4" y="129"/>
                </a:cxn>
                <a:cxn ang="0">
                  <a:pos x="26" y="22"/>
                </a:cxn>
                <a:cxn ang="0">
                  <a:pos x="54" y="0"/>
                </a:cxn>
                <a:cxn ang="0">
                  <a:pos x="447" y="0"/>
                </a:cxn>
                <a:cxn ang="0">
                  <a:pos x="474" y="22"/>
                </a:cxn>
                <a:cxn ang="0">
                  <a:pos x="497" y="129"/>
                </a:cxn>
              </a:cxnLst>
              <a:rect l="0" t="0" r="r" b="b"/>
              <a:pathLst>
                <a:path w="500" h="157">
                  <a:moveTo>
                    <a:pt x="497" y="129"/>
                  </a:moveTo>
                  <a:cubicBezTo>
                    <a:pt x="500" y="144"/>
                    <a:pt x="491" y="157"/>
                    <a:pt x="476" y="157"/>
                  </a:cubicBezTo>
                  <a:cubicBezTo>
                    <a:pt x="24" y="157"/>
                    <a:pt x="24" y="157"/>
                    <a:pt x="24" y="157"/>
                  </a:cubicBezTo>
                  <a:cubicBezTo>
                    <a:pt x="9" y="157"/>
                    <a:pt x="0" y="144"/>
                    <a:pt x="4" y="129"/>
                  </a:cubicBezTo>
                  <a:cubicBezTo>
                    <a:pt x="26" y="22"/>
                    <a:pt x="26" y="22"/>
                    <a:pt x="26" y="22"/>
                  </a:cubicBezTo>
                  <a:cubicBezTo>
                    <a:pt x="29" y="10"/>
                    <a:pt x="41" y="0"/>
                    <a:pt x="54" y="0"/>
                  </a:cubicBezTo>
                  <a:cubicBezTo>
                    <a:pt x="447" y="0"/>
                    <a:pt x="447" y="0"/>
                    <a:pt x="447" y="0"/>
                  </a:cubicBezTo>
                  <a:cubicBezTo>
                    <a:pt x="459" y="0"/>
                    <a:pt x="472" y="10"/>
                    <a:pt x="474" y="22"/>
                  </a:cubicBezTo>
                  <a:lnTo>
                    <a:pt x="497" y="129"/>
                  </a:lnTo>
                  <a:close/>
                </a:path>
              </a:pathLst>
            </a:custGeom>
            <a:solidFill>
              <a:srgbClr val="FBB04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8" name="Freeform 9"/>
            <p:cNvSpPr>
              <a:spLocks/>
            </p:cNvSpPr>
            <p:nvPr/>
          </p:nvSpPr>
          <p:spPr bwMode="auto">
            <a:xfrm>
              <a:off x="1476375" y="5168900"/>
              <a:ext cx="1874838" cy="592138"/>
            </a:xfrm>
            <a:custGeom>
              <a:avLst/>
              <a:gdLst/>
              <a:ahLst/>
              <a:cxnLst>
                <a:cxn ang="0">
                  <a:pos x="497" y="129"/>
                </a:cxn>
                <a:cxn ang="0">
                  <a:pos x="476" y="158"/>
                </a:cxn>
                <a:cxn ang="0">
                  <a:pos x="24" y="158"/>
                </a:cxn>
                <a:cxn ang="0">
                  <a:pos x="4" y="129"/>
                </a:cxn>
                <a:cxn ang="0">
                  <a:pos x="26" y="23"/>
                </a:cxn>
                <a:cxn ang="0">
                  <a:pos x="54" y="0"/>
                </a:cxn>
                <a:cxn ang="0">
                  <a:pos x="447" y="0"/>
                </a:cxn>
                <a:cxn ang="0">
                  <a:pos x="474" y="23"/>
                </a:cxn>
                <a:cxn ang="0">
                  <a:pos x="497" y="129"/>
                </a:cxn>
              </a:cxnLst>
              <a:rect l="0" t="0" r="r" b="b"/>
              <a:pathLst>
                <a:path w="500" h="158">
                  <a:moveTo>
                    <a:pt x="497" y="129"/>
                  </a:moveTo>
                  <a:cubicBezTo>
                    <a:pt x="500" y="145"/>
                    <a:pt x="491" y="158"/>
                    <a:pt x="476" y="158"/>
                  </a:cubicBezTo>
                  <a:cubicBezTo>
                    <a:pt x="24" y="158"/>
                    <a:pt x="24" y="158"/>
                    <a:pt x="24" y="158"/>
                  </a:cubicBezTo>
                  <a:cubicBezTo>
                    <a:pt x="9" y="158"/>
                    <a:pt x="0" y="145"/>
                    <a:pt x="4" y="129"/>
                  </a:cubicBezTo>
                  <a:cubicBezTo>
                    <a:pt x="26" y="23"/>
                    <a:pt x="26" y="23"/>
                    <a:pt x="26" y="23"/>
                  </a:cubicBezTo>
                  <a:cubicBezTo>
                    <a:pt x="29" y="10"/>
                    <a:pt x="41" y="0"/>
                    <a:pt x="54" y="0"/>
                  </a:cubicBezTo>
                  <a:cubicBezTo>
                    <a:pt x="447" y="0"/>
                    <a:pt x="447" y="0"/>
                    <a:pt x="447" y="0"/>
                  </a:cubicBezTo>
                  <a:cubicBezTo>
                    <a:pt x="459" y="0"/>
                    <a:pt x="472" y="10"/>
                    <a:pt x="474" y="23"/>
                  </a:cubicBezTo>
                  <a:lnTo>
                    <a:pt x="497" y="129"/>
                  </a:lnTo>
                  <a:close/>
                </a:path>
              </a:pathLst>
            </a:custGeom>
            <a:gradFill flip="none" rotWithShape="1">
              <a:gsLst>
                <a:gs pos="0">
                  <a:srgbClr val="C57715">
                    <a:shade val="30000"/>
                    <a:satMod val="115000"/>
                  </a:srgbClr>
                </a:gs>
                <a:gs pos="50000">
                  <a:srgbClr val="C57715">
                    <a:shade val="67500"/>
                    <a:satMod val="115000"/>
                  </a:srgbClr>
                </a:gs>
                <a:gs pos="100000">
                  <a:srgbClr val="C57715">
                    <a:shade val="100000"/>
                    <a:satMod val="115000"/>
                  </a:srgb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9" name="Freeform 10"/>
            <p:cNvSpPr>
              <a:spLocks/>
            </p:cNvSpPr>
            <p:nvPr/>
          </p:nvSpPr>
          <p:spPr bwMode="auto">
            <a:xfrm>
              <a:off x="1752600" y="5443538"/>
              <a:ext cx="1306513" cy="165100"/>
            </a:xfrm>
            <a:custGeom>
              <a:avLst/>
              <a:gdLst/>
              <a:ahLst/>
              <a:cxnLst>
                <a:cxn ang="0">
                  <a:pos x="174" y="42"/>
                </a:cxn>
                <a:cxn ang="0">
                  <a:pos x="1" y="0"/>
                </a:cxn>
                <a:cxn ang="0">
                  <a:pos x="0" y="0"/>
                </a:cxn>
                <a:cxn ang="0">
                  <a:pos x="174" y="44"/>
                </a:cxn>
                <a:cxn ang="0">
                  <a:pos x="348" y="0"/>
                </a:cxn>
                <a:cxn ang="0">
                  <a:pos x="348" y="0"/>
                </a:cxn>
                <a:cxn ang="0">
                  <a:pos x="174" y="42"/>
                </a:cxn>
              </a:cxnLst>
              <a:rect l="0" t="0" r="r" b="b"/>
              <a:pathLst>
                <a:path w="348" h="44">
                  <a:moveTo>
                    <a:pt x="174" y="42"/>
                  </a:moveTo>
                  <a:cubicBezTo>
                    <a:pt x="83" y="42"/>
                    <a:pt x="8" y="23"/>
                    <a:pt x="1" y="0"/>
                  </a:cubicBezTo>
                  <a:cubicBezTo>
                    <a:pt x="0" y="0"/>
                    <a:pt x="0" y="0"/>
                    <a:pt x="0" y="0"/>
                  </a:cubicBezTo>
                  <a:cubicBezTo>
                    <a:pt x="4" y="24"/>
                    <a:pt x="80" y="44"/>
                    <a:pt x="174" y="44"/>
                  </a:cubicBezTo>
                  <a:cubicBezTo>
                    <a:pt x="268" y="44"/>
                    <a:pt x="345" y="24"/>
                    <a:pt x="348" y="0"/>
                  </a:cubicBezTo>
                  <a:cubicBezTo>
                    <a:pt x="348" y="0"/>
                    <a:pt x="348" y="0"/>
                    <a:pt x="348" y="0"/>
                  </a:cubicBezTo>
                  <a:cubicBezTo>
                    <a:pt x="341" y="23"/>
                    <a:pt x="266" y="42"/>
                    <a:pt x="174" y="42"/>
                  </a:cubicBezTo>
                  <a:close/>
                </a:path>
              </a:pathLst>
            </a:custGeom>
            <a:solidFill>
              <a:srgbClr val="AD551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0" name="Freeform 11"/>
            <p:cNvSpPr>
              <a:spLocks/>
            </p:cNvSpPr>
            <p:nvPr/>
          </p:nvSpPr>
          <p:spPr bwMode="auto">
            <a:xfrm>
              <a:off x="1752600" y="5105400"/>
              <a:ext cx="1306513" cy="495300"/>
            </a:xfrm>
            <a:custGeom>
              <a:avLst/>
              <a:gdLst/>
              <a:ahLst/>
              <a:cxnLst>
                <a:cxn ang="0">
                  <a:pos x="348" y="88"/>
                </a:cxn>
                <a:cxn ang="0">
                  <a:pos x="325" y="0"/>
                </a:cxn>
                <a:cxn ang="0">
                  <a:pos x="174" y="27"/>
                </a:cxn>
                <a:cxn ang="0">
                  <a:pos x="24" y="0"/>
                </a:cxn>
                <a:cxn ang="0">
                  <a:pos x="0" y="88"/>
                </a:cxn>
                <a:cxn ang="0">
                  <a:pos x="0" y="88"/>
                </a:cxn>
                <a:cxn ang="0">
                  <a:pos x="174" y="132"/>
                </a:cxn>
                <a:cxn ang="0">
                  <a:pos x="348" y="88"/>
                </a:cxn>
              </a:cxnLst>
              <a:rect l="0" t="0" r="r" b="b"/>
              <a:pathLst>
                <a:path w="348" h="132">
                  <a:moveTo>
                    <a:pt x="348" y="88"/>
                  </a:moveTo>
                  <a:cubicBezTo>
                    <a:pt x="325" y="0"/>
                    <a:pt x="325" y="0"/>
                    <a:pt x="325" y="0"/>
                  </a:cubicBezTo>
                  <a:cubicBezTo>
                    <a:pt x="293" y="16"/>
                    <a:pt x="238" y="27"/>
                    <a:pt x="174" y="27"/>
                  </a:cubicBezTo>
                  <a:cubicBezTo>
                    <a:pt x="111" y="27"/>
                    <a:pt x="55" y="16"/>
                    <a:pt x="24" y="0"/>
                  </a:cubicBezTo>
                  <a:cubicBezTo>
                    <a:pt x="0" y="88"/>
                    <a:pt x="0" y="88"/>
                    <a:pt x="0" y="88"/>
                  </a:cubicBezTo>
                  <a:cubicBezTo>
                    <a:pt x="0" y="88"/>
                    <a:pt x="0" y="88"/>
                    <a:pt x="0" y="88"/>
                  </a:cubicBezTo>
                  <a:cubicBezTo>
                    <a:pt x="4" y="112"/>
                    <a:pt x="80" y="132"/>
                    <a:pt x="174" y="132"/>
                  </a:cubicBezTo>
                  <a:cubicBezTo>
                    <a:pt x="268" y="132"/>
                    <a:pt x="345" y="112"/>
                    <a:pt x="348" y="88"/>
                  </a:cubicBezTo>
                  <a:close/>
                </a:path>
              </a:pathLst>
            </a:custGeom>
            <a:gradFill flip="none" rotWithShape="1">
              <a:gsLst>
                <a:gs pos="0">
                  <a:srgbClr val="F7931E">
                    <a:shade val="30000"/>
                    <a:satMod val="115000"/>
                  </a:srgbClr>
                </a:gs>
                <a:gs pos="50000">
                  <a:srgbClr val="F7931E">
                    <a:shade val="67500"/>
                    <a:satMod val="115000"/>
                  </a:srgbClr>
                </a:gs>
                <a:gs pos="100000">
                  <a:srgbClr val="F7931E">
                    <a:shade val="100000"/>
                    <a:satMod val="115000"/>
                  </a:srgbClr>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1" name="Freeform 12"/>
            <p:cNvSpPr>
              <a:spLocks/>
            </p:cNvSpPr>
            <p:nvPr/>
          </p:nvSpPr>
          <p:spPr bwMode="auto">
            <a:xfrm>
              <a:off x="2173287" y="3571875"/>
              <a:ext cx="468313" cy="325438"/>
            </a:xfrm>
            <a:custGeom>
              <a:avLst/>
              <a:gdLst/>
              <a:ahLst/>
              <a:cxnLst>
                <a:cxn ang="0">
                  <a:pos x="117" y="55"/>
                </a:cxn>
                <a:cxn ang="0">
                  <a:pos x="103" y="0"/>
                </a:cxn>
                <a:cxn ang="0">
                  <a:pos x="62" y="9"/>
                </a:cxn>
                <a:cxn ang="0">
                  <a:pos x="22" y="0"/>
                </a:cxn>
                <a:cxn ang="0">
                  <a:pos x="7" y="55"/>
                </a:cxn>
                <a:cxn ang="0">
                  <a:pos x="0" y="82"/>
                </a:cxn>
                <a:cxn ang="0">
                  <a:pos x="62" y="87"/>
                </a:cxn>
                <a:cxn ang="0">
                  <a:pos x="125" y="82"/>
                </a:cxn>
                <a:cxn ang="0">
                  <a:pos x="117" y="55"/>
                </a:cxn>
              </a:cxnLst>
              <a:rect l="0" t="0" r="r" b="b"/>
              <a:pathLst>
                <a:path w="125" h="87">
                  <a:moveTo>
                    <a:pt x="117" y="55"/>
                  </a:moveTo>
                  <a:cubicBezTo>
                    <a:pt x="103" y="0"/>
                    <a:pt x="103" y="0"/>
                    <a:pt x="103" y="0"/>
                  </a:cubicBezTo>
                  <a:cubicBezTo>
                    <a:pt x="103" y="5"/>
                    <a:pt x="84" y="9"/>
                    <a:pt x="62" y="9"/>
                  </a:cubicBezTo>
                  <a:cubicBezTo>
                    <a:pt x="40" y="9"/>
                    <a:pt x="22" y="5"/>
                    <a:pt x="22" y="0"/>
                  </a:cubicBezTo>
                  <a:cubicBezTo>
                    <a:pt x="7" y="55"/>
                    <a:pt x="7" y="55"/>
                    <a:pt x="7" y="55"/>
                  </a:cubicBezTo>
                  <a:cubicBezTo>
                    <a:pt x="0" y="82"/>
                    <a:pt x="0" y="82"/>
                    <a:pt x="0" y="82"/>
                  </a:cubicBezTo>
                  <a:cubicBezTo>
                    <a:pt x="16" y="85"/>
                    <a:pt x="38" y="87"/>
                    <a:pt x="62" y="87"/>
                  </a:cubicBezTo>
                  <a:cubicBezTo>
                    <a:pt x="87" y="87"/>
                    <a:pt x="109" y="85"/>
                    <a:pt x="125" y="82"/>
                  </a:cubicBezTo>
                  <a:lnTo>
                    <a:pt x="117" y="55"/>
                  </a:lnTo>
                  <a:close/>
                </a:path>
              </a:pathLst>
            </a:custGeom>
            <a:solidFill>
              <a:srgbClr val="F4B62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2" name="Freeform 13"/>
            <p:cNvSpPr>
              <a:spLocks/>
            </p:cNvSpPr>
            <p:nvPr/>
          </p:nvSpPr>
          <p:spPr bwMode="auto">
            <a:xfrm>
              <a:off x="2173287" y="3533775"/>
              <a:ext cx="468313" cy="363538"/>
            </a:xfrm>
            <a:custGeom>
              <a:avLst/>
              <a:gdLst/>
              <a:ahLst/>
              <a:cxnLst>
                <a:cxn ang="0">
                  <a:pos x="117" y="65"/>
                </a:cxn>
                <a:cxn ang="0">
                  <a:pos x="103" y="10"/>
                </a:cxn>
                <a:cxn ang="0">
                  <a:pos x="62" y="0"/>
                </a:cxn>
                <a:cxn ang="0">
                  <a:pos x="22" y="10"/>
                </a:cxn>
                <a:cxn ang="0">
                  <a:pos x="7" y="65"/>
                </a:cxn>
                <a:cxn ang="0">
                  <a:pos x="0" y="92"/>
                </a:cxn>
                <a:cxn ang="0">
                  <a:pos x="62" y="97"/>
                </a:cxn>
                <a:cxn ang="0">
                  <a:pos x="125" y="92"/>
                </a:cxn>
                <a:cxn ang="0">
                  <a:pos x="117" y="65"/>
                </a:cxn>
              </a:cxnLst>
              <a:rect l="0" t="0" r="r" b="b"/>
              <a:pathLst>
                <a:path w="125" h="97">
                  <a:moveTo>
                    <a:pt x="117" y="65"/>
                  </a:moveTo>
                  <a:cubicBezTo>
                    <a:pt x="103" y="10"/>
                    <a:pt x="103" y="10"/>
                    <a:pt x="103" y="10"/>
                  </a:cubicBezTo>
                  <a:cubicBezTo>
                    <a:pt x="103" y="4"/>
                    <a:pt x="84" y="0"/>
                    <a:pt x="62" y="0"/>
                  </a:cubicBezTo>
                  <a:cubicBezTo>
                    <a:pt x="40" y="0"/>
                    <a:pt x="22" y="4"/>
                    <a:pt x="22" y="10"/>
                  </a:cubicBezTo>
                  <a:cubicBezTo>
                    <a:pt x="7" y="65"/>
                    <a:pt x="7" y="65"/>
                    <a:pt x="7" y="65"/>
                  </a:cubicBezTo>
                  <a:cubicBezTo>
                    <a:pt x="0" y="92"/>
                    <a:pt x="0" y="92"/>
                    <a:pt x="0" y="92"/>
                  </a:cubicBezTo>
                  <a:cubicBezTo>
                    <a:pt x="16" y="95"/>
                    <a:pt x="38" y="97"/>
                    <a:pt x="62" y="97"/>
                  </a:cubicBezTo>
                  <a:cubicBezTo>
                    <a:pt x="87" y="97"/>
                    <a:pt x="109" y="95"/>
                    <a:pt x="125" y="92"/>
                  </a:cubicBezTo>
                  <a:lnTo>
                    <a:pt x="117" y="65"/>
                  </a:lnTo>
                  <a:close/>
                </a:path>
              </a:pathLst>
            </a:custGeom>
            <a:gradFill flip="none" rotWithShape="1">
              <a:gsLst>
                <a:gs pos="0">
                  <a:srgbClr val="F7931E">
                    <a:shade val="30000"/>
                    <a:satMod val="115000"/>
                  </a:srgbClr>
                </a:gs>
                <a:gs pos="50000">
                  <a:srgbClr val="F7931E">
                    <a:shade val="67500"/>
                    <a:satMod val="115000"/>
                  </a:srgbClr>
                </a:gs>
                <a:gs pos="100000">
                  <a:srgbClr val="F7931E">
                    <a:shade val="100000"/>
                    <a:satMod val="115000"/>
                  </a:srgbClr>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 name="Freeform 14"/>
            <p:cNvSpPr>
              <a:spLocks/>
            </p:cNvSpPr>
            <p:nvPr/>
          </p:nvSpPr>
          <p:spPr bwMode="auto">
            <a:xfrm>
              <a:off x="2060575" y="3878263"/>
              <a:ext cx="693738" cy="454025"/>
            </a:xfrm>
            <a:custGeom>
              <a:avLst/>
              <a:gdLst/>
              <a:ahLst/>
              <a:cxnLst>
                <a:cxn ang="0">
                  <a:pos x="175" y="77"/>
                </a:cxn>
                <a:cxn ang="0">
                  <a:pos x="155" y="0"/>
                </a:cxn>
                <a:cxn ang="0">
                  <a:pos x="92" y="5"/>
                </a:cxn>
                <a:cxn ang="0">
                  <a:pos x="30" y="0"/>
                </a:cxn>
                <a:cxn ang="0">
                  <a:pos x="9" y="77"/>
                </a:cxn>
                <a:cxn ang="0">
                  <a:pos x="0" y="112"/>
                </a:cxn>
                <a:cxn ang="0">
                  <a:pos x="92" y="121"/>
                </a:cxn>
                <a:cxn ang="0">
                  <a:pos x="185" y="112"/>
                </a:cxn>
                <a:cxn ang="0">
                  <a:pos x="175" y="77"/>
                </a:cxn>
              </a:cxnLst>
              <a:rect l="0" t="0" r="r" b="b"/>
              <a:pathLst>
                <a:path w="185" h="121">
                  <a:moveTo>
                    <a:pt x="175" y="77"/>
                  </a:moveTo>
                  <a:cubicBezTo>
                    <a:pt x="155" y="0"/>
                    <a:pt x="155" y="0"/>
                    <a:pt x="155" y="0"/>
                  </a:cubicBezTo>
                  <a:cubicBezTo>
                    <a:pt x="139" y="3"/>
                    <a:pt x="117" y="5"/>
                    <a:pt x="92" y="5"/>
                  </a:cubicBezTo>
                  <a:cubicBezTo>
                    <a:pt x="68" y="5"/>
                    <a:pt x="46" y="3"/>
                    <a:pt x="30" y="0"/>
                  </a:cubicBezTo>
                  <a:cubicBezTo>
                    <a:pt x="9" y="77"/>
                    <a:pt x="9" y="77"/>
                    <a:pt x="9" y="77"/>
                  </a:cubicBezTo>
                  <a:cubicBezTo>
                    <a:pt x="0" y="112"/>
                    <a:pt x="0" y="112"/>
                    <a:pt x="0" y="112"/>
                  </a:cubicBezTo>
                  <a:cubicBezTo>
                    <a:pt x="22" y="117"/>
                    <a:pt x="55" y="121"/>
                    <a:pt x="92" y="121"/>
                  </a:cubicBezTo>
                  <a:cubicBezTo>
                    <a:pt x="129" y="121"/>
                    <a:pt x="163" y="117"/>
                    <a:pt x="185" y="112"/>
                  </a:cubicBezTo>
                  <a:lnTo>
                    <a:pt x="175" y="77"/>
                  </a:lnTo>
                  <a:close/>
                </a:path>
              </a:pathLst>
            </a:custGeom>
            <a:gradFill flip="none" rotWithShape="1">
              <a:gsLst>
                <a:gs pos="0">
                  <a:srgbClr val="CCCCCC">
                    <a:shade val="30000"/>
                    <a:satMod val="115000"/>
                  </a:srgbClr>
                </a:gs>
                <a:gs pos="50000">
                  <a:srgbClr val="CCCCCC">
                    <a:shade val="67500"/>
                    <a:satMod val="115000"/>
                  </a:srgbClr>
                </a:gs>
                <a:gs pos="100000">
                  <a:srgbClr val="CCCCCC">
                    <a:shade val="100000"/>
                    <a:satMod val="115000"/>
                  </a:srgbClr>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4" name="Freeform 15"/>
            <p:cNvSpPr>
              <a:spLocks/>
            </p:cNvSpPr>
            <p:nvPr/>
          </p:nvSpPr>
          <p:spPr bwMode="auto">
            <a:xfrm>
              <a:off x="1947862" y="4298950"/>
              <a:ext cx="919163" cy="461963"/>
            </a:xfrm>
            <a:custGeom>
              <a:avLst/>
              <a:gdLst/>
              <a:ahLst/>
              <a:cxnLst>
                <a:cxn ang="0">
                  <a:pos x="233" y="67"/>
                </a:cxn>
                <a:cxn ang="0">
                  <a:pos x="215" y="0"/>
                </a:cxn>
                <a:cxn ang="0">
                  <a:pos x="122" y="9"/>
                </a:cxn>
                <a:cxn ang="0">
                  <a:pos x="30" y="0"/>
                </a:cxn>
                <a:cxn ang="0">
                  <a:pos x="12" y="67"/>
                </a:cxn>
                <a:cxn ang="0">
                  <a:pos x="0" y="110"/>
                </a:cxn>
                <a:cxn ang="0">
                  <a:pos x="122" y="123"/>
                </a:cxn>
                <a:cxn ang="0">
                  <a:pos x="245" y="110"/>
                </a:cxn>
                <a:cxn ang="0">
                  <a:pos x="233" y="67"/>
                </a:cxn>
              </a:cxnLst>
              <a:rect l="0" t="0" r="r" b="b"/>
              <a:pathLst>
                <a:path w="245" h="123">
                  <a:moveTo>
                    <a:pt x="233" y="67"/>
                  </a:moveTo>
                  <a:cubicBezTo>
                    <a:pt x="215" y="0"/>
                    <a:pt x="215" y="0"/>
                    <a:pt x="215" y="0"/>
                  </a:cubicBezTo>
                  <a:cubicBezTo>
                    <a:pt x="193" y="5"/>
                    <a:pt x="159" y="9"/>
                    <a:pt x="122" y="9"/>
                  </a:cubicBezTo>
                  <a:cubicBezTo>
                    <a:pt x="85" y="9"/>
                    <a:pt x="52" y="5"/>
                    <a:pt x="30" y="0"/>
                  </a:cubicBezTo>
                  <a:cubicBezTo>
                    <a:pt x="12" y="67"/>
                    <a:pt x="12" y="67"/>
                    <a:pt x="12" y="67"/>
                  </a:cubicBezTo>
                  <a:cubicBezTo>
                    <a:pt x="0" y="110"/>
                    <a:pt x="0" y="110"/>
                    <a:pt x="0" y="110"/>
                  </a:cubicBezTo>
                  <a:cubicBezTo>
                    <a:pt x="28" y="118"/>
                    <a:pt x="73" y="123"/>
                    <a:pt x="122" y="123"/>
                  </a:cubicBezTo>
                  <a:cubicBezTo>
                    <a:pt x="172" y="123"/>
                    <a:pt x="216" y="118"/>
                    <a:pt x="245" y="110"/>
                  </a:cubicBezTo>
                  <a:lnTo>
                    <a:pt x="233" y="67"/>
                  </a:lnTo>
                  <a:close/>
                </a:path>
              </a:pathLst>
            </a:custGeom>
            <a:gradFill flip="none" rotWithShape="1">
              <a:gsLst>
                <a:gs pos="0">
                  <a:srgbClr val="F7931E">
                    <a:shade val="30000"/>
                    <a:satMod val="115000"/>
                  </a:srgbClr>
                </a:gs>
                <a:gs pos="50000">
                  <a:srgbClr val="F7931E">
                    <a:shade val="67500"/>
                    <a:satMod val="115000"/>
                  </a:srgbClr>
                </a:gs>
                <a:gs pos="100000">
                  <a:srgbClr val="F7931E">
                    <a:shade val="100000"/>
                    <a:satMod val="115000"/>
                  </a:srgbClr>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5" name="Freeform 16"/>
            <p:cNvSpPr>
              <a:spLocks/>
            </p:cNvSpPr>
            <p:nvPr/>
          </p:nvSpPr>
          <p:spPr bwMode="auto">
            <a:xfrm>
              <a:off x="1843087" y="4711700"/>
              <a:ext cx="1128713" cy="495300"/>
            </a:xfrm>
            <a:custGeom>
              <a:avLst/>
              <a:gdLst/>
              <a:ahLst/>
              <a:cxnLst>
                <a:cxn ang="0">
                  <a:pos x="283" y="39"/>
                </a:cxn>
                <a:cxn ang="0">
                  <a:pos x="273" y="0"/>
                </a:cxn>
                <a:cxn ang="0">
                  <a:pos x="150" y="13"/>
                </a:cxn>
                <a:cxn ang="0">
                  <a:pos x="28" y="0"/>
                </a:cxn>
                <a:cxn ang="0">
                  <a:pos x="17" y="39"/>
                </a:cxn>
                <a:cxn ang="0">
                  <a:pos x="0" y="105"/>
                </a:cxn>
                <a:cxn ang="0">
                  <a:pos x="150" y="132"/>
                </a:cxn>
                <a:cxn ang="0">
                  <a:pos x="301" y="105"/>
                </a:cxn>
                <a:cxn ang="0">
                  <a:pos x="283" y="39"/>
                </a:cxn>
              </a:cxnLst>
              <a:rect l="0" t="0" r="r" b="b"/>
              <a:pathLst>
                <a:path w="301" h="132">
                  <a:moveTo>
                    <a:pt x="283" y="39"/>
                  </a:moveTo>
                  <a:cubicBezTo>
                    <a:pt x="273" y="0"/>
                    <a:pt x="273" y="0"/>
                    <a:pt x="273" y="0"/>
                  </a:cubicBezTo>
                  <a:cubicBezTo>
                    <a:pt x="244" y="8"/>
                    <a:pt x="200" y="13"/>
                    <a:pt x="150" y="13"/>
                  </a:cubicBezTo>
                  <a:cubicBezTo>
                    <a:pt x="101" y="13"/>
                    <a:pt x="56" y="8"/>
                    <a:pt x="28" y="0"/>
                  </a:cubicBezTo>
                  <a:cubicBezTo>
                    <a:pt x="17" y="39"/>
                    <a:pt x="17" y="39"/>
                    <a:pt x="17" y="39"/>
                  </a:cubicBezTo>
                  <a:cubicBezTo>
                    <a:pt x="0" y="105"/>
                    <a:pt x="0" y="105"/>
                    <a:pt x="0" y="105"/>
                  </a:cubicBezTo>
                  <a:cubicBezTo>
                    <a:pt x="31" y="121"/>
                    <a:pt x="87" y="132"/>
                    <a:pt x="150" y="132"/>
                  </a:cubicBezTo>
                  <a:cubicBezTo>
                    <a:pt x="214" y="132"/>
                    <a:pt x="269" y="121"/>
                    <a:pt x="301" y="105"/>
                  </a:cubicBezTo>
                  <a:lnTo>
                    <a:pt x="283" y="39"/>
                  </a:lnTo>
                  <a:close/>
                </a:path>
              </a:pathLst>
            </a:custGeom>
            <a:gradFill flip="none" rotWithShape="1">
              <a:gsLst>
                <a:gs pos="0">
                  <a:srgbClr val="CCCCCC">
                    <a:shade val="30000"/>
                    <a:satMod val="115000"/>
                  </a:srgbClr>
                </a:gs>
                <a:gs pos="50000">
                  <a:srgbClr val="CCCCCC">
                    <a:shade val="67500"/>
                    <a:satMod val="115000"/>
                  </a:srgbClr>
                </a:gs>
                <a:gs pos="100000">
                  <a:srgbClr val="CCCCCC">
                    <a:shade val="100000"/>
                    <a:satMod val="115000"/>
                  </a:srgbClr>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6" name="Oval 17"/>
            <p:cNvSpPr>
              <a:spLocks noChangeArrowheads="1"/>
            </p:cNvSpPr>
            <p:nvPr/>
          </p:nvSpPr>
          <p:spPr bwMode="auto">
            <a:xfrm>
              <a:off x="2274887" y="3536950"/>
              <a:ext cx="261938" cy="63500"/>
            </a:xfrm>
            <a:prstGeom prst="ellipse">
              <a:avLst/>
            </a:prstGeom>
            <a:gradFill flip="none" rotWithShape="1">
              <a:gsLst>
                <a:gs pos="0">
                  <a:srgbClr val="C57715">
                    <a:shade val="30000"/>
                    <a:satMod val="115000"/>
                  </a:srgbClr>
                </a:gs>
                <a:gs pos="50000">
                  <a:srgbClr val="C57715">
                    <a:shade val="67500"/>
                    <a:satMod val="115000"/>
                  </a:srgbClr>
                </a:gs>
                <a:gs pos="100000">
                  <a:srgbClr val="C57715">
                    <a:shade val="100000"/>
                    <a:satMod val="115000"/>
                  </a:srgb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7" name="Freeform 18"/>
            <p:cNvSpPr>
              <a:spLocks/>
            </p:cNvSpPr>
            <p:nvPr/>
          </p:nvSpPr>
          <p:spPr bwMode="auto">
            <a:xfrm>
              <a:off x="1870075" y="5149850"/>
              <a:ext cx="430213" cy="447675"/>
            </a:xfrm>
            <a:custGeom>
              <a:avLst/>
              <a:gdLst/>
              <a:ahLst/>
              <a:cxnLst>
                <a:cxn ang="0">
                  <a:pos x="22" y="0"/>
                </a:cxn>
                <a:cxn ang="0">
                  <a:pos x="0" y="100"/>
                </a:cxn>
                <a:cxn ang="0">
                  <a:pos x="112" y="119"/>
                </a:cxn>
                <a:cxn ang="0">
                  <a:pos x="115" y="14"/>
                </a:cxn>
                <a:cxn ang="0">
                  <a:pos x="22" y="0"/>
                </a:cxn>
              </a:cxnLst>
              <a:rect l="0" t="0" r="r" b="b"/>
              <a:pathLst>
                <a:path w="115" h="119">
                  <a:moveTo>
                    <a:pt x="22" y="0"/>
                  </a:moveTo>
                  <a:cubicBezTo>
                    <a:pt x="0" y="100"/>
                    <a:pt x="0" y="100"/>
                    <a:pt x="0" y="100"/>
                  </a:cubicBezTo>
                  <a:cubicBezTo>
                    <a:pt x="26" y="110"/>
                    <a:pt x="66" y="117"/>
                    <a:pt x="112" y="119"/>
                  </a:cubicBezTo>
                  <a:cubicBezTo>
                    <a:pt x="115" y="14"/>
                    <a:pt x="115" y="14"/>
                    <a:pt x="115" y="14"/>
                  </a:cubicBezTo>
                  <a:cubicBezTo>
                    <a:pt x="80" y="12"/>
                    <a:pt x="47" y="7"/>
                    <a:pt x="22" y="0"/>
                  </a:cubicBezTo>
                  <a:close/>
                </a:path>
              </a:pathLst>
            </a:custGeom>
            <a:solidFill>
              <a:srgbClr val="FBB04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8" name="Freeform 19"/>
            <p:cNvSpPr>
              <a:spLocks/>
            </p:cNvSpPr>
            <p:nvPr/>
          </p:nvSpPr>
          <p:spPr bwMode="auto">
            <a:xfrm>
              <a:off x="2228850" y="3641725"/>
              <a:ext cx="117475" cy="255588"/>
            </a:xfrm>
            <a:custGeom>
              <a:avLst/>
              <a:gdLst/>
              <a:ahLst/>
              <a:cxnLst>
                <a:cxn ang="0">
                  <a:pos x="31" y="3"/>
                </a:cxn>
                <a:cxn ang="0">
                  <a:pos x="15" y="0"/>
                </a:cxn>
                <a:cxn ang="0">
                  <a:pos x="0" y="65"/>
                </a:cxn>
                <a:cxn ang="0">
                  <a:pos x="30" y="68"/>
                </a:cxn>
                <a:cxn ang="0">
                  <a:pos x="31" y="3"/>
                </a:cxn>
              </a:cxnLst>
              <a:rect l="0" t="0" r="r" b="b"/>
              <a:pathLst>
                <a:path w="31" h="68">
                  <a:moveTo>
                    <a:pt x="31" y="3"/>
                  </a:moveTo>
                  <a:cubicBezTo>
                    <a:pt x="15" y="0"/>
                    <a:pt x="15" y="0"/>
                    <a:pt x="15" y="0"/>
                  </a:cubicBezTo>
                  <a:cubicBezTo>
                    <a:pt x="0" y="65"/>
                    <a:pt x="0" y="65"/>
                    <a:pt x="0" y="65"/>
                  </a:cubicBezTo>
                  <a:cubicBezTo>
                    <a:pt x="9" y="67"/>
                    <a:pt x="19" y="67"/>
                    <a:pt x="30" y="68"/>
                  </a:cubicBezTo>
                  <a:lnTo>
                    <a:pt x="31" y="3"/>
                  </a:lnTo>
                  <a:close/>
                </a:path>
              </a:pathLst>
            </a:custGeom>
            <a:solidFill>
              <a:srgbClr val="FBB04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9" name="Freeform 20"/>
            <p:cNvSpPr>
              <a:spLocks/>
            </p:cNvSpPr>
            <p:nvPr/>
          </p:nvSpPr>
          <p:spPr bwMode="auto">
            <a:xfrm>
              <a:off x="2135187" y="3886200"/>
              <a:ext cx="206375" cy="446088"/>
            </a:xfrm>
            <a:custGeom>
              <a:avLst/>
              <a:gdLst/>
              <a:ahLst/>
              <a:cxnLst>
                <a:cxn ang="0">
                  <a:pos x="55" y="3"/>
                </a:cxn>
                <a:cxn ang="0">
                  <a:pos x="25" y="0"/>
                </a:cxn>
                <a:cxn ang="0">
                  <a:pos x="0" y="114"/>
                </a:cxn>
                <a:cxn ang="0">
                  <a:pos x="51" y="119"/>
                </a:cxn>
                <a:cxn ang="0">
                  <a:pos x="55" y="3"/>
                </a:cxn>
              </a:cxnLst>
              <a:rect l="0" t="0" r="r" b="b"/>
              <a:pathLst>
                <a:path w="55" h="119">
                  <a:moveTo>
                    <a:pt x="55" y="3"/>
                  </a:moveTo>
                  <a:cubicBezTo>
                    <a:pt x="44" y="2"/>
                    <a:pt x="34" y="2"/>
                    <a:pt x="25" y="0"/>
                  </a:cubicBezTo>
                  <a:cubicBezTo>
                    <a:pt x="0" y="114"/>
                    <a:pt x="0" y="114"/>
                    <a:pt x="0" y="114"/>
                  </a:cubicBezTo>
                  <a:cubicBezTo>
                    <a:pt x="15" y="116"/>
                    <a:pt x="32" y="118"/>
                    <a:pt x="51" y="119"/>
                  </a:cubicBezTo>
                  <a:lnTo>
                    <a:pt x="55" y="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0" name="Freeform 21"/>
            <p:cNvSpPr>
              <a:spLocks/>
            </p:cNvSpPr>
            <p:nvPr/>
          </p:nvSpPr>
          <p:spPr bwMode="auto">
            <a:xfrm>
              <a:off x="2046287" y="4313238"/>
              <a:ext cx="280988" cy="442913"/>
            </a:xfrm>
            <a:custGeom>
              <a:avLst/>
              <a:gdLst/>
              <a:ahLst/>
              <a:cxnLst>
                <a:cxn ang="0">
                  <a:pos x="75" y="5"/>
                </a:cxn>
                <a:cxn ang="0">
                  <a:pos x="24" y="0"/>
                </a:cxn>
                <a:cxn ang="0">
                  <a:pos x="0" y="112"/>
                </a:cxn>
                <a:cxn ang="0">
                  <a:pos x="72" y="118"/>
                </a:cxn>
                <a:cxn ang="0">
                  <a:pos x="75" y="5"/>
                </a:cxn>
              </a:cxnLst>
              <a:rect l="0" t="0" r="r" b="b"/>
              <a:pathLst>
                <a:path w="75" h="118">
                  <a:moveTo>
                    <a:pt x="75" y="5"/>
                  </a:moveTo>
                  <a:cubicBezTo>
                    <a:pt x="56" y="4"/>
                    <a:pt x="39" y="2"/>
                    <a:pt x="24" y="0"/>
                  </a:cubicBezTo>
                  <a:cubicBezTo>
                    <a:pt x="0" y="112"/>
                    <a:pt x="0" y="112"/>
                    <a:pt x="0" y="112"/>
                  </a:cubicBezTo>
                  <a:cubicBezTo>
                    <a:pt x="20" y="115"/>
                    <a:pt x="45" y="118"/>
                    <a:pt x="72" y="118"/>
                  </a:cubicBezTo>
                  <a:lnTo>
                    <a:pt x="75" y="5"/>
                  </a:lnTo>
                  <a:close/>
                </a:path>
              </a:pathLst>
            </a:custGeom>
            <a:solidFill>
              <a:srgbClr val="FBB04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1" name="Freeform 22"/>
            <p:cNvSpPr>
              <a:spLocks/>
            </p:cNvSpPr>
            <p:nvPr/>
          </p:nvSpPr>
          <p:spPr bwMode="auto">
            <a:xfrm>
              <a:off x="1952625" y="4733925"/>
              <a:ext cx="363538" cy="468313"/>
            </a:xfrm>
            <a:custGeom>
              <a:avLst/>
              <a:gdLst/>
              <a:ahLst/>
              <a:cxnLst>
                <a:cxn ang="0">
                  <a:pos x="25" y="0"/>
                </a:cxn>
                <a:cxn ang="0">
                  <a:pos x="0" y="111"/>
                </a:cxn>
                <a:cxn ang="0">
                  <a:pos x="93" y="125"/>
                </a:cxn>
                <a:cxn ang="0">
                  <a:pos x="97" y="6"/>
                </a:cxn>
                <a:cxn ang="0">
                  <a:pos x="25" y="0"/>
                </a:cxn>
              </a:cxnLst>
              <a:rect l="0" t="0" r="r" b="b"/>
              <a:pathLst>
                <a:path w="97" h="125">
                  <a:moveTo>
                    <a:pt x="25" y="0"/>
                  </a:moveTo>
                  <a:cubicBezTo>
                    <a:pt x="0" y="111"/>
                    <a:pt x="0" y="111"/>
                    <a:pt x="0" y="111"/>
                  </a:cubicBezTo>
                  <a:cubicBezTo>
                    <a:pt x="25" y="118"/>
                    <a:pt x="58" y="123"/>
                    <a:pt x="93" y="125"/>
                  </a:cubicBezTo>
                  <a:cubicBezTo>
                    <a:pt x="97" y="6"/>
                    <a:pt x="97" y="6"/>
                    <a:pt x="97" y="6"/>
                  </a:cubicBezTo>
                  <a:cubicBezTo>
                    <a:pt x="70" y="6"/>
                    <a:pt x="45" y="3"/>
                    <a:pt x="25"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82" name="Group 81"/>
          <p:cNvGrpSpPr/>
          <p:nvPr/>
        </p:nvGrpSpPr>
        <p:grpSpPr>
          <a:xfrm>
            <a:off x="3810000" y="3657600"/>
            <a:ext cx="2376488" cy="2891632"/>
            <a:chOff x="1476375" y="3533775"/>
            <a:chExt cx="1874838" cy="2281238"/>
          </a:xfrm>
          <a:effectLst>
            <a:outerShdw blurRad="50800" dist="38100" dir="5400000" algn="t" rotWithShape="0">
              <a:prstClr val="black">
                <a:alpha val="40000"/>
              </a:prstClr>
            </a:outerShdw>
          </a:effectLst>
        </p:grpSpPr>
        <p:sp>
          <p:nvSpPr>
            <p:cNvPr id="83" name="Freeform 6"/>
            <p:cNvSpPr>
              <a:spLocks/>
            </p:cNvSpPr>
            <p:nvPr/>
          </p:nvSpPr>
          <p:spPr bwMode="auto">
            <a:xfrm>
              <a:off x="1476375" y="5184775"/>
              <a:ext cx="1874838" cy="592138"/>
            </a:xfrm>
            <a:custGeom>
              <a:avLst/>
              <a:gdLst/>
              <a:ahLst/>
              <a:cxnLst>
                <a:cxn ang="0">
                  <a:pos x="497" y="130"/>
                </a:cxn>
                <a:cxn ang="0">
                  <a:pos x="476" y="158"/>
                </a:cxn>
                <a:cxn ang="0">
                  <a:pos x="24" y="158"/>
                </a:cxn>
                <a:cxn ang="0">
                  <a:pos x="4" y="130"/>
                </a:cxn>
                <a:cxn ang="0">
                  <a:pos x="26" y="23"/>
                </a:cxn>
                <a:cxn ang="0">
                  <a:pos x="54" y="0"/>
                </a:cxn>
                <a:cxn ang="0">
                  <a:pos x="447" y="0"/>
                </a:cxn>
                <a:cxn ang="0">
                  <a:pos x="474" y="23"/>
                </a:cxn>
                <a:cxn ang="0">
                  <a:pos x="497" y="130"/>
                </a:cxn>
              </a:cxnLst>
              <a:rect l="0" t="0" r="r" b="b"/>
              <a:pathLst>
                <a:path w="500" h="158">
                  <a:moveTo>
                    <a:pt x="497" y="130"/>
                  </a:moveTo>
                  <a:cubicBezTo>
                    <a:pt x="500" y="145"/>
                    <a:pt x="491" y="158"/>
                    <a:pt x="476" y="158"/>
                  </a:cubicBezTo>
                  <a:cubicBezTo>
                    <a:pt x="24" y="158"/>
                    <a:pt x="24" y="158"/>
                    <a:pt x="24" y="158"/>
                  </a:cubicBezTo>
                  <a:cubicBezTo>
                    <a:pt x="9" y="158"/>
                    <a:pt x="0" y="145"/>
                    <a:pt x="4" y="130"/>
                  </a:cubicBezTo>
                  <a:cubicBezTo>
                    <a:pt x="26" y="23"/>
                    <a:pt x="26" y="23"/>
                    <a:pt x="26" y="23"/>
                  </a:cubicBezTo>
                  <a:cubicBezTo>
                    <a:pt x="29" y="10"/>
                    <a:pt x="41" y="0"/>
                    <a:pt x="54" y="0"/>
                  </a:cubicBezTo>
                  <a:cubicBezTo>
                    <a:pt x="447" y="0"/>
                    <a:pt x="447" y="0"/>
                    <a:pt x="447" y="0"/>
                  </a:cubicBezTo>
                  <a:cubicBezTo>
                    <a:pt x="459" y="0"/>
                    <a:pt x="472" y="10"/>
                    <a:pt x="474" y="23"/>
                  </a:cubicBezTo>
                  <a:lnTo>
                    <a:pt x="497" y="130"/>
                  </a:lnTo>
                  <a:close/>
                </a:path>
              </a:pathLst>
            </a:custGeom>
            <a:solidFill>
              <a:srgbClr val="F15A2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4" name="Freeform 7"/>
            <p:cNvSpPr>
              <a:spLocks/>
            </p:cNvSpPr>
            <p:nvPr/>
          </p:nvSpPr>
          <p:spPr bwMode="auto">
            <a:xfrm>
              <a:off x="1476375" y="5226050"/>
              <a:ext cx="1874838" cy="588963"/>
            </a:xfrm>
            <a:custGeom>
              <a:avLst/>
              <a:gdLst/>
              <a:ahLst/>
              <a:cxnLst>
                <a:cxn ang="0">
                  <a:pos x="497" y="129"/>
                </a:cxn>
                <a:cxn ang="0">
                  <a:pos x="476" y="157"/>
                </a:cxn>
                <a:cxn ang="0">
                  <a:pos x="24" y="157"/>
                </a:cxn>
                <a:cxn ang="0">
                  <a:pos x="4" y="129"/>
                </a:cxn>
                <a:cxn ang="0">
                  <a:pos x="26" y="22"/>
                </a:cxn>
                <a:cxn ang="0">
                  <a:pos x="54" y="0"/>
                </a:cxn>
                <a:cxn ang="0">
                  <a:pos x="447" y="0"/>
                </a:cxn>
                <a:cxn ang="0">
                  <a:pos x="474" y="22"/>
                </a:cxn>
                <a:cxn ang="0">
                  <a:pos x="497" y="129"/>
                </a:cxn>
              </a:cxnLst>
              <a:rect l="0" t="0" r="r" b="b"/>
              <a:pathLst>
                <a:path w="500" h="157">
                  <a:moveTo>
                    <a:pt x="497" y="129"/>
                  </a:moveTo>
                  <a:cubicBezTo>
                    <a:pt x="500" y="144"/>
                    <a:pt x="491" y="157"/>
                    <a:pt x="476" y="157"/>
                  </a:cubicBezTo>
                  <a:cubicBezTo>
                    <a:pt x="24" y="157"/>
                    <a:pt x="24" y="157"/>
                    <a:pt x="24" y="157"/>
                  </a:cubicBezTo>
                  <a:cubicBezTo>
                    <a:pt x="9" y="157"/>
                    <a:pt x="0" y="144"/>
                    <a:pt x="4" y="129"/>
                  </a:cubicBezTo>
                  <a:cubicBezTo>
                    <a:pt x="26" y="22"/>
                    <a:pt x="26" y="22"/>
                    <a:pt x="26" y="22"/>
                  </a:cubicBezTo>
                  <a:cubicBezTo>
                    <a:pt x="29" y="10"/>
                    <a:pt x="41" y="0"/>
                    <a:pt x="54" y="0"/>
                  </a:cubicBezTo>
                  <a:cubicBezTo>
                    <a:pt x="447" y="0"/>
                    <a:pt x="447" y="0"/>
                    <a:pt x="447" y="0"/>
                  </a:cubicBezTo>
                  <a:cubicBezTo>
                    <a:pt x="459" y="0"/>
                    <a:pt x="472" y="10"/>
                    <a:pt x="474" y="22"/>
                  </a:cubicBezTo>
                  <a:lnTo>
                    <a:pt x="497" y="129"/>
                  </a:lnTo>
                  <a:close/>
                </a:path>
              </a:pathLst>
            </a:custGeom>
            <a:solidFill>
              <a:srgbClr val="C57715"/>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5" name="Freeform 8"/>
            <p:cNvSpPr>
              <a:spLocks/>
            </p:cNvSpPr>
            <p:nvPr/>
          </p:nvSpPr>
          <p:spPr bwMode="auto">
            <a:xfrm>
              <a:off x="1476375" y="5218113"/>
              <a:ext cx="1874838" cy="588963"/>
            </a:xfrm>
            <a:custGeom>
              <a:avLst/>
              <a:gdLst/>
              <a:ahLst/>
              <a:cxnLst>
                <a:cxn ang="0">
                  <a:pos x="497" y="129"/>
                </a:cxn>
                <a:cxn ang="0">
                  <a:pos x="476" y="157"/>
                </a:cxn>
                <a:cxn ang="0">
                  <a:pos x="24" y="157"/>
                </a:cxn>
                <a:cxn ang="0">
                  <a:pos x="4" y="129"/>
                </a:cxn>
                <a:cxn ang="0">
                  <a:pos x="26" y="22"/>
                </a:cxn>
                <a:cxn ang="0">
                  <a:pos x="54" y="0"/>
                </a:cxn>
                <a:cxn ang="0">
                  <a:pos x="447" y="0"/>
                </a:cxn>
                <a:cxn ang="0">
                  <a:pos x="474" y="22"/>
                </a:cxn>
                <a:cxn ang="0">
                  <a:pos x="497" y="129"/>
                </a:cxn>
              </a:cxnLst>
              <a:rect l="0" t="0" r="r" b="b"/>
              <a:pathLst>
                <a:path w="500" h="157">
                  <a:moveTo>
                    <a:pt x="497" y="129"/>
                  </a:moveTo>
                  <a:cubicBezTo>
                    <a:pt x="500" y="144"/>
                    <a:pt x="491" y="157"/>
                    <a:pt x="476" y="157"/>
                  </a:cubicBezTo>
                  <a:cubicBezTo>
                    <a:pt x="24" y="157"/>
                    <a:pt x="24" y="157"/>
                    <a:pt x="24" y="157"/>
                  </a:cubicBezTo>
                  <a:cubicBezTo>
                    <a:pt x="9" y="157"/>
                    <a:pt x="0" y="144"/>
                    <a:pt x="4" y="129"/>
                  </a:cubicBezTo>
                  <a:cubicBezTo>
                    <a:pt x="26" y="22"/>
                    <a:pt x="26" y="22"/>
                    <a:pt x="26" y="22"/>
                  </a:cubicBezTo>
                  <a:cubicBezTo>
                    <a:pt x="29" y="10"/>
                    <a:pt x="41" y="0"/>
                    <a:pt x="54" y="0"/>
                  </a:cubicBezTo>
                  <a:cubicBezTo>
                    <a:pt x="447" y="0"/>
                    <a:pt x="447" y="0"/>
                    <a:pt x="447" y="0"/>
                  </a:cubicBezTo>
                  <a:cubicBezTo>
                    <a:pt x="459" y="0"/>
                    <a:pt x="472" y="10"/>
                    <a:pt x="474" y="22"/>
                  </a:cubicBezTo>
                  <a:lnTo>
                    <a:pt x="497" y="129"/>
                  </a:lnTo>
                  <a:close/>
                </a:path>
              </a:pathLst>
            </a:custGeom>
            <a:solidFill>
              <a:srgbClr val="FBB04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6" name="Freeform 9"/>
            <p:cNvSpPr>
              <a:spLocks/>
            </p:cNvSpPr>
            <p:nvPr/>
          </p:nvSpPr>
          <p:spPr bwMode="auto">
            <a:xfrm>
              <a:off x="1476375" y="5168900"/>
              <a:ext cx="1874838" cy="592138"/>
            </a:xfrm>
            <a:custGeom>
              <a:avLst/>
              <a:gdLst/>
              <a:ahLst/>
              <a:cxnLst>
                <a:cxn ang="0">
                  <a:pos x="497" y="129"/>
                </a:cxn>
                <a:cxn ang="0">
                  <a:pos x="476" y="158"/>
                </a:cxn>
                <a:cxn ang="0">
                  <a:pos x="24" y="158"/>
                </a:cxn>
                <a:cxn ang="0">
                  <a:pos x="4" y="129"/>
                </a:cxn>
                <a:cxn ang="0">
                  <a:pos x="26" y="23"/>
                </a:cxn>
                <a:cxn ang="0">
                  <a:pos x="54" y="0"/>
                </a:cxn>
                <a:cxn ang="0">
                  <a:pos x="447" y="0"/>
                </a:cxn>
                <a:cxn ang="0">
                  <a:pos x="474" y="23"/>
                </a:cxn>
                <a:cxn ang="0">
                  <a:pos x="497" y="129"/>
                </a:cxn>
              </a:cxnLst>
              <a:rect l="0" t="0" r="r" b="b"/>
              <a:pathLst>
                <a:path w="500" h="158">
                  <a:moveTo>
                    <a:pt x="497" y="129"/>
                  </a:moveTo>
                  <a:cubicBezTo>
                    <a:pt x="500" y="145"/>
                    <a:pt x="491" y="158"/>
                    <a:pt x="476" y="158"/>
                  </a:cubicBezTo>
                  <a:cubicBezTo>
                    <a:pt x="24" y="158"/>
                    <a:pt x="24" y="158"/>
                    <a:pt x="24" y="158"/>
                  </a:cubicBezTo>
                  <a:cubicBezTo>
                    <a:pt x="9" y="158"/>
                    <a:pt x="0" y="145"/>
                    <a:pt x="4" y="129"/>
                  </a:cubicBezTo>
                  <a:cubicBezTo>
                    <a:pt x="26" y="23"/>
                    <a:pt x="26" y="23"/>
                    <a:pt x="26" y="23"/>
                  </a:cubicBezTo>
                  <a:cubicBezTo>
                    <a:pt x="29" y="10"/>
                    <a:pt x="41" y="0"/>
                    <a:pt x="54" y="0"/>
                  </a:cubicBezTo>
                  <a:cubicBezTo>
                    <a:pt x="447" y="0"/>
                    <a:pt x="447" y="0"/>
                    <a:pt x="447" y="0"/>
                  </a:cubicBezTo>
                  <a:cubicBezTo>
                    <a:pt x="459" y="0"/>
                    <a:pt x="472" y="10"/>
                    <a:pt x="474" y="23"/>
                  </a:cubicBezTo>
                  <a:lnTo>
                    <a:pt x="497" y="129"/>
                  </a:lnTo>
                  <a:close/>
                </a:path>
              </a:pathLst>
            </a:custGeom>
            <a:gradFill flip="none" rotWithShape="1">
              <a:gsLst>
                <a:gs pos="0">
                  <a:srgbClr val="C57715">
                    <a:shade val="30000"/>
                    <a:satMod val="115000"/>
                  </a:srgbClr>
                </a:gs>
                <a:gs pos="50000">
                  <a:srgbClr val="C57715">
                    <a:shade val="67500"/>
                    <a:satMod val="115000"/>
                  </a:srgbClr>
                </a:gs>
                <a:gs pos="100000">
                  <a:srgbClr val="C57715">
                    <a:shade val="100000"/>
                    <a:satMod val="115000"/>
                  </a:srgb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7" name="Freeform 10"/>
            <p:cNvSpPr>
              <a:spLocks/>
            </p:cNvSpPr>
            <p:nvPr/>
          </p:nvSpPr>
          <p:spPr bwMode="auto">
            <a:xfrm>
              <a:off x="1752600" y="5443538"/>
              <a:ext cx="1306513" cy="165100"/>
            </a:xfrm>
            <a:custGeom>
              <a:avLst/>
              <a:gdLst/>
              <a:ahLst/>
              <a:cxnLst>
                <a:cxn ang="0">
                  <a:pos x="174" y="42"/>
                </a:cxn>
                <a:cxn ang="0">
                  <a:pos x="1" y="0"/>
                </a:cxn>
                <a:cxn ang="0">
                  <a:pos x="0" y="0"/>
                </a:cxn>
                <a:cxn ang="0">
                  <a:pos x="174" y="44"/>
                </a:cxn>
                <a:cxn ang="0">
                  <a:pos x="348" y="0"/>
                </a:cxn>
                <a:cxn ang="0">
                  <a:pos x="348" y="0"/>
                </a:cxn>
                <a:cxn ang="0">
                  <a:pos x="174" y="42"/>
                </a:cxn>
              </a:cxnLst>
              <a:rect l="0" t="0" r="r" b="b"/>
              <a:pathLst>
                <a:path w="348" h="44">
                  <a:moveTo>
                    <a:pt x="174" y="42"/>
                  </a:moveTo>
                  <a:cubicBezTo>
                    <a:pt x="83" y="42"/>
                    <a:pt x="8" y="23"/>
                    <a:pt x="1" y="0"/>
                  </a:cubicBezTo>
                  <a:cubicBezTo>
                    <a:pt x="0" y="0"/>
                    <a:pt x="0" y="0"/>
                    <a:pt x="0" y="0"/>
                  </a:cubicBezTo>
                  <a:cubicBezTo>
                    <a:pt x="4" y="24"/>
                    <a:pt x="80" y="44"/>
                    <a:pt x="174" y="44"/>
                  </a:cubicBezTo>
                  <a:cubicBezTo>
                    <a:pt x="268" y="44"/>
                    <a:pt x="345" y="24"/>
                    <a:pt x="348" y="0"/>
                  </a:cubicBezTo>
                  <a:cubicBezTo>
                    <a:pt x="348" y="0"/>
                    <a:pt x="348" y="0"/>
                    <a:pt x="348" y="0"/>
                  </a:cubicBezTo>
                  <a:cubicBezTo>
                    <a:pt x="341" y="23"/>
                    <a:pt x="266" y="42"/>
                    <a:pt x="174" y="42"/>
                  </a:cubicBezTo>
                  <a:close/>
                </a:path>
              </a:pathLst>
            </a:custGeom>
            <a:solidFill>
              <a:srgbClr val="AD551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8" name="Freeform 11"/>
            <p:cNvSpPr>
              <a:spLocks/>
            </p:cNvSpPr>
            <p:nvPr/>
          </p:nvSpPr>
          <p:spPr bwMode="auto">
            <a:xfrm>
              <a:off x="1752600" y="5105400"/>
              <a:ext cx="1306513" cy="495300"/>
            </a:xfrm>
            <a:custGeom>
              <a:avLst/>
              <a:gdLst/>
              <a:ahLst/>
              <a:cxnLst>
                <a:cxn ang="0">
                  <a:pos x="348" y="88"/>
                </a:cxn>
                <a:cxn ang="0">
                  <a:pos x="325" y="0"/>
                </a:cxn>
                <a:cxn ang="0">
                  <a:pos x="174" y="27"/>
                </a:cxn>
                <a:cxn ang="0">
                  <a:pos x="24" y="0"/>
                </a:cxn>
                <a:cxn ang="0">
                  <a:pos x="0" y="88"/>
                </a:cxn>
                <a:cxn ang="0">
                  <a:pos x="0" y="88"/>
                </a:cxn>
                <a:cxn ang="0">
                  <a:pos x="174" y="132"/>
                </a:cxn>
                <a:cxn ang="0">
                  <a:pos x="348" y="88"/>
                </a:cxn>
              </a:cxnLst>
              <a:rect l="0" t="0" r="r" b="b"/>
              <a:pathLst>
                <a:path w="348" h="132">
                  <a:moveTo>
                    <a:pt x="348" y="88"/>
                  </a:moveTo>
                  <a:cubicBezTo>
                    <a:pt x="325" y="0"/>
                    <a:pt x="325" y="0"/>
                    <a:pt x="325" y="0"/>
                  </a:cubicBezTo>
                  <a:cubicBezTo>
                    <a:pt x="293" y="16"/>
                    <a:pt x="238" y="27"/>
                    <a:pt x="174" y="27"/>
                  </a:cubicBezTo>
                  <a:cubicBezTo>
                    <a:pt x="111" y="27"/>
                    <a:pt x="55" y="16"/>
                    <a:pt x="24" y="0"/>
                  </a:cubicBezTo>
                  <a:cubicBezTo>
                    <a:pt x="0" y="88"/>
                    <a:pt x="0" y="88"/>
                    <a:pt x="0" y="88"/>
                  </a:cubicBezTo>
                  <a:cubicBezTo>
                    <a:pt x="0" y="88"/>
                    <a:pt x="0" y="88"/>
                    <a:pt x="0" y="88"/>
                  </a:cubicBezTo>
                  <a:cubicBezTo>
                    <a:pt x="4" y="112"/>
                    <a:pt x="80" y="132"/>
                    <a:pt x="174" y="132"/>
                  </a:cubicBezTo>
                  <a:cubicBezTo>
                    <a:pt x="268" y="132"/>
                    <a:pt x="345" y="112"/>
                    <a:pt x="348" y="88"/>
                  </a:cubicBezTo>
                  <a:close/>
                </a:path>
              </a:pathLst>
            </a:custGeom>
            <a:gradFill flip="none" rotWithShape="1">
              <a:gsLst>
                <a:gs pos="0">
                  <a:srgbClr val="6E3D02"/>
                </a:gs>
                <a:gs pos="50000">
                  <a:srgbClr val="F7931E">
                    <a:shade val="67500"/>
                    <a:satMod val="115000"/>
                  </a:srgbClr>
                </a:gs>
                <a:gs pos="100000">
                  <a:srgbClr val="F7931E">
                    <a:shade val="100000"/>
                    <a:satMod val="115000"/>
                  </a:srgbClr>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9" name="Freeform 12"/>
            <p:cNvSpPr>
              <a:spLocks/>
            </p:cNvSpPr>
            <p:nvPr/>
          </p:nvSpPr>
          <p:spPr bwMode="auto">
            <a:xfrm>
              <a:off x="2173287" y="3571875"/>
              <a:ext cx="468313" cy="325438"/>
            </a:xfrm>
            <a:custGeom>
              <a:avLst/>
              <a:gdLst/>
              <a:ahLst/>
              <a:cxnLst>
                <a:cxn ang="0">
                  <a:pos x="117" y="55"/>
                </a:cxn>
                <a:cxn ang="0">
                  <a:pos x="103" y="0"/>
                </a:cxn>
                <a:cxn ang="0">
                  <a:pos x="62" y="9"/>
                </a:cxn>
                <a:cxn ang="0">
                  <a:pos x="22" y="0"/>
                </a:cxn>
                <a:cxn ang="0">
                  <a:pos x="7" y="55"/>
                </a:cxn>
                <a:cxn ang="0">
                  <a:pos x="0" y="82"/>
                </a:cxn>
                <a:cxn ang="0">
                  <a:pos x="62" y="87"/>
                </a:cxn>
                <a:cxn ang="0">
                  <a:pos x="125" y="82"/>
                </a:cxn>
                <a:cxn ang="0">
                  <a:pos x="117" y="55"/>
                </a:cxn>
              </a:cxnLst>
              <a:rect l="0" t="0" r="r" b="b"/>
              <a:pathLst>
                <a:path w="125" h="87">
                  <a:moveTo>
                    <a:pt x="117" y="55"/>
                  </a:moveTo>
                  <a:cubicBezTo>
                    <a:pt x="103" y="0"/>
                    <a:pt x="103" y="0"/>
                    <a:pt x="103" y="0"/>
                  </a:cubicBezTo>
                  <a:cubicBezTo>
                    <a:pt x="103" y="5"/>
                    <a:pt x="84" y="9"/>
                    <a:pt x="62" y="9"/>
                  </a:cubicBezTo>
                  <a:cubicBezTo>
                    <a:pt x="40" y="9"/>
                    <a:pt x="22" y="5"/>
                    <a:pt x="22" y="0"/>
                  </a:cubicBezTo>
                  <a:cubicBezTo>
                    <a:pt x="7" y="55"/>
                    <a:pt x="7" y="55"/>
                    <a:pt x="7" y="55"/>
                  </a:cubicBezTo>
                  <a:cubicBezTo>
                    <a:pt x="0" y="82"/>
                    <a:pt x="0" y="82"/>
                    <a:pt x="0" y="82"/>
                  </a:cubicBezTo>
                  <a:cubicBezTo>
                    <a:pt x="16" y="85"/>
                    <a:pt x="38" y="87"/>
                    <a:pt x="62" y="87"/>
                  </a:cubicBezTo>
                  <a:cubicBezTo>
                    <a:pt x="87" y="87"/>
                    <a:pt x="109" y="85"/>
                    <a:pt x="125" y="82"/>
                  </a:cubicBezTo>
                  <a:lnTo>
                    <a:pt x="117" y="55"/>
                  </a:lnTo>
                  <a:close/>
                </a:path>
              </a:pathLst>
            </a:custGeom>
            <a:solidFill>
              <a:srgbClr val="F4B62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0" name="Freeform 13"/>
            <p:cNvSpPr>
              <a:spLocks/>
            </p:cNvSpPr>
            <p:nvPr/>
          </p:nvSpPr>
          <p:spPr bwMode="auto">
            <a:xfrm>
              <a:off x="2173287" y="3533775"/>
              <a:ext cx="468313" cy="363538"/>
            </a:xfrm>
            <a:custGeom>
              <a:avLst/>
              <a:gdLst/>
              <a:ahLst/>
              <a:cxnLst>
                <a:cxn ang="0">
                  <a:pos x="117" y="65"/>
                </a:cxn>
                <a:cxn ang="0">
                  <a:pos x="103" y="10"/>
                </a:cxn>
                <a:cxn ang="0">
                  <a:pos x="62" y="0"/>
                </a:cxn>
                <a:cxn ang="0">
                  <a:pos x="22" y="10"/>
                </a:cxn>
                <a:cxn ang="0">
                  <a:pos x="7" y="65"/>
                </a:cxn>
                <a:cxn ang="0">
                  <a:pos x="0" y="92"/>
                </a:cxn>
                <a:cxn ang="0">
                  <a:pos x="62" y="97"/>
                </a:cxn>
                <a:cxn ang="0">
                  <a:pos x="125" y="92"/>
                </a:cxn>
                <a:cxn ang="0">
                  <a:pos x="117" y="65"/>
                </a:cxn>
              </a:cxnLst>
              <a:rect l="0" t="0" r="r" b="b"/>
              <a:pathLst>
                <a:path w="125" h="97">
                  <a:moveTo>
                    <a:pt x="117" y="65"/>
                  </a:moveTo>
                  <a:cubicBezTo>
                    <a:pt x="103" y="10"/>
                    <a:pt x="103" y="10"/>
                    <a:pt x="103" y="10"/>
                  </a:cubicBezTo>
                  <a:cubicBezTo>
                    <a:pt x="103" y="4"/>
                    <a:pt x="84" y="0"/>
                    <a:pt x="62" y="0"/>
                  </a:cubicBezTo>
                  <a:cubicBezTo>
                    <a:pt x="40" y="0"/>
                    <a:pt x="22" y="4"/>
                    <a:pt x="22" y="10"/>
                  </a:cubicBezTo>
                  <a:cubicBezTo>
                    <a:pt x="7" y="65"/>
                    <a:pt x="7" y="65"/>
                    <a:pt x="7" y="65"/>
                  </a:cubicBezTo>
                  <a:cubicBezTo>
                    <a:pt x="0" y="92"/>
                    <a:pt x="0" y="92"/>
                    <a:pt x="0" y="92"/>
                  </a:cubicBezTo>
                  <a:cubicBezTo>
                    <a:pt x="16" y="95"/>
                    <a:pt x="38" y="97"/>
                    <a:pt x="62" y="97"/>
                  </a:cubicBezTo>
                  <a:cubicBezTo>
                    <a:pt x="87" y="97"/>
                    <a:pt x="109" y="95"/>
                    <a:pt x="125" y="92"/>
                  </a:cubicBezTo>
                  <a:lnTo>
                    <a:pt x="117" y="65"/>
                  </a:lnTo>
                  <a:close/>
                </a:path>
              </a:pathLst>
            </a:custGeom>
            <a:gradFill flip="none" rotWithShape="1">
              <a:gsLst>
                <a:gs pos="0">
                  <a:srgbClr val="6E3D02"/>
                </a:gs>
                <a:gs pos="50000">
                  <a:srgbClr val="F7931E">
                    <a:shade val="67500"/>
                    <a:satMod val="115000"/>
                  </a:srgbClr>
                </a:gs>
                <a:gs pos="100000">
                  <a:srgbClr val="F7931E">
                    <a:shade val="100000"/>
                    <a:satMod val="115000"/>
                  </a:srgbClr>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1" name="Freeform 14"/>
            <p:cNvSpPr>
              <a:spLocks/>
            </p:cNvSpPr>
            <p:nvPr/>
          </p:nvSpPr>
          <p:spPr bwMode="auto">
            <a:xfrm>
              <a:off x="2060575" y="3878263"/>
              <a:ext cx="693738" cy="454025"/>
            </a:xfrm>
            <a:custGeom>
              <a:avLst/>
              <a:gdLst/>
              <a:ahLst/>
              <a:cxnLst>
                <a:cxn ang="0">
                  <a:pos x="175" y="77"/>
                </a:cxn>
                <a:cxn ang="0">
                  <a:pos x="155" y="0"/>
                </a:cxn>
                <a:cxn ang="0">
                  <a:pos x="92" y="5"/>
                </a:cxn>
                <a:cxn ang="0">
                  <a:pos x="30" y="0"/>
                </a:cxn>
                <a:cxn ang="0">
                  <a:pos x="9" y="77"/>
                </a:cxn>
                <a:cxn ang="0">
                  <a:pos x="0" y="112"/>
                </a:cxn>
                <a:cxn ang="0">
                  <a:pos x="92" y="121"/>
                </a:cxn>
                <a:cxn ang="0">
                  <a:pos x="185" y="112"/>
                </a:cxn>
                <a:cxn ang="0">
                  <a:pos x="175" y="77"/>
                </a:cxn>
              </a:cxnLst>
              <a:rect l="0" t="0" r="r" b="b"/>
              <a:pathLst>
                <a:path w="185" h="121">
                  <a:moveTo>
                    <a:pt x="175" y="77"/>
                  </a:moveTo>
                  <a:cubicBezTo>
                    <a:pt x="155" y="0"/>
                    <a:pt x="155" y="0"/>
                    <a:pt x="155" y="0"/>
                  </a:cubicBezTo>
                  <a:cubicBezTo>
                    <a:pt x="139" y="3"/>
                    <a:pt x="117" y="5"/>
                    <a:pt x="92" y="5"/>
                  </a:cubicBezTo>
                  <a:cubicBezTo>
                    <a:pt x="68" y="5"/>
                    <a:pt x="46" y="3"/>
                    <a:pt x="30" y="0"/>
                  </a:cubicBezTo>
                  <a:cubicBezTo>
                    <a:pt x="9" y="77"/>
                    <a:pt x="9" y="77"/>
                    <a:pt x="9" y="77"/>
                  </a:cubicBezTo>
                  <a:cubicBezTo>
                    <a:pt x="0" y="112"/>
                    <a:pt x="0" y="112"/>
                    <a:pt x="0" y="112"/>
                  </a:cubicBezTo>
                  <a:cubicBezTo>
                    <a:pt x="22" y="117"/>
                    <a:pt x="55" y="121"/>
                    <a:pt x="92" y="121"/>
                  </a:cubicBezTo>
                  <a:cubicBezTo>
                    <a:pt x="129" y="121"/>
                    <a:pt x="163" y="117"/>
                    <a:pt x="185" y="112"/>
                  </a:cubicBezTo>
                  <a:lnTo>
                    <a:pt x="175" y="77"/>
                  </a:lnTo>
                  <a:close/>
                </a:path>
              </a:pathLst>
            </a:custGeom>
            <a:gradFill flip="none" rotWithShape="1">
              <a:gsLst>
                <a:gs pos="0">
                  <a:srgbClr val="3A3A3A"/>
                </a:gs>
                <a:gs pos="50000">
                  <a:srgbClr val="CCCCCC">
                    <a:shade val="67500"/>
                    <a:satMod val="115000"/>
                  </a:srgbClr>
                </a:gs>
                <a:gs pos="100000">
                  <a:schemeClr val="bg1">
                    <a:lumMod val="95000"/>
                  </a:schemeClr>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2" name="Freeform 15"/>
            <p:cNvSpPr>
              <a:spLocks/>
            </p:cNvSpPr>
            <p:nvPr/>
          </p:nvSpPr>
          <p:spPr bwMode="auto">
            <a:xfrm>
              <a:off x="1947862" y="4298950"/>
              <a:ext cx="919163" cy="461963"/>
            </a:xfrm>
            <a:custGeom>
              <a:avLst/>
              <a:gdLst/>
              <a:ahLst/>
              <a:cxnLst>
                <a:cxn ang="0">
                  <a:pos x="233" y="67"/>
                </a:cxn>
                <a:cxn ang="0">
                  <a:pos x="215" y="0"/>
                </a:cxn>
                <a:cxn ang="0">
                  <a:pos x="122" y="9"/>
                </a:cxn>
                <a:cxn ang="0">
                  <a:pos x="30" y="0"/>
                </a:cxn>
                <a:cxn ang="0">
                  <a:pos x="12" y="67"/>
                </a:cxn>
                <a:cxn ang="0">
                  <a:pos x="0" y="110"/>
                </a:cxn>
                <a:cxn ang="0">
                  <a:pos x="122" y="123"/>
                </a:cxn>
                <a:cxn ang="0">
                  <a:pos x="245" y="110"/>
                </a:cxn>
                <a:cxn ang="0">
                  <a:pos x="233" y="67"/>
                </a:cxn>
              </a:cxnLst>
              <a:rect l="0" t="0" r="r" b="b"/>
              <a:pathLst>
                <a:path w="245" h="123">
                  <a:moveTo>
                    <a:pt x="233" y="67"/>
                  </a:moveTo>
                  <a:cubicBezTo>
                    <a:pt x="215" y="0"/>
                    <a:pt x="215" y="0"/>
                    <a:pt x="215" y="0"/>
                  </a:cubicBezTo>
                  <a:cubicBezTo>
                    <a:pt x="193" y="5"/>
                    <a:pt x="159" y="9"/>
                    <a:pt x="122" y="9"/>
                  </a:cubicBezTo>
                  <a:cubicBezTo>
                    <a:pt x="85" y="9"/>
                    <a:pt x="52" y="5"/>
                    <a:pt x="30" y="0"/>
                  </a:cubicBezTo>
                  <a:cubicBezTo>
                    <a:pt x="12" y="67"/>
                    <a:pt x="12" y="67"/>
                    <a:pt x="12" y="67"/>
                  </a:cubicBezTo>
                  <a:cubicBezTo>
                    <a:pt x="0" y="110"/>
                    <a:pt x="0" y="110"/>
                    <a:pt x="0" y="110"/>
                  </a:cubicBezTo>
                  <a:cubicBezTo>
                    <a:pt x="28" y="118"/>
                    <a:pt x="73" y="123"/>
                    <a:pt x="122" y="123"/>
                  </a:cubicBezTo>
                  <a:cubicBezTo>
                    <a:pt x="172" y="123"/>
                    <a:pt x="216" y="118"/>
                    <a:pt x="245" y="110"/>
                  </a:cubicBezTo>
                  <a:lnTo>
                    <a:pt x="233" y="67"/>
                  </a:lnTo>
                  <a:close/>
                </a:path>
              </a:pathLst>
            </a:custGeom>
            <a:gradFill flip="none" rotWithShape="1">
              <a:gsLst>
                <a:gs pos="0">
                  <a:srgbClr val="6E3D02"/>
                </a:gs>
                <a:gs pos="50000">
                  <a:srgbClr val="F7931E">
                    <a:shade val="67500"/>
                    <a:satMod val="115000"/>
                  </a:srgbClr>
                </a:gs>
                <a:gs pos="100000">
                  <a:srgbClr val="F7931E">
                    <a:shade val="100000"/>
                    <a:satMod val="115000"/>
                  </a:srgbClr>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3" name="Freeform 16"/>
            <p:cNvSpPr>
              <a:spLocks/>
            </p:cNvSpPr>
            <p:nvPr/>
          </p:nvSpPr>
          <p:spPr bwMode="auto">
            <a:xfrm>
              <a:off x="1843087" y="4711700"/>
              <a:ext cx="1128713" cy="495300"/>
            </a:xfrm>
            <a:custGeom>
              <a:avLst/>
              <a:gdLst/>
              <a:ahLst/>
              <a:cxnLst>
                <a:cxn ang="0">
                  <a:pos x="283" y="39"/>
                </a:cxn>
                <a:cxn ang="0">
                  <a:pos x="273" y="0"/>
                </a:cxn>
                <a:cxn ang="0">
                  <a:pos x="150" y="13"/>
                </a:cxn>
                <a:cxn ang="0">
                  <a:pos x="28" y="0"/>
                </a:cxn>
                <a:cxn ang="0">
                  <a:pos x="17" y="39"/>
                </a:cxn>
                <a:cxn ang="0">
                  <a:pos x="0" y="105"/>
                </a:cxn>
                <a:cxn ang="0">
                  <a:pos x="150" y="132"/>
                </a:cxn>
                <a:cxn ang="0">
                  <a:pos x="301" y="105"/>
                </a:cxn>
                <a:cxn ang="0">
                  <a:pos x="283" y="39"/>
                </a:cxn>
              </a:cxnLst>
              <a:rect l="0" t="0" r="r" b="b"/>
              <a:pathLst>
                <a:path w="301" h="132">
                  <a:moveTo>
                    <a:pt x="283" y="39"/>
                  </a:moveTo>
                  <a:cubicBezTo>
                    <a:pt x="273" y="0"/>
                    <a:pt x="273" y="0"/>
                    <a:pt x="273" y="0"/>
                  </a:cubicBezTo>
                  <a:cubicBezTo>
                    <a:pt x="244" y="8"/>
                    <a:pt x="200" y="13"/>
                    <a:pt x="150" y="13"/>
                  </a:cubicBezTo>
                  <a:cubicBezTo>
                    <a:pt x="101" y="13"/>
                    <a:pt x="56" y="8"/>
                    <a:pt x="28" y="0"/>
                  </a:cubicBezTo>
                  <a:cubicBezTo>
                    <a:pt x="17" y="39"/>
                    <a:pt x="17" y="39"/>
                    <a:pt x="17" y="39"/>
                  </a:cubicBezTo>
                  <a:cubicBezTo>
                    <a:pt x="0" y="105"/>
                    <a:pt x="0" y="105"/>
                    <a:pt x="0" y="105"/>
                  </a:cubicBezTo>
                  <a:cubicBezTo>
                    <a:pt x="31" y="121"/>
                    <a:pt x="87" y="132"/>
                    <a:pt x="150" y="132"/>
                  </a:cubicBezTo>
                  <a:cubicBezTo>
                    <a:pt x="214" y="132"/>
                    <a:pt x="269" y="121"/>
                    <a:pt x="301" y="105"/>
                  </a:cubicBezTo>
                  <a:lnTo>
                    <a:pt x="283" y="39"/>
                  </a:lnTo>
                  <a:close/>
                </a:path>
              </a:pathLst>
            </a:custGeom>
            <a:gradFill flip="none" rotWithShape="1">
              <a:gsLst>
                <a:gs pos="0">
                  <a:srgbClr val="3A3A3A"/>
                </a:gs>
                <a:gs pos="50000">
                  <a:srgbClr val="CCCCCC">
                    <a:shade val="67500"/>
                    <a:satMod val="115000"/>
                  </a:srgbClr>
                </a:gs>
                <a:gs pos="100000">
                  <a:schemeClr val="bg1">
                    <a:lumMod val="95000"/>
                  </a:schemeClr>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4" name="Oval 17"/>
            <p:cNvSpPr>
              <a:spLocks noChangeArrowheads="1"/>
            </p:cNvSpPr>
            <p:nvPr/>
          </p:nvSpPr>
          <p:spPr bwMode="auto">
            <a:xfrm>
              <a:off x="2274887" y="3536950"/>
              <a:ext cx="261938" cy="63500"/>
            </a:xfrm>
            <a:prstGeom prst="ellipse">
              <a:avLst/>
            </a:prstGeom>
            <a:gradFill flip="none" rotWithShape="1">
              <a:gsLst>
                <a:gs pos="0">
                  <a:srgbClr val="C57715">
                    <a:shade val="30000"/>
                    <a:satMod val="115000"/>
                  </a:srgbClr>
                </a:gs>
                <a:gs pos="50000">
                  <a:srgbClr val="C57715">
                    <a:shade val="67500"/>
                    <a:satMod val="115000"/>
                  </a:srgbClr>
                </a:gs>
                <a:gs pos="100000">
                  <a:srgbClr val="C57715">
                    <a:shade val="100000"/>
                    <a:satMod val="115000"/>
                  </a:srgb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5" name="Freeform 18"/>
            <p:cNvSpPr>
              <a:spLocks/>
            </p:cNvSpPr>
            <p:nvPr/>
          </p:nvSpPr>
          <p:spPr bwMode="auto">
            <a:xfrm>
              <a:off x="1870075" y="5149850"/>
              <a:ext cx="430213" cy="447675"/>
            </a:xfrm>
            <a:custGeom>
              <a:avLst/>
              <a:gdLst/>
              <a:ahLst/>
              <a:cxnLst>
                <a:cxn ang="0">
                  <a:pos x="22" y="0"/>
                </a:cxn>
                <a:cxn ang="0">
                  <a:pos x="0" y="100"/>
                </a:cxn>
                <a:cxn ang="0">
                  <a:pos x="112" y="119"/>
                </a:cxn>
                <a:cxn ang="0">
                  <a:pos x="115" y="14"/>
                </a:cxn>
                <a:cxn ang="0">
                  <a:pos x="22" y="0"/>
                </a:cxn>
              </a:cxnLst>
              <a:rect l="0" t="0" r="r" b="b"/>
              <a:pathLst>
                <a:path w="115" h="119">
                  <a:moveTo>
                    <a:pt x="22" y="0"/>
                  </a:moveTo>
                  <a:cubicBezTo>
                    <a:pt x="0" y="100"/>
                    <a:pt x="0" y="100"/>
                    <a:pt x="0" y="100"/>
                  </a:cubicBezTo>
                  <a:cubicBezTo>
                    <a:pt x="26" y="110"/>
                    <a:pt x="66" y="117"/>
                    <a:pt x="112" y="119"/>
                  </a:cubicBezTo>
                  <a:cubicBezTo>
                    <a:pt x="115" y="14"/>
                    <a:pt x="115" y="14"/>
                    <a:pt x="115" y="14"/>
                  </a:cubicBezTo>
                  <a:cubicBezTo>
                    <a:pt x="80" y="12"/>
                    <a:pt x="47" y="7"/>
                    <a:pt x="22" y="0"/>
                  </a:cubicBezTo>
                  <a:close/>
                </a:path>
              </a:pathLst>
            </a:custGeom>
            <a:solidFill>
              <a:srgbClr val="FBB04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6" name="Freeform 19"/>
            <p:cNvSpPr>
              <a:spLocks/>
            </p:cNvSpPr>
            <p:nvPr/>
          </p:nvSpPr>
          <p:spPr bwMode="auto">
            <a:xfrm>
              <a:off x="2228850" y="3641725"/>
              <a:ext cx="117475" cy="255588"/>
            </a:xfrm>
            <a:custGeom>
              <a:avLst/>
              <a:gdLst/>
              <a:ahLst/>
              <a:cxnLst>
                <a:cxn ang="0">
                  <a:pos x="31" y="3"/>
                </a:cxn>
                <a:cxn ang="0">
                  <a:pos x="15" y="0"/>
                </a:cxn>
                <a:cxn ang="0">
                  <a:pos x="0" y="65"/>
                </a:cxn>
                <a:cxn ang="0">
                  <a:pos x="30" y="68"/>
                </a:cxn>
                <a:cxn ang="0">
                  <a:pos x="31" y="3"/>
                </a:cxn>
              </a:cxnLst>
              <a:rect l="0" t="0" r="r" b="b"/>
              <a:pathLst>
                <a:path w="31" h="68">
                  <a:moveTo>
                    <a:pt x="31" y="3"/>
                  </a:moveTo>
                  <a:cubicBezTo>
                    <a:pt x="15" y="0"/>
                    <a:pt x="15" y="0"/>
                    <a:pt x="15" y="0"/>
                  </a:cubicBezTo>
                  <a:cubicBezTo>
                    <a:pt x="0" y="65"/>
                    <a:pt x="0" y="65"/>
                    <a:pt x="0" y="65"/>
                  </a:cubicBezTo>
                  <a:cubicBezTo>
                    <a:pt x="9" y="67"/>
                    <a:pt x="19" y="67"/>
                    <a:pt x="30" y="68"/>
                  </a:cubicBezTo>
                  <a:lnTo>
                    <a:pt x="31" y="3"/>
                  </a:lnTo>
                  <a:close/>
                </a:path>
              </a:pathLst>
            </a:custGeom>
            <a:solidFill>
              <a:srgbClr val="FBB04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7" name="Freeform 20"/>
            <p:cNvSpPr>
              <a:spLocks/>
            </p:cNvSpPr>
            <p:nvPr/>
          </p:nvSpPr>
          <p:spPr bwMode="auto">
            <a:xfrm>
              <a:off x="2135187" y="3886200"/>
              <a:ext cx="206375" cy="446088"/>
            </a:xfrm>
            <a:custGeom>
              <a:avLst/>
              <a:gdLst/>
              <a:ahLst/>
              <a:cxnLst>
                <a:cxn ang="0">
                  <a:pos x="55" y="3"/>
                </a:cxn>
                <a:cxn ang="0">
                  <a:pos x="25" y="0"/>
                </a:cxn>
                <a:cxn ang="0">
                  <a:pos x="0" y="114"/>
                </a:cxn>
                <a:cxn ang="0">
                  <a:pos x="51" y="119"/>
                </a:cxn>
                <a:cxn ang="0">
                  <a:pos x="55" y="3"/>
                </a:cxn>
              </a:cxnLst>
              <a:rect l="0" t="0" r="r" b="b"/>
              <a:pathLst>
                <a:path w="55" h="119">
                  <a:moveTo>
                    <a:pt x="55" y="3"/>
                  </a:moveTo>
                  <a:cubicBezTo>
                    <a:pt x="44" y="2"/>
                    <a:pt x="34" y="2"/>
                    <a:pt x="25" y="0"/>
                  </a:cubicBezTo>
                  <a:cubicBezTo>
                    <a:pt x="0" y="114"/>
                    <a:pt x="0" y="114"/>
                    <a:pt x="0" y="114"/>
                  </a:cubicBezTo>
                  <a:cubicBezTo>
                    <a:pt x="15" y="116"/>
                    <a:pt x="32" y="118"/>
                    <a:pt x="51" y="119"/>
                  </a:cubicBezTo>
                  <a:lnTo>
                    <a:pt x="55" y="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8" name="Freeform 21"/>
            <p:cNvSpPr>
              <a:spLocks/>
            </p:cNvSpPr>
            <p:nvPr/>
          </p:nvSpPr>
          <p:spPr bwMode="auto">
            <a:xfrm>
              <a:off x="2046287" y="4313238"/>
              <a:ext cx="280988" cy="442913"/>
            </a:xfrm>
            <a:custGeom>
              <a:avLst/>
              <a:gdLst/>
              <a:ahLst/>
              <a:cxnLst>
                <a:cxn ang="0">
                  <a:pos x="75" y="5"/>
                </a:cxn>
                <a:cxn ang="0">
                  <a:pos x="24" y="0"/>
                </a:cxn>
                <a:cxn ang="0">
                  <a:pos x="0" y="112"/>
                </a:cxn>
                <a:cxn ang="0">
                  <a:pos x="72" y="118"/>
                </a:cxn>
                <a:cxn ang="0">
                  <a:pos x="75" y="5"/>
                </a:cxn>
              </a:cxnLst>
              <a:rect l="0" t="0" r="r" b="b"/>
              <a:pathLst>
                <a:path w="75" h="118">
                  <a:moveTo>
                    <a:pt x="75" y="5"/>
                  </a:moveTo>
                  <a:cubicBezTo>
                    <a:pt x="56" y="4"/>
                    <a:pt x="39" y="2"/>
                    <a:pt x="24" y="0"/>
                  </a:cubicBezTo>
                  <a:cubicBezTo>
                    <a:pt x="0" y="112"/>
                    <a:pt x="0" y="112"/>
                    <a:pt x="0" y="112"/>
                  </a:cubicBezTo>
                  <a:cubicBezTo>
                    <a:pt x="20" y="115"/>
                    <a:pt x="45" y="118"/>
                    <a:pt x="72" y="118"/>
                  </a:cubicBezTo>
                  <a:lnTo>
                    <a:pt x="75" y="5"/>
                  </a:lnTo>
                  <a:close/>
                </a:path>
              </a:pathLst>
            </a:custGeom>
            <a:solidFill>
              <a:srgbClr val="FBB04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9" name="Freeform 22"/>
            <p:cNvSpPr>
              <a:spLocks/>
            </p:cNvSpPr>
            <p:nvPr/>
          </p:nvSpPr>
          <p:spPr bwMode="auto">
            <a:xfrm>
              <a:off x="1952625" y="4733925"/>
              <a:ext cx="363538" cy="468313"/>
            </a:xfrm>
            <a:custGeom>
              <a:avLst/>
              <a:gdLst/>
              <a:ahLst/>
              <a:cxnLst>
                <a:cxn ang="0">
                  <a:pos x="25" y="0"/>
                </a:cxn>
                <a:cxn ang="0">
                  <a:pos x="0" y="111"/>
                </a:cxn>
                <a:cxn ang="0">
                  <a:pos x="93" y="125"/>
                </a:cxn>
                <a:cxn ang="0">
                  <a:pos x="97" y="6"/>
                </a:cxn>
                <a:cxn ang="0">
                  <a:pos x="25" y="0"/>
                </a:cxn>
              </a:cxnLst>
              <a:rect l="0" t="0" r="r" b="b"/>
              <a:pathLst>
                <a:path w="97" h="125">
                  <a:moveTo>
                    <a:pt x="25" y="0"/>
                  </a:moveTo>
                  <a:cubicBezTo>
                    <a:pt x="0" y="111"/>
                    <a:pt x="0" y="111"/>
                    <a:pt x="0" y="111"/>
                  </a:cubicBezTo>
                  <a:cubicBezTo>
                    <a:pt x="25" y="118"/>
                    <a:pt x="58" y="123"/>
                    <a:pt x="93" y="125"/>
                  </a:cubicBezTo>
                  <a:cubicBezTo>
                    <a:pt x="97" y="6"/>
                    <a:pt x="97" y="6"/>
                    <a:pt x="97" y="6"/>
                  </a:cubicBezTo>
                  <a:cubicBezTo>
                    <a:pt x="70" y="6"/>
                    <a:pt x="45" y="3"/>
                    <a:pt x="25"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100" name="Group 99"/>
          <p:cNvGrpSpPr/>
          <p:nvPr/>
        </p:nvGrpSpPr>
        <p:grpSpPr>
          <a:xfrm>
            <a:off x="4343400" y="2286000"/>
            <a:ext cx="413936" cy="503662"/>
            <a:chOff x="1476375" y="3533775"/>
            <a:chExt cx="1874838" cy="2281238"/>
          </a:xfrm>
          <a:effectLst>
            <a:outerShdw blurRad="50800" dist="38100" dir="5400000" algn="t" rotWithShape="0">
              <a:prstClr val="black">
                <a:alpha val="40000"/>
              </a:prstClr>
            </a:outerShdw>
          </a:effectLst>
        </p:grpSpPr>
        <p:sp>
          <p:nvSpPr>
            <p:cNvPr id="101" name="Freeform 6"/>
            <p:cNvSpPr>
              <a:spLocks/>
            </p:cNvSpPr>
            <p:nvPr/>
          </p:nvSpPr>
          <p:spPr bwMode="auto">
            <a:xfrm>
              <a:off x="1476375" y="5184775"/>
              <a:ext cx="1874838" cy="592138"/>
            </a:xfrm>
            <a:custGeom>
              <a:avLst/>
              <a:gdLst/>
              <a:ahLst/>
              <a:cxnLst>
                <a:cxn ang="0">
                  <a:pos x="497" y="130"/>
                </a:cxn>
                <a:cxn ang="0">
                  <a:pos x="476" y="158"/>
                </a:cxn>
                <a:cxn ang="0">
                  <a:pos x="24" y="158"/>
                </a:cxn>
                <a:cxn ang="0">
                  <a:pos x="4" y="130"/>
                </a:cxn>
                <a:cxn ang="0">
                  <a:pos x="26" y="23"/>
                </a:cxn>
                <a:cxn ang="0">
                  <a:pos x="54" y="0"/>
                </a:cxn>
                <a:cxn ang="0">
                  <a:pos x="447" y="0"/>
                </a:cxn>
                <a:cxn ang="0">
                  <a:pos x="474" y="23"/>
                </a:cxn>
                <a:cxn ang="0">
                  <a:pos x="497" y="130"/>
                </a:cxn>
              </a:cxnLst>
              <a:rect l="0" t="0" r="r" b="b"/>
              <a:pathLst>
                <a:path w="500" h="158">
                  <a:moveTo>
                    <a:pt x="497" y="130"/>
                  </a:moveTo>
                  <a:cubicBezTo>
                    <a:pt x="500" y="145"/>
                    <a:pt x="491" y="158"/>
                    <a:pt x="476" y="158"/>
                  </a:cubicBezTo>
                  <a:cubicBezTo>
                    <a:pt x="24" y="158"/>
                    <a:pt x="24" y="158"/>
                    <a:pt x="24" y="158"/>
                  </a:cubicBezTo>
                  <a:cubicBezTo>
                    <a:pt x="9" y="158"/>
                    <a:pt x="0" y="145"/>
                    <a:pt x="4" y="130"/>
                  </a:cubicBezTo>
                  <a:cubicBezTo>
                    <a:pt x="26" y="23"/>
                    <a:pt x="26" y="23"/>
                    <a:pt x="26" y="23"/>
                  </a:cubicBezTo>
                  <a:cubicBezTo>
                    <a:pt x="29" y="10"/>
                    <a:pt x="41" y="0"/>
                    <a:pt x="54" y="0"/>
                  </a:cubicBezTo>
                  <a:cubicBezTo>
                    <a:pt x="447" y="0"/>
                    <a:pt x="447" y="0"/>
                    <a:pt x="447" y="0"/>
                  </a:cubicBezTo>
                  <a:cubicBezTo>
                    <a:pt x="459" y="0"/>
                    <a:pt x="472" y="10"/>
                    <a:pt x="474" y="23"/>
                  </a:cubicBezTo>
                  <a:lnTo>
                    <a:pt x="497" y="130"/>
                  </a:lnTo>
                  <a:close/>
                </a:path>
              </a:pathLst>
            </a:custGeom>
            <a:solidFill>
              <a:srgbClr val="F15A2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2" name="Freeform 7"/>
            <p:cNvSpPr>
              <a:spLocks/>
            </p:cNvSpPr>
            <p:nvPr/>
          </p:nvSpPr>
          <p:spPr bwMode="auto">
            <a:xfrm>
              <a:off x="1476375" y="5226050"/>
              <a:ext cx="1874838" cy="588963"/>
            </a:xfrm>
            <a:custGeom>
              <a:avLst/>
              <a:gdLst/>
              <a:ahLst/>
              <a:cxnLst>
                <a:cxn ang="0">
                  <a:pos x="497" y="129"/>
                </a:cxn>
                <a:cxn ang="0">
                  <a:pos x="476" y="157"/>
                </a:cxn>
                <a:cxn ang="0">
                  <a:pos x="24" y="157"/>
                </a:cxn>
                <a:cxn ang="0">
                  <a:pos x="4" y="129"/>
                </a:cxn>
                <a:cxn ang="0">
                  <a:pos x="26" y="22"/>
                </a:cxn>
                <a:cxn ang="0">
                  <a:pos x="54" y="0"/>
                </a:cxn>
                <a:cxn ang="0">
                  <a:pos x="447" y="0"/>
                </a:cxn>
                <a:cxn ang="0">
                  <a:pos x="474" y="22"/>
                </a:cxn>
                <a:cxn ang="0">
                  <a:pos x="497" y="129"/>
                </a:cxn>
              </a:cxnLst>
              <a:rect l="0" t="0" r="r" b="b"/>
              <a:pathLst>
                <a:path w="500" h="157">
                  <a:moveTo>
                    <a:pt x="497" y="129"/>
                  </a:moveTo>
                  <a:cubicBezTo>
                    <a:pt x="500" y="144"/>
                    <a:pt x="491" y="157"/>
                    <a:pt x="476" y="157"/>
                  </a:cubicBezTo>
                  <a:cubicBezTo>
                    <a:pt x="24" y="157"/>
                    <a:pt x="24" y="157"/>
                    <a:pt x="24" y="157"/>
                  </a:cubicBezTo>
                  <a:cubicBezTo>
                    <a:pt x="9" y="157"/>
                    <a:pt x="0" y="144"/>
                    <a:pt x="4" y="129"/>
                  </a:cubicBezTo>
                  <a:cubicBezTo>
                    <a:pt x="26" y="22"/>
                    <a:pt x="26" y="22"/>
                    <a:pt x="26" y="22"/>
                  </a:cubicBezTo>
                  <a:cubicBezTo>
                    <a:pt x="29" y="10"/>
                    <a:pt x="41" y="0"/>
                    <a:pt x="54" y="0"/>
                  </a:cubicBezTo>
                  <a:cubicBezTo>
                    <a:pt x="447" y="0"/>
                    <a:pt x="447" y="0"/>
                    <a:pt x="447" y="0"/>
                  </a:cubicBezTo>
                  <a:cubicBezTo>
                    <a:pt x="459" y="0"/>
                    <a:pt x="472" y="10"/>
                    <a:pt x="474" y="22"/>
                  </a:cubicBezTo>
                  <a:lnTo>
                    <a:pt x="497" y="129"/>
                  </a:lnTo>
                  <a:close/>
                </a:path>
              </a:pathLst>
            </a:custGeom>
            <a:solidFill>
              <a:srgbClr val="C57715"/>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 name="Freeform 8"/>
            <p:cNvSpPr>
              <a:spLocks/>
            </p:cNvSpPr>
            <p:nvPr/>
          </p:nvSpPr>
          <p:spPr bwMode="auto">
            <a:xfrm>
              <a:off x="1476375" y="5218113"/>
              <a:ext cx="1874838" cy="588963"/>
            </a:xfrm>
            <a:custGeom>
              <a:avLst/>
              <a:gdLst/>
              <a:ahLst/>
              <a:cxnLst>
                <a:cxn ang="0">
                  <a:pos x="497" y="129"/>
                </a:cxn>
                <a:cxn ang="0">
                  <a:pos x="476" y="157"/>
                </a:cxn>
                <a:cxn ang="0">
                  <a:pos x="24" y="157"/>
                </a:cxn>
                <a:cxn ang="0">
                  <a:pos x="4" y="129"/>
                </a:cxn>
                <a:cxn ang="0">
                  <a:pos x="26" y="22"/>
                </a:cxn>
                <a:cxn ang="0">
                  <a:pos x="54" y="0"/>
                </a:cxn>
                <a:cxn ang="0">
                  <a:pos x="447" y="0"/>
                </a:cxn>
                <a:cxn ang="0">
                  <a:pos x="474" y="22"/>
                </a:cxn>
                <a:cxn ang="0">
                  <a:pos x="497" y="129"/>
                </a:cxn>
              </a:cxnLst>
              <a:rect l="0" t="0" r="r" b="b"/>
              <a:pathLst>
                <a:path w="500" h="157">
                  <a:moveTo>
                    <a:pt x="497" y="129"/>
                  </a:moveTo>
                  <a:cubicBezTo>
                    <a:pt x="500" y="144"/>
                    <a:pt x="491" y="157"/>
                    <a:pt x="476" y="157"/>
                  </a:cubicBezTo>
                  <a:cubicBezTo>
                    <a:pt x="24" y="157"/>
                    <a:pt x="24" y="157"/>
                    <a:pt x="24" y="157"/>
                  </a:cubicBezTo>
                  <a:cubicBezTo>
                    <a:pt x="9" y="157"/>
                    <a:pt x="0" y="144"/>
                    <a:pt x="4" y="129"/>
                  </a:cubicBezTo>
                  <a:cubicBezTo>
                    <a:pt x="26" y="22"/>
                    <a:pt x="26" y="22"/>
                    <a:pt x="26" y="22"/>
                  </a:cubicBezTo>
                  <a:cubicBezTo>
                    <a:pt x="29" y="10"/>
                    <a:pt x="41" y="0"/>
                    <a:pt x="54" y="0"/>
                  </a:cubicBezTo>
                  <a:cubicBezTo>
                    <a:pt x="447" y="0"/>
                    <a:pt x="447" y="0"/>
                    <a:pt x="447" y="0"/>
                  </a:cubicBezTo>
                  <a:cubicBezTo>
                    <a:pt x="459" y="0"/>
                    <a:pt x="472" y="10"/>
                    <a:pt x="474" y="22"/>
                  </a:cubicBezTo>
                  <a:lnTo>
                    <a:pt x="497" y="129"/>
                  </a:lnTo>
                  <a:close/>
                </a:path>
              </a:pathLst>
            </a:custGeom>
            <a:solidFill>
              <a:srgbClr val="FBB04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4" name="Freeform 9"/>
            <p:cNvSpPr>
              <a:spLocks/>
            </p:cNvSpPr>
            <p:nvPr/>
          </p:nvSpPr>
          <p:spPr bwMode="auto">
            <a:xfrm>
              <a:off x="1476375" y="5168900"/>
              <a:ext cx="1874838" cy="592138"/>
            </a:xfrm>
            <a:custGeom>
              <a:avLst/>
              <a:gdLst/>
              <a:ahLst/>
              <a:cxnLst>
                <a:cxn ang="0">
                  <a:pos x="497" y="129"/>
                </a:cxn>
                <a:cxn ang="0">
                  <a:pos x="476" y="158"/>
                </a:cxn>
                <a:cxn ang="0">
                  <a:pos x="24" y="158"/>
                </a:cxn>
                <a:cxn ang="0">
                  <a:pos x="4" y="129"/>
                </a:cxn>
                <a:cxn ang="0">
                  <a:pos x="26" y="23"/>
                </a:cxn>
                <a:cxn ang="0">
                  <a:pos x="54" y="0"/>
                </a:cxn>
                <a:cxn ang="0">
                  <a:pos x="447" y="0"/>
                </a:cxn>
                <a:cxn ang="0">
                  <a:pos x="474" y="23"/>
                </a:cxn>
                <a:cxn ang="0">
                  <a:pos x="497" y="129"/>
                </a:cxn>
              </a:cxnLst>
              <a:rect l="0" t="0" r="r" b="b"/>
              <a:pathLst>
                <a:path w="500" h="158">
                  <a:moveTo>
                    <a:pt x="497" y="129"/>
                  </a:moveTo>
                  <a:cubicBezTo>
                    <a:pt x="500" y="145"/>
                    <a:pt x="491" y="158"/>
                    <a:pt x="476" y="158"/>
                  </a:cubicBezTo>
                  <a:cubicBezTo>
                    <a:pt x="24" y="158"/>
                    <a:pt x="24" y="158"/>
                    <a:pt x="24" y="158"/>
                  </a:cubicBezTo>
                  <a:cubicBezTo>
                    <a:pt x="9" y="158"/>
                    <a:pt x="0" y="145"/>
                    <a:pt x="4" y="129"/>
                  </a:cubicBezTo>
                  <a:cubicBezTo>
                    <a:pt x="26" y="23"/>
                    <a:pt x="26" y="23"/>
                    <a:pt x="26" y="23"/>
                  </a:cubicBezTo>
                  <a:cubicBezTo>
                    <a:pt x="29" y="10"/>
                    <a:pt x="41" y="0"/>
                    <a:pt x="54" y="0"/>
                  </a:cubicBezTo>
                  <a:cubicBezTo>
                    <a:pt x="447" y="0"/>
                    <a:pt x="447" y="0"/>
                    <a:pt x="447" y="0"/>
                  </a:cubicBezTo>
                  <a:cubicBezTo>
                    <a:pt x="459" y="0"/>
                    <a:pt x="472" y="10"/>
                    <a:pt x="474" y="23"/>
                  </a:cubicBezTo>
                  <a:lnTo>
                    <a:pt x="497" y="129"/>
                  </a:lnTo>
                  <a:close/>
                </a:path>
              </a:pathLst>
            </a:custGeom>
            <a:gradFill flip="none" rotWithShape="1">
              <a:gsLst>
                <a:gs pos="0">
                  <a:srgbClr val="C57715">
                    <a:shade val="30000"/>
                    <a:satMod val="115000"/>
                  </a:srgbClr>
                </a:gs>
                <a:gs pos="50000">
                  <a:srgbClr val="C57715">
                    <a:shade val="67500"/>
                    <a:satMod val="115000"/>
                  </a:srgbClr>
                </a:gs>
                <a:gs pos="100000">
                  <a:srgbClr val="C57715">
                    <a:shade val="100000"/>
                    <a:satMod val="115000"/>
                  </a:srgb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 name="Freeform 10"/>
            <p:cNvSpPr>
              <a:spLocks/>
            </p:cNvSpPr>
            <p:nvPr/>
          </p:nvSpPr>
          <p:spPr bwMode="auto">
            <a:xfrm>
              <a:off x="1752600" y="5443538"/>
              <a:ext cx="1306513" cy="165100"/>
            </a:xfrm>
            <a:custGeom>
              <a:avLst/>
              <a:gdLst/>
              <a:ahLst/>
              <a:cxnLst>
                <a:cxn ang="0">
                  <a:pos x="174" y="42"/>
                </a:cxn>
                <a:cxn ang="0">
                  <a:pos x="1" y="0"/>
                </a:cxn>
                <a:cxn ang="0">
                  <a:pos x="0" y="0"/>
                </a:cxn>
                <a:cxn ang="0">
                  <a:pos x="174" y="44"/>
                </a:cxn>
                <a:cxn ang="0">
                  <a:pos x="348" y="0"/>
                </a:cxn>
                <a:cxn ang="0">
                  <a:pos x="348" y="0"/>
                </a:cxn>
                <a:cxn ang="0">
                  <a:pos x="174" y="42"/>
                </a:cxn>
              </a:cxnLst>
              <a:rect l="0" t="0" r="r" b="b"/>
              <a:pathLst>
                <a:path w="348" h="44">
                  <a:moveTo>
                    <a:pt x="174" y="42"/>
                  </a:moveTo>
                  <a:cubicBezTo>
                    <a:pt x="83" y="42"/>
                    <a:pt x="8" y="23"/>
                    <a:pt x="1" y="0"/>
                  </a:cubicBezTo>
                  <a:cubicBezTo>
                    <a:pt x="0" y="0"/>
                    <a:pt x="0" y="0"/>
                    <a:pt x="0" y="0"/>
                  </a:cubicBezTo>
                  <a:cubicBezTo>
                    <a:pt x="4" y="24"/>
                    <a:pt x="80" y="44"/>
                    <a:pt x="174" y="44"/>
                  </a:cubicBezTo>
                  <a:cubicBezTo>
                    <a:pt x="268" y="44"/>
                    <a:pt x="345" y="24"/>
                    <a:pt x="348" y="0"/>
                  </a:cubicBezTo>
                  <a:cubicBezTo>
                    <a:pt x="348" y="0"/>
                    <a:pt x="348" y="0"/>
                    <a:pt x="348" y="0"/>
                  </a:cubicBezTo>
                  <a:cubicBezTo>
                    <a:pt x="341" y="23"/>
                    <a:pt x="266" y="42"/>
                    <a:pt x="174" y="42"/>
                  </a:cubicBezTo>
                  <a:close/>
                </a:path>
              </a:pathLst>
            </a:custGeom>
            <a:solidFill>
              <a:srgbClr val="AD551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6" name="Freeform 11"/>
            <p:cNvSpPr>
              <a:spLocks/>
            </p:cNvSpPr>
            <p:nvPr/>
          </p:nvSpPr>
          <p:spPr bwMode="auto">
            <a:xfrm>
              <a:off x="1752600" y="5105400"/>
              <a:ext cx="1306513" cy="495300"/>
            </a:xfrm>
            <a:custGeom>
              <a:avLst/>
              <a:gdLst/>
              <a:ahLst/>
              <a:cxnLst>
                <a:cxn ang="0">
                  <a:pos x="348" y="88"/>
                </a:cxn>
                <a:cxn ang="0">
                  <a:pos x="325" y="0"/>
                </a:cxn>
                <a:cxn ang="0">
                  <a:pos x="174" y="27"/>
                </a:cxn>
                <a:cxn ang="0">
                  <a:pos x="24" y="0"/>
                </a:cxn>
                <a:cxn ang="0">
                  <a:pos x="0" y="88"/>
                </a:cxn>
                <a:cxn ang="0">
                  <a:pos x="0" y="88"/>
                </a:cxn>
                <a:cxn ang="0">
                  <a:pos x="174" y="132"/>
                </a:cxn>
                <a:cxn ang="0">
                  <a:pos x="348" y="88"/>
                </a:cxn>
              </a:cxnLst>
              <a:rect l="0" t="0" r="r" b="b"/>
              <a:pathLst>
                <a:path w="348" h="132">
                  <a:moveTo>
                    <a:pt x="348" y="88"/>
                  </a:moveTo>
                  <a:cubicBezTo>
                    <a:pt x="325" y="0"/>
                    <a:pt x="325" y="0"/>
                    <a:pt x="325" y="0"/>
                  </a:cubicBezTo>
                  <a:cubicBezTo>
                    <a:pt x="293" y="16"/>
                    <a:pt x="238" y="27"/>
                    <a:pt x="174" y="27"/>
                  </a:cubicBezTo>
                  <a:cubicBezTo>
                    <a:pt x="111" y="27"/>
                    <a:pt x="55" y="16"/>
                    <a:pt x="24" y="0"/>
                  </a:cubicBezTo>
                  <a:cubicBezTo>
                    <a:pt x="0" y="88"/>
                    <a:pt x="0" y="88"/>
                    <a:pt x="0" y="88"/>
                  </a:cubicBezTo>
                  <a:cubicBezTo>
                    <a:pt x="0" y="88"/>
                    <a:pt x="0" y="88"/>
                    <a:pt x="0" y="88"/>
                  </a:cubicBezTo>
                  <a:cubicBezTo>
                    <a:pt x="4" y="112"/>
                    <a:pt x="80" y="132"/>
                    <a:pt x="174" y="132"/>
                  </a:cubicBezTo>
                  <a:cubicBezTo>
                    <a:pt x="268" y="132"/>
                    <a:pt x="345" y="112"/>
                    <a:pt x="348" y="88"/>
                  </a:cubicBezTo>
                  <a:close/>
                </a:path>
              </a:pathLst>
            </a:custGeom>
            <a:gradFill flip="none" rotWithShape="1">
              <a:gsLst>
                <a:gs pos="0">
                  <a:srgbClr val="F7931E">
                    <a:shade val="30000"/>
                    <a:satMod val="115000"/>
                  </a:srgbClr>
                </a:gs>
                <a:gs pos="50000">
                  <a:srgbClr val="F7931E">
                    <a:shade val="67500"/>
                    <a:satMod val="115000"/>
                  </a:srgbClr>
                </a:gs>
                <a:gs pos="100000">
                  <a:srgbClr val="F7931E">
                    <a:shade val="100000"/>
                    <a:satMod val="115000"/>
                  </a:srgbClr>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7" name="Freeform 12"/>
            <p:cNvSpPr>
              <a:spLocks/>
            </p:cNvSpPr>
            <p:nvPr/>
          </p:nvSpPr>
          <p:spPr bwMode="auto">
            <a:xfrm>
              <a:off x="2173287" y="3571875"/>
              <a:ext cx="468313" cy="325438"/>
            </a:xfrm>
            <a:custGeom>
              <a:avLst/>
              <a:gdLst/>
              <a:ahLst/>
              <a:cxnLst>
                <a:cxn ang="0">
                  <a:pos x="117" y="55"/>
                </a:cxn>
                <a:cxn ang="0">
                  <a:pos x="103" y="0"/>
                </a:cxn>
                <a:cxn ang="0">
                  <a:pos x="62" y="9"/>
                </a:cxn>
                <a:cxn ang="0">
                  <a:pos x="22" y="0"/>
                </a:cxn>
                <a:cxn ang="0">
                  <a:pos x="7" y="55"/>
                </a:cxn>
                <a:cxn ang="0">
                  <a:pos x="0" y="82"/>
                </a:cxn>
                <a:cxn ang="0">
                  <a:pos x="62" y="87"/>
                </a:cxn>
                <a:cxn ang="0">
                  <a:pos x="125" y="82"/>
                </a:cxn>
                <a:cxn ang="0">
                  <a:pos x="117" y="55"/>
                </a:cxn>
              </a:cxnLst>
              <a:rect l="0" t="0" r="r" b="b"/>
              <a:pathLst>
                <a:path w="125" h="87">
                  <a:moveTo>
                    <a:pt x="117" y="55"/>
                  </a:moveTo>
                  <a:cubicBezTo>
                    <a:pt x="103" y="0"/>
                    <a:pt x="103" y="0"/>
                    <a:pt x="103" y="0"/>
                  </a:cubicBezTo>
                  <a:cubicBezTo>
                    <a:pt x="103" y="5"/>
                    <a:pt x="84" y="9"/>
                    <a:pt x="62" y="9"/>
                  </a:cubicBezTo>
                  <a:cubicBezTo>
                    <a:pt x="40" y="9"/>
                    <a:pt x="22" y="5"/>
                    <a:pt x="22" y="0"/>
                  </a:cubicBezTo>
                  <a:cubicBezTo>
                    <a:pt x="7" y="55"/>
                    <a:pt x="7" y="55"/>
                    <a:pt x="7" y="55"/>
                  </a:cubicBezTo>
                  <a:cubicBezTo>
                    <a:pt x="0" y="82"/>
                    <a:pt x="0" y="82"/>
                    <a:pt x="0" y="82"/>
                  </a:cubicBezTo>
                  <a:cubicBezTo>
                    <a:pt x="16" y="85"/>
                    <a:pt x="38" y="87"/>
                    <a:pt x="62" y="87"/>
                  </a:cubicBezTo>
                  <a:cubicBezTo>
                    <a:pt x="87" y="87"/>
                    <a:pt x="109" y="85"/>
                    <a:pt x="125" y="82"/>
                  </a:cubicBezTo>
                  <a:lnTo>
                    <a:pt x="117" y="55"/>
                  </a:lnTo>
                  <a:close/>
                </a:path>
              </a:pathLst>
            </a:custGeom>
            <a:solidFill>
              <a:srgbClr val="F4B62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8" name="Freeform 13"/>
            <p:cNvSpPr>
              <a:spLocks/>
            </p:cNvSpPr>
            <p:nvPr/>
          </p:nvSpPr>
          <p:spPr bwMode="auto">
            <a:xfrm>
              <a:off x="2173287" y="3533775"/>
              <a:ext cx="468313" cy="363538"/>
            </a:xfrm>
            <a:custGeom>
              <a:avLst/>
              <a:gdLst/>
              <a:ahLst/>
              <a:cxnLst>
                <a:cxn ang="0">
                  <a:pos x="117" y="65"/>
                </a:cxn>
                <a:cxn ang="0">
                  <a:pos x="103" y="10"/>
                </a:cxn>
                <a:cxn ang="0">
                  <a:pos x="62" y="0"/>
                </a:cxn>
                <a:cxn ang="0">
                  <a:pos x="22" y="10"/>
                </a:cxn>
                <a:cxn ang="0">
                  <a:pos x="7" y="65"/>
                </a:cxn>
                <a:cxn ang="0">
                  <a:pos x="0" y="92"/>
                </a:cxn>
                <a:cxn ang="0">
                  <a:pos x="62" y="97"/>
                </a:cxn>
                <a:cxn ang="0">
                  <a:pos x="125" y="92"/>
                </a:cxn>
                <a:cxn ang="0">
                  <a:pos x="117" y="65"/>
                </a:cxn>
              </a:cxnLst>
              <a:rect l="0" t="0" r="r" b="b"/>
              <a:pathLst>
                <a:path w="125" h="97">
                  <a:moveTo>
                    <a:pt x="117" y="65"/>
                  </a:moveTo>
                  <a:cubicBezTo>
                    <a:pt x="103" y="10"/>
                    <a:pt x="103" y="10"/>
                    <a:pt x="103" y="10"/>
                  </a:cubicBezTo>
                  <a:cubicBezTo>
                    <a:pt x="103" y="4"/>
                    <a:pt x="84" y="0"/>
                    <a:pt x="62" y="0"/>
                  </a:cubicBezTo>
                  <a:cubicBezTo>
                    <a:pt x="40" y="0"/>
                    <a:pt x="22" y="4"/>
                    <a:pt x="22" y="10"/>
                  </a:cubicBezTo>
                  <a:cubicBezTo>
                    <a:pt x="7" y="65"/>
                    <a:pt x="7" y="65"/>
                    <a:pt x="7" y="65"/>
                  </a:cubicBezTo>
                  <a:cubicBezTo>
                    <a:pt x="0" y="92"/>
                    <a:pt x="0" y="92"/>
                    <a:pt x="0" y="92"/>
                  </a:cubicBezTo>
                  <a:cubicBezTo>
                    <a:pt x="16" y="95"/>
                    <a:pt x="38" y="97"/>
                    <a:pt x="62" y="97"/>
                  </a:cubicBezTo>
                  <a:cubicBezTo>
                    <a:pt x="87" y="97"/>
                    <a:pt x="109" y="95"/>
                    <a:pt x="125" y="92"/>
                  </a:cubicBezTo>
                  <a:lnTo>
                    <a:pt x="117" y="65"/>
                  </a:lnTo>
                  <a:close/>
                </a:path>
              </a:pathLst>
            </a:custGeom>
            <a:gradFill flip="none" rotWithShape="1">
              <a:gsLst>
                <a:gs pos="0">
                  <a:srgbClr val="F7931E">
                    <a:shade val="30000"/>
                    <a:satMod val="115000"/>
                  </a:srgbClr>
                </a:gs>
                <a:gs pos="50000">
                  <a:srgbClr val="F7931E">
                    <a:shade val="67500"/>
                    <a:satMod val="115000"/>
                  </a:srgbClr>
                </a:gs>
                <a:gs pos="100000">
                  <a:srgbClr val="F7931E">
                    <a:shade val="100000"/>
                    <a:satMod val="115000"/>
                  </a:srgbClr>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9" name="Freeform 14"/>
            <p:cNvSpPr>
              <a:spLocks/>
            </p:cNvSpPr>
            <p:nvPr/>
          </p:nvSpPr>
          <p:spPr bwMode="auto">
            <a:xfrm>
              <a:off x="2060575" y="3878263"/>
              <a:ext cx="693738" cy="454025"/>
            </a:xfrm>
            <a:custGeom>
              <a:avLst/>
              <a:gdLst/>
              <a:ahLst/>
              <a:cxnLst>
                <a:cxn ang="0">
                  <a:pos x="175" y="77"/>
                </a:cxn>
                <a:cxn ang="0">
                  <a:pos x="155" y="0"/>
                </a:cxn>
                <a:cxn ang="0">
                  <a:pos x="92" y="5"/>
                </a:cxn>
                <a:cxn ang="0">
                  <a:pos x="30" y="0"/>
                </a:cxn>
                <a:cxn ang="0">
                  <a:pos x="9" y="77"/>
                </a:cxn>
                <a:cxn ang="0">
                  <a:pos x="0" y="112"/>
                </a:cxn>
                <a:cxn ang="0">
                  <a:pos x="92" y="121"/>
                </a:cxn>
                <a:cxn ang="0">
                  <a:pos x="185" y="112"/>
                </a:cxn>
                <a:cxn ang="0">
                  <a:pos x="175" y="77"/>
                </a:cxn>
              </a:cxnLst>
              <a:rect l="0" t="0" r="r" b="b"/>
              <a:pathLst>
                <a:path w="185" h="121">
                  <a:moveTo>
                    <a:pt x="175" y="77"/>
                  </a:moveTo>
                  <a:cubicBezTo>
                    <a:pt x="155" y="0"/>
                    <a:pt x="155" y="0"/>
                    <a:pt x="155" y="0"/>
                  </a:cubicBezTo>
                  <a:cubicBezTo>
                    <a:pt x="139" y="3"/>
                    <a:pt x="117" y="5"/>
                    <a:pt x="92" y="5"/>
                  </a:cubicBezTo>
                  <a:cubicBezTo>
                    <a:pt x="68" y="5"/>
                    <a:pt x="46" y="3"/>
                    <a:pt x="30" y="0"/>
                  </a:cubicBezTo>
                  <a:cubicBezTo>
                    <a:pt x="9" y="77"/>
                    <a:pt x="9" y="77"/>
                    <a:pt x="9" y="77"/>
                  </a:cubicBezTo>
                  <a:cubicBezTo>
                    <a:pt x="0" y="112"/>
                    <a:pt x="0" y="112"/>
                    <a:pt x="0" y="112"/>
                  </a:cubicBezTo>
                  <a:cubicBezTo>
                    <a:pt x="22" y="117"/>
                    <a:pt x="55" y="121"/>
                    <a:pt x="92" y="121"/>
                  </a:cubicBezTo>
                  <a:cubicBezTo>
                    <a:pt x="129" y="121"/>
                    <a:pt x="163" y="117"/>
                    <a:pt x="185" y="112"/>
                  </a:cubicBezTo>
                  <a:lnTo>
                    <a:pt x="175" y="77"/>
                  </a:lnTo>
                  <a:close/>
                </a:path>
              </a:pathLst>
            </a:custGeom>
            <a:gradFill flip="none" rotWithShape="1">
              <a:gsLst>
                <a:gs pos="0">
                  <a:srgbClr val="CCCCCC">
                    <a:shade val="30000"/>
                    <a:satMod val="115000"/>
                  </a:srgbClr>
                </a:gs>
                <a:gs pos="50000">
                  <a:srgbClr val="CCCCCC">
                    <a:shade val="67500"/>
                    <a:satMod val="115000"/>
                  </a:srgbClr>
                </a:gs>
                <a:gs pos="100000">
                  <a:srgbClr val="CCCCCC">
                    <a:shade val="100000"/>
                    <a:satMod val="115000"/>
                  </a:srgbClr>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0" name="Freeform 15"/>
            <p:cNvSpPr>
              <a:spLocks/>
            </p:cNvSpPr>
            <p:nvPr/>
          </p:nvSpPr>
          <p:spPr bwMode="auto">
            <a:xfrm>
              <a:off x="1947862" y="4298950"/>
              <a:ext cx="919163" cy="461963"/>
            </a:xfrm>
            <a:custGeom>
              <a:avLst/>
              <a:gdLst/>
              <a:ahLst/>
              <a:cxnLst>
                <a:cxn ang="0">
                  <a:pos x="233" y="67"/>
                </a:cxn>
                <a:cxn ang="0">
                  <a:pos x="215" y="0"/>
                </a:cxn>
                <a:cxn ang="0">
                  <a:pos x="122" y="9"/>
                </a:cxn>
                <a:cxn ang="0">
                  <a:pos x="30" y="0"/>
                </a:cxn>
                <a:cxn ang="0">
                  <a:pos x="12" y="67"/>
                </a:cxn>
                <a:cxn ang="0">
                  <a:pos x="0" y="110"/>
                </a:cxn>
                <a:cxn ang="0">
                  <a:pos x="122" y="123"/>
                </a:cxn>
                <a:cxn ang="0">
                  <a:pos x="245" y="110"/>
                </a:cxn>
                <a:cxn ang="0">
                  <a:pos x="233" y="67"/>
                </a:cxn>
              </a:cxnLst>
              <a:rect l="0" t="0" r="r" b="b"/>
              <a:pathLst>
                <a:path w="245" h="123">
                  <a:moveTo>
                    <a:pt x="233" y="67"/>
                  </a:moveTo>
                  <a:cubicBezTo>
                    <a:pt x="215" y="0"/>
                    <a:pt x="215" y="0"/>
                    <a:pt x="215" y="0"/>
                  </a:cubicBezTo>
                  <a:cubicBezTo>
                    <a:pt x="193" y="5"/>
                    <a:pt x="159" y="9"/>
                    <a:pt x="122" y="9"/>
                  </a:cubicBezTo>
                  <a:cubicBezTo>
                    <a:pt x="85" y="9"/>
                    <a:pt x="52" y="5"/>
                    <a:pt x="30" y="0"/>
                  </a:cubicBezTo>
                  <a:cubicBezTo>
                    <a:pt x="12" y="67"/>
                    <a:pt x="12" y="67"/>
                    <a:pt x="12" y="67"/>
                  </a:cubicBezTo>
                  <a:cubicBezTo>
                    <a:pt x="0" y="110"/>
                    <a:pt x="0" y="110"/>
                    <a:pt x="0" y="110"/>
                  </a:cubicBezTo>
                  <a:cubicBezTo>
                    <a:pt x="28" y="118"/>
                    <a:pt x="73" y="123"/>
                    <a:pt x="122" y="123"/>
                  </a:cubicBezTo>
                  <a:cubicBezTo>
                    <a:pt x="172" y="123"/>
                    <a:pt x="216" y="118"/>
                    <a:pt x="245" y="110"/>
                  </a:cubicBezTo>
                  <a:lnTo>
                    <a:pt x="233" y="67"/>
                  </a:lnTo>
                  <a:close/>
                </a:path>
              </a:pathLst>
            </a:custGeom>
            <a:gradFill flip="none" rotWithShape="1">
              <a:gsLst>
                <a:gs pos="0">
                  <a:srgbClr val="F7931E">
                    <a:shade val="30000"/>
                    <a:satMod val="115000"/>
                  </a:srgbClr>
                </a:gs>
                <a:gs pos="50000">
                  <a:srgbClr val="F7931E">
                    <a:shade val="67500"/>
                    <a:satMod val="115000"/>
                  </a:srgbClr>
                </a:gs>
                <a:gs pos="100000">
                  <a:srgbClr val="F7931E">
                    <a:shade val="100000"/>
                    <a:satMod val="115000"/>
                  </a:srgbClr>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1" name="Freeform 16"/>
            <p:cNvSpPr>
              <a:spLocks/>
            </p:cNvSpPr>
            <p:nvPr/>
          </p:nvSpPr>
          <p:spPr bwMode="auto">
            <a:xfrm>
              <a:off x="1843087" y="4711700"/>
              <a:ext cx="1128713" cy="495300"/>
            </a:xfrm>
            <a:custGeom>
              <a:avLst/>
              <a:gdLst/>
              <a:ahLst/>
              <a:cxnLst>
                <a:cxn ang="0">
                  <a:pos x="283" y="39"/>
                </a:cxn>
                <a:cxn ang="0">
                  <a:pos x="273" y="0"/>
                </a:cxn>
                <a:cxn ang="0">
                  <a:pos x="150" y="13"/>
                </a:cxn>
                <a:cxn ang="0">
                  <a:pos x="28" y="0"/>
                </a:cxn>
                <a:cxn ang="0">
                  <a:pos x="17" y="39"/>
                </a:cxn>
                <a:cxn ang="0">
                  <a:pos x="0" y="105"/>
                </a:cxn>
                <a:cxn ang="0">
                  <a:pos x="150" y="132"/>
                </a:cxn>
                <a:cxn ang="0">
                  <a:pos x="301" y="105"/>
                </a:cxn>
                <a:cxn ang="0">
                  <a:pos x="283" y="39"/>
                </a:cxn>
              </a:cxnLst>
              <a:rect l="0" t="0" r="r" b="b"/>
              <a:pathLst>
                <a:path w="301" h="132">
                  <a:moveTo>
                    <a:pt x="283" y="39"/>
                  </a:moveTo>
                  <a:cubicBezTo>
                    <a:pt x="273" y="0"/>
                    <a:pt x="273" y="0"/>
                    <a:pt x="273" y="0"/>
                  </a:cubicBezTo>
                  <a:cubicBezTo>
                    <a:pt x="244" y="8"/>
                    <a:pt x="200" y="13"/>
                    <a:pt x="150" y="13"/>
                  </a:cubicBezTo>
                  <a:cubicBezTo>
                    <a:pt x="101" y="13"/>
                    <a:pt x="56" y="8"/>
                    <a:pt x="28" y="0"/>
                  </a:cubicBezTo>
                  <a:cubicBezTo>
                    <a:pt x="17" y="39"/>
                    <a:pt x="17" y="39"/>
                    <a:pt x="17" y="39"/>
                  </a:cubicBezTo>
                  <a:cubicBezTo>
                    <a:pt x="0" y="105"/>
                    <a:pt x="0" y="105"/>
                    <a:pt x="0" y="105"/>
                  </a:cubicBezTo>
                  <a:cubicBezTo>
                    <a:pt x="31" y="121"/>
                    <a:pt x="87" y="132"/>
                    <a:pt x="150" y="132"/>
                  </a:cubicBezTo>
                  <a:cubicBezTo>
                    <a:pt x="214" y="132"/>
                    <a:pt x="269" y="121"/>
                    <a:pt x="301" y="105"/>
                  </a:cubicBezTo>
                  <a:lnTo>
                    <a:pt x="283" y="39"/>
                  </a:lnTo>
                  <a:close/>
                </a:path>
              </a:pathLst>
            </a:custGeom>
            <a:gradFill flip="none" rotWithShape="1">
              <a:gsLst>
                <a:gs pos="0">
                  <a:srgbClr val="CCCCCC">
                    <a:shade val="30000"/>
                    <a:satMod val="115000"/>
                  </a:srgbClr>
                </a:gs>
                <a:gs pos="50000">
                  <a:srgbClr val="CCCCCC">
                    <a:shade val="67500"/>
                    <a:satMod val="115000"/>
                  </a:srgbClr>
                </a:gs>
                <a:gs pos="100000">
                  <a:srgbClr val="CCCCCC">
                    <a:shade val="100000"/>
                    <a:satMod val="115000"/>
                  </a:srgbClr>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2" name="Oval 17"/>
            <p:cNvSpPr>
              <a:spLocks noChangeArrowheads="1"/>
            </p:cNvSpPr>
            <p:nvPr/>
          </p:nvSpPr>
          <p:spPr bwMode="auto">
            <a:xfrm>
              <a:off x="2274887" y="3536950"/>
              <a:ext cx="261938" cy="63500"/>
            </a:xfrm>
            <a:prstGeom prst="ellipse">
              <a:avLst/>
            </a:prstGeom>
            <a:solidFill>
              <a:srgbClr val="C57715"/>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3" name="Freeform 18"/>
            <p:cNvSpPr>
              <a:spLocks/>
            </p:cNvSpPr>
            <p:nvPr/>
          </p:nvSpPr>
          <p:spPr bwMode="auto">
            <a:xfrm>
              <a:off x="1870075" y="5149850"/>
              <a:ext cx="430213" cy="447675"/>
            </a:xfrm>
            <a:custGeom>
              <a:avLst/>
              <a:gdLst/>
              <a:ahLst/>
              <a:cxnLst>
                <a:cxn ang="0">
                  <a:pos x="22" y="0"/>
                </a:cxn>
                <a:cxn ang="0">
                  <a:pos x="0" y="100"/>
                </a:cxn>
                <a:cxn ang="0">
                  <a:pos x="112" y="119"/>
                </a:cxn>
                <a:cxn ang="0">
                  <a:pos x="115" y="14"/>
                </a:cxn>
                <a:cxn ang="0">
                  <a:pos x="22" y="0"/>
                </a:cxn>
              </a:cxnLst>
              <a:rect l="0" t="0" r="r" b="b"/>
              <a:pathLst>
                <a:path w="115" h="119">
                  <a:moveTo>
                    <a:pt x="22" y="0"/>
                  </a:moveTo>
                  <a:cubicBezTo>
                    <a:pt x="0" y="100"/>
                    <a:pt x="0" y="100"/>
                    <a:pt x="0" y="100"/>
                  </a:cubicBezTo>
                  <a:cubicBezTo>
                    <a:pt x="26" y="110"/>
                    <a:pt x="66" y="117"/>
                    <a:pt x="112" y="119"/>
                  </a:cubicBezTo>
                  <a:cubicBezTo>
                    <a:pt x="115" y="14"/>
                    <a:pt x="115" y="14"/>
                    <a:pt x="115" y="14"/>
                  </a:cubicBezTo>
                  <a:cubicBezTo>
                    <a:pt x="80" y="12"/>
                    <a:pt x="47" y="7"/>
                    <a:pt x="22" y="0"/>
                  </a:cubicBezTo>
                  <a:close/>
                </a:path>
              </a:pathLst>
            </a:custGeom>
            <a:solidFill>
              <a:srgbClr val="FBB04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4" name="Freeform 19"/>
            <p:cNvSpPr>
              <a:spLocks/>
            </p:cNvSpPr>
            <p:nvPr/>
          </p:nvSpPr>
          <p:spPr bwMode="auto">
            <a:xfrm>
              <a:off x="2228850" y="3641725"/>
              <a:ext cx="117475" cy="255588"/>
            </a:xfrm>
            <a:custGeom>
              <a:avLst/>
              <a:gdLst/>
              <a:ahLst/>
              <a:cxnLst>
                <a:cxn ang="0">
                  <a:pos x="31" y="3"/>
                </a:cxn>
                <a:cxn ang="0">
                  <a:pos x="15" y="0"/>
                </a:cxn>
                <a:cxn ang="0">
                  <a:pos x="0" y="65"/>
                </a:cxn>
                <a:cxn ang="0">
                  <a:pos x="30" y="68"/>
                </a:cxn>
                <a:cxn ang="0">
                  <a:pos x="31" y="3"/>
                </a:cxn>
              </a:cxnLst>
              <a:rect l="0" t="0" r="r" b="b"/>
              <a:pathLst>
                <a:path w="31" h="68">
                  <a:moveTo>
                    <a:pt x="31" y="3"/>
                  </a:moveTo>
                  <a:cubicBezTo>
                    <a:pt x="15" y="0"/>
                    <a:pt x="15" y="0"/>
                    <a:pt x="15" y="0"/>
                  </a:cubicBezTo>
                  <a:cubicBezTo>
                    <a:pt x="0" y="65"/>
                    <a:pt x="0" y="65"/>
                    <a:pt x="0" y="65"/>
                  </a:cubicBezTo>
                  <a:cubicBezTo>
                    <a:pt x="9" y="67"/>
                    <a:pt x="19" y="67"/>
                    <a:pt x="30" y="68"/>
                  </a:cubicBezTo>
                  <a:lnTo>
                    <a:pt x="31" y="3"/>
                  </a:lnTo>
                  <a:close/>
                </a:path>
              </a:pathLst>
            </a:custGeom>
            <a:solidFill>
              <a:srgbClr val="FBB04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5" name="Freeform 20"/>
            <p:cNvSpPr>
              <a:spLocks/>
            </p:cNvSpPr>
            <p:nvPr/>
          </p:nvSpPr>
          <p:spPr bwMode="auto">
            <a:xfrm>
              <a:off x="2135187" y="3886200"/>
              <a:ext cx="206375" cy="446088"/>
            </a:xfrm>
            <a:custGeom>
              <a:avLst/>
              <a:gdLst/>
              <a:ahLst/>
              <a:cxnLst>
                <a:cxn ang="0">
                  <a:pos x="55" y="3"/>
                </a:cxn>
                <a:cxn ang="0">
                  <a:pos x="25" y="0"/>
                </a:cxn>
                <a:cxn ang="0">
                  <a:pos x="0" y="114"/>
                </a:cxn>
                <a:cxn ang="0">
                  <a:pos x="51" y="119"/>
                </a:cxn>
                <a:cxn ang="0">
                  <a:pos x="55" y="3"/>
                </a:cxn>
              </a:cxnLst>
              <a:rect l="0" t="0" r="r" b="b"/>
              <a:pathLst>
                <a:path w="55" h="119">
                  <a:moveTo>
                    <a:pt x="55" y="3"/>
                  </a:moveTo>
                  <a:cubicBezTo>
                    <a:pt x="44" y="2"/>
                    <a:pt x="34" y="2"/>
                    <a:pt x="25" y="0"/>
                  </a:cubicBezTo>
                  <a:cubicBezTo>
                    <a:pt x="0" y="114"/>
                    <a:pt x="0" y="114"/>
                    <a:pt x="0" y="114"/>
                  </a:cubicBezTo>
                  <a:cubicBezTo>
                    <a:pt x="15" y="116"/>
                    <a:pt x="32" y="118"/>
                    <a:pt x="51" y="119"/>
                  </a:cubicBezTo>
                  <a:lnTo>
                    <a:pt x="55" y="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6" name="Freeform 21"/>
            <p:cNvSpPr>
              <a:spLocks/>
            </p:cNvSpPr>
            <p:nvPr/>
          </p:nvSpPr>
          <p:spPr bwMode="auto">
            <a:xfrm>
              <a:off x="2046287" y="4313238"/>
              <a:ext cx="280988" cy="442913"/>
            </a:xfrm>
            <a:custGeom>
              <a:avLst/>
              <a:gdLst/>
              <a:ahLst/>
              <a:cxnLst>
                <a:cxn ang="0">
                  <a:pos x="75" y="5"/>
                </a:cxn>
                <a:cxn ang="0">
                  <a:pos x="24" y="0"/>
                </a:cxn>
                <a:cxn ang="0">
                  <a:pos x="0" y="112"/>
                </a:cxn>
                <a:cxn ang="0">
                  <a:pos x="72" y="118"/>
                </a:cxn>
                <a:cxn ang="0">
                  <a:pos x="75" y="5"/>
                </a:cxn>
              </a:cxnLst>
              <a:rect l="0" t="0" r="r" b="b"/>
              <a:pathLst>
                <a:path w="75" h="118">
                  <a:moveTo>
                    <a:pt x="75" y="5"/>
                  </a:moveTo>
                  <a:cubicBezTo>
                    <a:pt x="56" y="4"/>
                    <a:pt x="39" y="2"/>
                    <a:pt x="24" y="0"/>
                  </a:cubicBezTo>
                  <a:cubicBezTo>
                    <a:pt x="0" y="112"/>
                    <a:pt x="0" y="112"/>
                    <a:pt x="0" y="112"/>
                  </a:cubicBezTo>
                  <a:cubicBezTo>
                    <a:pt x="20" y="115"/>
                    <a:pt x="45" y="118"/>
                    <a:pt x="72" y="118"/>
                  </a:cubicBezTo>
                  <a:lnTo>
                    <a:pt x="75" y="5"/>
                  </a:lnTo>
                  <a:close/>
                </a:path>
              </a:pathLst>
            </a:custGeom>
            <a:solidFill>
              <a:srgbClr val="FBB04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 name="Freeform 22"/>
            <p:cNvSpPr>
              <a:spLocks/>
            </p:cNvSpPr>
            <p:nvPr/>
          </p:nvSpPr>
          <p:spPr bwMode="auto">
            <a:xfrm>
              <a:off x="1952625" y="4733925"/>
              <a:ext cx="363538" cy="468313"/>
            </a:xfrm>
            <a:custGeom>
              <a:avLst/>
              <a:gdLst/>
              <a:ahLst/>
              <a:cxnLst>
                <a:cxn ang="0">
                  <a:pos x="25" y="0"/>
                </a:cxn>
                <a:cxn ang="0">
                  <a:pos x="0" y="111"/>
                </a:cxn>
                <a:cxn ang="0">
                  <a:pos x="93" y="125"/>
                </a:cxn>
                <a:cxn ang="0">
                  <a:pos x="97" y="6"/>
                </a:cxn>
                <a:cxn ang="0">
                  <a:pos x="25" y="0"/>
                </a:cxn>
              </a:cxnLst>
              <a:rect l="0" t="0" r="r" b="b"/>
              <a:pathLst>
                <a:path w="97" h="125">
                  <a:moveTo>
                    <a:pt x="25" y="0"/>
                  </a:moveTo>
                  <a:cubicBezTo>
                    <a:pt x="0" y="111"/>
                    <a:pt x="0" y="111"/>
                    <a:pt x="0" y="111"/>
                  </a:cubicBezTo>
                  <a:cubicBezTo>
                    <a:pt x="25" y="118"/>
                    <a:pt x="58" y="123"/>
                    <a:pt x="93" y="125"/>
                  </a:cubicBezTo>
                  <a:cubicBezTo>
                    <a:pt x="97" y="6"/>
                    <a:pt x="97" y="6"/>
                    <a:pt x="97" y="6"/>
                  </a:cubicBezTo>
                  <a:cubicBezTo>
                    <a:pt x="70" y="6"/>
                    <a:pt x="45" y="3"/>
                    <a:pt x="25"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118" name="Rectangle 117"/>
          <p:cNvSpPr/>
          <p:nvPr/>
        </p:nvSpPr>
        <p:spPr>
          <a:xfrm>
            <a:off x="533400" y="990600"/>
            <a:ext cx="3200400" cy="276999"/>
          </a:xfrm>
          <a:prstGeom prst="rect">
            <a:avLst/>
          </a:prstGeom>
        </p:spPr>
        <p:txBody>
          <a:bodyPr wrap="square">
            <a:spAutoFit/>
          </a:bodyPr>
          <a:lstStyle/>
          <a:p>
            <a:pPr algn="just" fontAlgn="auto">
              <a:spcBef>
                <a:spcPts val="0"/>
              </a:spcBef>
              <a:spcAft>
                <a:spcPts val="0"/>
              </a:spcAft>
              <a:defRPr/>
            </a:pPr>
            <a:r>
              <a:rPr lang="en-US" altLang="ko-KR" sz="1200" kern="0" dirty="0" smtClean="0">
                <a:solidFill>
                  <a:schemeClr val="bg1">
                    <a:lumMod val="75000"/>
                  </a:schemeClr>
                </a:solidFill>
                <a:latin typeface="+mn-lt"/>
                <a:ea typeface="굴림" charset="-127"/>
                <a:cs typeface="Arial" pitchFamily="34" charset="0"/>
              </a:rPr>
              <a:t> </a:t>
            </a:r>
          </a:p>
        </p:txBody>
      </p:sp>
      <p:sp>
        <p:nvSpPr>
          <p:cNvPr id="2" name="TextBox 1"/>
          <p:cNvSpPr txBox="1"/>
          <p:nvPr/>
        </p:nvSpPr>
        <p:spPr>
          <a:xfrm>
            <a:off x="304800" y="1219200"/>
            <a:ext cx="8776762" cy="4218591"/>
          </a:xfrm>
          <a:prstGeom prst="rect">
            <a:avLst/>
          </a:prstGeom>
          <a:noFill/>
        </p:spPr>
        <p:txBody>
          <a:bodyPr wrap="none" rtlCol="0">
            <a:spAutoFit/>
          </a:bodyPr>
          <a:lstStyle/>
          <a:p>
            <a:pPr marL="342900" indent="-342900" eaLnBrk="1" hangingPunct="1">
              <a:lnSpc>
                <a:spcPct val="114000"/>
              </a:lnSpc>
              <a:spcBef>
                <a:spcPts val="1200"/>
              </a:spcBef>
              <a:buSzPct val="132000"/>
              <a:buFont typeface="Arial" charset="0"/>
              <a:buChar char="•"/>
            </a:pPr>
            <a:r>
              <a:rPr lang="en-US" sz="3200" dirty="0">
                <a:solidFill>
                  <a:srgbClr val="FFFFFF"/>
                </a:solidFill>
                <a:latin typeface="Calibri" charset="0"/>
                <a:sym typeface="Arial" charset="0"/>
              </a:rPr>
              <a:t>You are acting as </a:t>
            </a:r>
            <a:r>
              <a:rPr lang="en-US" sz="3200" i="1" dirty="0">
                <a:solidFill>
                  <a:srgbClr val="FFFFFF"/>
                </a:solidFill>
                <a:latin typeface="Calibri" charset="0"/>
                <a:sym typeface="Arial" charset="0"/>
              </a:rPr>
              <a:t>lead learner </a:t>
            </a:r>
            <a:r>
              <a:rPr lang="en-US" sz="3200" dirty="0">
                <a:solidFill>
                  <a:srgbClr val="FFFFFF"/>
                </a:solidFill>
                <a:latin typeface="Calibri" charset="0"/>
                <a:sym typeface="Arial" charset="0"/>
              </a:rPr>
              <a:t>– this content  is </a:t>
            </a:r>
            <a:endParaRPr lang="en-US" sz="3200" dirty="0" smtClean="0">
              <a:solidFill>
                <a:srgbClr val="FFFFFF"/>
              </a:solidFill>
              <a:latin typeface="Calibri" charset="0"/>
              <a:sym typeface="Arial" charset="0"/>
            </a:endParaRPr>
          </a:p>
          <a:p>
            <a:pPr eaLnBrk="1" hangingPunct="1">
              <a:lnSpc>
                <a:spcPct val="114000"/>
              </a:lnSpc>
              <a:spcBef>
                <a:spcPts val="1200"/>
              </a:spcBef>
              <a:buSzPct val="132000"/>
            </a:pPr>
            <a:r>
              <a:rPr lang="en-US" sz="3200" dirty="0">
                <a:solidFill>
                  <a:srgbClr val="FFFFFF"/>
                </a:solidFill>
                <a:latin typeface="Calibri" charset="0"/>
                <a:sym typeface="Arial" charset="0"/>
              </a:rPr>
              <a:t> </a:t>
            </a:r>
            <a:r>
              <a:rPr lang="en-US" sz="3200" dirty="0" smtClean="0">
                <a:solidFill>
                  <a:srgbClr val="FFFFFF"/>
                </a:solidFill>
                <a:latin typeface="Calibri" charset="0"/>
                <a:sym typeface="Arial" charset="0"/>
              </a:rPr>
              <a:t>   new to </a:t>
            </a:r>
            <a:r>
              <a:rPr lang="en-US" sz="3200" dirty="0">
                <a:solidFill>
                  <a:srgbClr val="FFFFFF"/>
                </a:solidFill>
                <a:latin typeface="Calibri" charset="0"/>
                <a:sym typeface="Arial" charset="0"/>
              </a:rPr>
              <a:t>everyone.</a:t>
            </a:r>
          </a:p>
          <a:p>
            <a:pPr marL="342900" indent="-342900" eaLnBrk="1" hangingPunct="1">
              <a:lnSpc>
                <a:spcPct val="114000"/>
              </a:lnSpc>
              <a:spcBef>
                <a:spcPts val="1200"/>
              </a:spcBef>
              <a:buClr>
                <a:schemeClr val="bg1"/>
              </a:buClr>
              <a:buSzPct val="132000"/>
              <a:buFont typeface="Arial" charset="0"/>
              <a:buChar char="•"/>
            </a:pPr>
            <a:r>
              <a:rPr lang="en-US" sz="3200" dirty="0">
                <a:solidFill>
                  <a:srgbClr val="FFFFFF"/>
                </a:solidFill>
                <a:latin typeface="Calibri" charset="0"/>
                <a:sym typeface="Arial" charset="0"/>
              </a:rPr>
              <a:t>Not an issue of compliance.</a:t>
            </a:r>
          </a:p>
          <a:p>
            <a:pPr marL="342900" indent="-342900" eaLnBrk="1" hangingPunct="1">
              <a:lnSpc>
                <a:spcPct val="114000"/>
              </a:lnSpc>
              <a:spcBef>
                <a:spcPts val="1200"/>
              </a:spcBef>
              <a:buClr>
                <a:schemeClr val="bg1"/>
              </a:buClr>
              <a:buSzPct val="132000"/>
              <a:buFont typeface="Arial" charset="0"/>
              <a:buChar char="•"/>
            </a:pPr>
            <a:r>
              <a:rPr lang="en-US" sz="3200" dirty="0">
                <a:solidFill>
                  <a:srgbClr val="FFFFFF"/>
                </a:solidFill>
                <a:latin typeface="Calibri" charset="0"/>
                <a:sym typeface="Arial" charset="0"/>
              </a:rPr>
              <a:t>Teachers need opportunities to learn and </a:t>
            </a:r>
            <a:r>
              <a:rPr lang="en-US" sz="3200" dirty="0" smtClean="0">
                <a:solidFill>
                  <a:srgbClr val="FFFFFF"/>
                </a:solidFill>
                <a:latin typeface="Calibri" charset="0"/>
                <a:sym typeface="Arial" charset="0"/>
              </a:rPr>
              <a:t>process</a:t>
            </a:r>
          </a:p>
          <a:p>
            <a:pPr eaLnBrk="1" hangingPunct="1">
              <a:lnSpc>
                <a:spcPct val="114000"/>
              </a:lnSpc>
              <a:spcBef>
                <a:spcPts val="1200"/>
              </a:spcBef>
              <a:buClr>
                <a:schemeClr val="bg1"/>
              </a:buClr>
              <a:buSzPct val="132000"/>
            </a:pPr>
            <a:r>
              <a:rPr lang="en-US" sz="3200" dirty="0">
                <a:solidFill>
                  <a:srgbClr val="FFFFFF"/>
                </a:solidFill>
                <a:latin typeface="Calibri" charset="0"/>
                <a:sym typeface="Arial" charset="0"/>
              </a:rPr>
              <a:t> </a:t>
            </a:r>
            <a:r>
              <a:rPr lang="en-US" sz="3200" dirty="0" smtClean="0">
                <a:solidFill>
                  <a:srgbClr val="FFFFFF"/>
                </a:solidFill>
                <a:latin typeface="Calibri" charset="0"/>
                <a:sym typeface="Arial" charset="0"/>
              </a:rPr>
              <a:t>    </a:t>
            </a:r>
            <a:r>
              <a:rPr lang="en-US" sz="3200" dirty="0">
                <a:solidFill>
                  <a:srgbClr val="FFFFFF"/>
                </a:solidFill>
                <a:latin typeface="Calibri" charset="0"/>
                <a:sym typeface="Arial" charset="0"/>
              </a:rPr>
              <a:t>these </a:t>
            </a:r>
            <a:r>
              <a:rPr lang="en-US" sz="3200" dirty="0" smtClean="0">
                <a:solidFill>
                  <a:srgbClr val="FFFFFF"/>
                </a:solidFill>
                <a:latin typeface="Calibri" charset="0"/>
                <a:sym typeface="Arial" charset="0"/>
              </a:rPr>
              <a:t> expectations   – </a:t>
            </a:r>
            <a:r>
              <a:rPr lang="en-US" sz="3200" dirty="0">
                <a:solidFill>
                  <a:srgbClr val="FFFFFF"/>
                </a:solidFill>
                <a:latin typeface="Calibri" charset="0"/>
                <a:sym typeface="Arial" charset="0"/>
              </a:rPr>
              <a:t>not just a new </a:t>
            </a:r>
            <a:r>
              <a:rPr lang="en-US" sz="3200" dirty="0" smtClean="0">
                <a:solidFill>
                  <a:srgbClr val="FFFFFF"/>
                </a:solidFill>
                <a:latin typeface="Calibri" charset="0"/>
                <a:sym typeface="Arial" charset="0"/>
              </a:rPr>
              <a:t>scope</a:t>
            </a:r>
          </a:p>
          <a:p>
            <a:pPr eaLnBrk="1" hangingPunct="1">
              <a:lnSpc>
                <a:spcPct val="114000"/>
              </a:lnSpc>
              <a:spcBef>
                <a:spcPts val="1200"/>
              </a:spcBef>
              <a:buClr>
                <a:schemeClr val="bg1"/>
              </a:buClr>
              <a:buSzPct val="132000"/>
            </a:pPr>
            <a:r>
              <a:rPr lang="en-US" sz="3200" dirty="0">
                <a:solidFill>
                  <a:srgbClr val="FFFFFF"/>
                </a:solidFill>
                <a:latin typeface="Calibri" charset="0"/>
                <a:sym typeface="Arial" charset="0"/>
              </a:rPr>
              <a:t> </a:t>
            </a:r>
            <a:r>
              <a:rPr lang="en-US" sz="3200" dirty="0" smtClean="0">
                <a:solidFill>
                  <a:srgbClr val="FFFFFF"/>
                </a:solidFill>
                <a:latin typeface="Calibri" charset="0"/>
                <a:sym typeface="Arial" charset="0"/>
              </a:rPr>
              <a:t>    </a:t>
            </a:r>
            <a:r>
              <a:rPr lang="en-US" sz="3200" dirty="0">
                <a:solidFill>
                  <a:srgbClr val="FFFFFF"/>
                </a:solidFill>
                <a:latin typeface="Calibri" charset="0"/>
                <a:sym typeface="Arial" charset="0"/>
              </a:rPr>
              <a:t>and sequence</a:t>
            </a:r>
            <a:r>
              <a:rPr lang="en-US" sz="3200" dirty="0" smtClean="0">
                <a:solidFill>
                  <a:srgbClr val="FFFFFF"/>
                </a:solidFill>
                <a:latin typeface="Calibri" charset="0"/>
                <a:sym typeface="Arial" charset="0"/>
              </a:rPr>
              <a:t>.</a:t>
            </a:r>
            <a:endParaRPr lang="en-US" sz="3200" dirty="0">
              <a:solidFill>
                <a:srgbClr val="FFFFFF"/>
              </a:solidFill>
              <a:latin typeface="Calibri" charset="0"/>
              <a:sym typeface="Arial"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27" name="AutoShape 64"/>
          <p:cNvSpPr>
            <a:spLocks noChangeArrowheads="1"/>
          </p:cNvSpPr>
          <p:nvPr/>
        </p:nvSpPr>
        <p:spPr bwMode="gray">
          <a:xfrm>
            <a:off x="457200" y="228600"/>
            <a:ext cx="5638800" cy="609600"/>
          </a:xfrm>
          <a:prstGeom prst="roundRect">
            <a:avLst>
              <a:gd name="adj" fmla="val 0"/>
            </a:avLst>
          </a:prstGeom>
          <a:noFill/>
          <a:ln w="38100">
            <a:noFill/>
            <a:round/>
            <a:headEnd/>
            <a:tailEnd/>
          </a:ln>
          <a:effectLst/>
        </p:spPr>
        <p:txBody>
          <a:bodyPr wrap="none" anchor="ctr"/>
          <a:lstStyle/>
          <a:p>
            <a:pPr fontAlgn="auto">
              <a:spcBef>
                <a:spcPts val="0"/>
              </a:spcBef>
              <a:spcAft>
                <a:spcPts val="0"/>
              </a:spcAft>
              <a:defRPr/>
            </a:pPr>
            <a:r>
              <a:rPr lang="en-US" sz="4000" b="1" dirty="0" smtClean="0">
                <a:solidFill>
                  <a:schemeClr val="bg1"/>
                </a:solidFill>
              </a:rPr>
              <a:t>Build Capacity</a:t>
            </a:r>
            <a:endParaRPr lang="en-US" sz="4000" kern="0" dirty="0" smtClean="0">
              <a:solidFill>
                <a:schemeClr val="bg1"/>
              </a:solidFill>
              <a:latin typeface="+mn-lt"/>
              <a:ea typeface="굴림" charset="-127"/>
              <a:cs typeface="Arial" pitchFamily="34" charset="0"/>
            </a:endParaRPr>
          </a:p>
        </p:txBody>
      </p:sp>
      <p:grpSp>
        <p:nvGrpSpPr>
          <p:cNvPr id="4" name="Group 3"/>
          <p:cNvGrpSpPr/>
          <p:nvPr/>
        </p:nvGrpSpPr>
        <p:grpSpPr>
          <a:xfrm>
            <a:off x="-118124" y="1981200"/>
            <a:ext cx="9338324" cy="4876800"/>
            <a:chOff x="3884613" y="3675063"/>
            <a:chExt cx="4710113" cy="925513"/>
          </a:xfrm>
        </p:grpSpPr>
        <p:sp>
          <p:nvSpPr>
            <p:cNvPr id="5" name="Freeform 145"/>
            <p:cNvSpPr>
              <a:spLocks noEditPoints="1"/>
            </p:cNvSpPr>
            <p:nvPr/>
          </p:nvSpPr>
          <p:spPr bwMode="auto">
            <a:xfrm>
              <a:off x="3884613" y="3675063"/>
              <a:ext cx="4710113" cy="925513"/>
            </a:xfrm>
            <a:custGeom>
              <a:avLst/>
              <a:gdLst/>
              <a:ahLst/>
              <a:cxnLst>
                <a:cxn ang="0">
                  <a:pos x="653" y="0"/>
                </a:cxn>
                <a:cxn ang="0">
                  <a:pos x="603" y="3"/>
                </a:cxn>
                <a:cxn ang="0">
                  <a:pos x="521" y="19"/>
                </a:cxn>
                <a:cxn ang="0">
                  <a:pos x="522" y="39"/>
                </a:cxn>
                <a:cxn ang="0">
                  <a:pos x="547" y="69"/>
                </a:cxn>
                <a:cxn ang="0">
                  <a:pos x="499" y="128"/>
                </a:cxn>
                <a:cxn ang="0">
                  <a:pos x="59" y="247"/>
                </a:cxn>
                <a:cxn ang="0">
                  <a:pos x="35" y="247"/>
                </a:cxn>
                <a:cxn ang="0">
                  <a:pos x="389" y="161"/>
                </a:cxn>
                <a:cxn ang="0">
                  <a:pos x="538" y="83"/>
                </a:cxn>
                <a:cxn ang="0">
                  <a:pos x="522" y="48"/>
                </a:cxn>
                <a:cxn ang="0">
                  <a:pos x="511" y="25"/>
                </a:cxn>
                <a:cxn ang="0">
                  <a:pos x="566" y="7"/>
                </a:cxn>
                <a:cxn ang="0">
                  <a:pos x="639" y="0"/>
                </a:cxn>
                <a:cxn ang="0">
                  <a:pos x="638" y="0"/>
                </a:cxn>
                <a:cxn ang="0">
                  <a:pos x="534" y="12"/>
                </a:cxn>
                <a:cxn ang="0">
                  <a:pos x="506" y="32"/>
                </a:cxn>
                <a:cxn ang="0">
                  <a:pos x="524" y="57"/>
                </a:cxn>
                <a:cxn ang="0">
                  <a:pos x="516" y="100"/>
                </a:cxn>
                <a:cxn ang="0">
                  <a:pos x="220" y="200"/>
                </a:cxn>
                <a:cxn ang="0">
                  <a:pos x="292" y="247"/>
                </a:cxn>
                <a:cxn ang="0">
                  <a:pos x="697" y="199"/>
                </a:cxn>
                <a:cxn ang="0">
                  <a:pos x="764" y="100"/>
                </a:cxn>
                <a:cxn ang="0">
                  <a:pos x="677" y="57"/>
                </a:cxn>
                <a:cxn ang="0">
                  <a:pos x="607" y="32"/>
                </a:cxn>
                <a:cxn ang="0">
                  <a:pos x="590" y="13"/>
                </a:cxn>
                <a:cxn ang="0">
                  <a:pos x="666" y="0"/>
                </a:cxn>
                <a:cxn ang="0">
                  <a:pos x="698" y="0"/>
                </a:cxn>
                <a:cxn ang="0">
                  <a:pos x="664" y="18"/>
                </a:cxn>
                <a:cxn ang="0">
                  <a:pos x="1217" y="247"/>
                </a:cxn>
                <a:cxn ang="0">
                  <a:pos x="1194" y="247"/>
                </a:cxn>
                <a:cxn ang="0">
                  <a:pos x="792" y="48"/>
                </a:cxn>
                <a:cxn ang="0">
                  <a:pos x="690" y="0"/>
                </a:cxn>
                <a:cxn ang="0">
                  <a:pos x="671" y="0"/>
                </a:cxn>
                <a:cxn ang="0">
                  <a:pos x="601" y="13"/>
                </a:cxn>
                <a:cxn ang="0">
                  <a:pos x="625" y="33"/>
                </a:cxn>
                <a:cxn ang="0">
                  <a:pos x="704" y="57"/>
                </a:cxn>
                <a:cxn ang="0">
                  <a:pos x="807" y="100"/>
                </a:cxn>
                <a:cxn ang="0">
                  <a:pos x="779" y="198"/>
                </a:cxn>
                <a:cxn ang="0">
                  <a:pos x="664" y="247"/>
                </a:cxn>
                <a:cxn ang="0">
                  <a:pos x="752" y="198"/>
                </a:cxn>
                <a:cxn ang="0">
                  <a:pos x="793" y="100"/>
                </a:cxn>
                <a:cxn ang="0">
                  <a:pos x="695" y="57"/>
                </a:cxn>
                <a:cxn ang="0">
                  <a:pos x="619" y="33"/>
                </a:cxn>
                <a:cxn ang="0">
                  <a:pos x="597" y="13"/>
                </a:cxn>
                <a:cxn ang="0">
                  <a:pos x="669" y="0"/>
                </a:cxn>
                <a:cxn ang="0">
                  <a:pos x="668" y="0"/>
                </a:cxn>
                <a:cxn ang="0">
                  <a:pos x="610" y="7"/>
                </a:cxn>
                <a:cxn ang="0">
                  <a:pos x="598" y="26"/>
                </a:cxn>
                <a:cxn ang="0">
                  <a:pos x="657" y="48"/>
                </a:cxn>
                <a:cxn ang="0">
                  <a:pos x="750" y="82"/>
                </a:cxn>
                <a:cxn ang="0">
                  <a:pos x="781" y="159"/>
                </a:cxn>
                <a:cxn ang="0">
                  <a:pos x="772" y="247"/>
                </a:cxn>
                <a:cxn ang="0">
                  <a:pos x="1241" y="247"/>
                </a:cxn>
                <a:cxn ang="0">
                  <a:pos x="667" y="19"/>
                </a:cxn>
              </a:cxnLst>
              <a:rect l="0" t="0" r="r" b="b"/>
              <a:pathLst>
                <a:path w="1256" h="247">
                  <a:moveTo>
                    <a:pt x="666" y="0"/>
                  </a:moveTo>
                  <a:cubicBezTo>
                    <a:pt x="664" y="0"/>
                    <a:pt x="662" y="0"/>
                    <a:pt x="660" y="0"/>
                  </a:cubicBezTo>
                  <a:cubicBezTo>
                    <a:pt x="657" y="0"/>
                    <a:pt x="655" y="0"/>
                    <a:pt x="653" y="0"/>
                  </a:cubicBezTo>
                  <a:cubicBezTo>
                    <a:pt x="651" y="0"/>
                    <a:pt x="649" y="0"/>
                    <a:pt x="647" y="0"/>
                  </a:cubicBezTo>
                  <a:cubicBezTo>
                    <a:pt x="645" y="0"/>
                    <a:pt x="643" y="0"/>
                    <a:pt x="641" y="0"/>
                  </a:cubicBezTo>
                  <a:cubicBezTo>
                    <a:pt x="628" y="1"/>
                    <a:pt x="615" y="2"/>
                    <a:pt x="603" y="3"/>
                  </a:cubicBezTo>
                  <a:cubicBezTo>
                    <a:pt x="591" y="4"/>
                    <a:pt x="579" y="5"/>
                    <a:pt x="568" y="7"/>
                  </a:cubicBezTo>
                  <a:cubicBezTo>
                    <a:pt x="557" y="8"/>
                    <a:pt x="548" y="10"/>
                    <a:pt x="540" y="12"/>
                  </a:cubicBezTo>
                  <a:cubicBezTo>
                    <a:pt x="531" y="14"/>
                    <a:pt x="525" y="17"/>
                    <a:pt x="521" y="19"/>
                  </a:cubicBezTo>
                  <a:cubicBezTo>
                    <a:pt x="518" y="21"/>
                    <a:pt x="516" y="23"/>
                    <a:pt x="516" y="25"/>
                  </a:cubicBezTo>
                  <a:cubicBezTo>
                    <a:pt x="515" y="27"/>
                    <a:pt x="515" y="30"/>
                    <a:pt x="517" y="32"/>
                  </a:cubicBezTo>
                  <a:cubicBezTo>
                    <a:pt x="518" y="34"/>
                    <a:pt x="520" y="37"/>
                    <a:pt x="522" y="39"/>
                  </a:cubicBezTo>
                  <a:cubicBezTo>
                    <a:pt x="525" y="42"/>
                    <a:pt x="527" y="45"/>
                    <a:pt x="530" y="48"/>
                  </a:cubicBezTo>
                  <a:cubicBezTo>
                    <a:pt x="533" y="51"/>
                    <a:pt x="536" y="54"/>
                    <a:pt x="539" y="58"/>
                  </a:cubicBezTo>
                  <a:cubicBezTo>
                    <a:pt x="543" y="61"/>
                    <a:pt x="545" y="65"/>
                    <a:pt x="547" y="69"/>
                  </a:cubicBezTo>
                  <a:cubicBezTo>
                    <a:pt x="549" y="73"/>
                    <a:pt x="550" y="78"/>
                    <a:pt x="550" y="83"/>
                  </a:cubicBezTo>
                  <a:cubicBezTo>
                    <a:pt x="549" y="88"/>
                    <a:pt x="547" y="94"/>
                    <a:pt x="541" y="100"/>
                  </a:cubicBezTo>
                  <a:cubicBezTo>
                    <a:pt x="534" y="109"/>
                    <a:pt x="519" y="118"/>
                    <a:pt x="499" y="128"/>
                  </a:cubicBezTo>
                  <a:cubicBezTo>
                    <a:pt x="477" y="139"/>
                    <a:pt x="448" y="150"/>
                    <a:pt x="412" y="161"/>
                  </a:cubicBezTo>
                  <a:cubicBezTo>
                    <a:pt x="372" y="174"/>
                    <a:pt x="324" y="187"/>
                    <a:pt x="269" y="200"/>
                  </a:cubicBezTo>
                  <a:cubicBezTo>
                    <a:pt x="208" y="215"/>
                    <a:pt x="138" y="231"/>
                    <a:pt x="59" y="247"/>
                  </a:cubicBezTo>
                  <a:cubicBezTo>
                    <a:pt x="56" y="247"/>
                    <a:pt x="53" y="247"/>
                    <a:pt x="50" y="247"/>
                  </a:cubicBezTo>
                  <a:cubicBezTo>
                    <a:pt x="48" y="247"/>
                    <a:pt x="45" y="247"/>
                    <a:pt x="42" y="247"/>
                  </a:cubicBezTo>
                  <a:cubicBezTo>
                    <a:pt x="40" y="247"/>
                    <a:pt x="37" y="247"/>
                    <a:pt x="35" y="247"/>
                  </a:cubicBezTo>
                  <a:cubicBezTo>
                    <a:pt x="32" y="247"/>
                    <a:pt x="29" y="247"/>
                    <a:pt x="26" y="247"/>
                  </a:cubicBezTo>
                  <a:cubicBezTo>
                    <a:pt x="106" y="231"/>
                    <a:pt x="178" y="215"/>
                    <a:pt x="241" y="200"/>
                  </a:cubicBezTo>
                  <a:cubicBezTo>
                    <a:pt x="298" y="187"/>
                    <a:pt x="348" y="174"/>
                    <a:pt x="389" y="161"/>
                  </a:cubicBezTo>
                  <a:cubicBezTo>
                    <a:pt x="427" y="150"/>
                    <a:pt x="458" y="139"/>
                    <a:pt x="481" y="128"/>
                  </a:cubicBezTo>
                  <a:cubicBezTo>
                    <a:pt x="503" y="118"/>
                    <a:pt x="518" y="109"/>
                    <a:pt x="527" y="100"/>
                  </a:cubicBezTo>
                  <a:cubicBezTo>
                    <a:pt x="533" y="94"/>
                    <a:pt x="536" y="88"/>
                    <a:pt x="538" y="83"/>
                  </a:cubicBezTo>
                  <a:cubicBezTo>
                    <a:pt x="539" y="78"/>
                    <a:pt x="538" y="73"/>
                    <a:pt x="537" y="69"/>
                  </a:cubicBezTo>
                  <a:cubicBezTo>
                    <a:pt x="535" y="65"/>
                    <a:pt x="533" y="61"/>
                    <a:pt x="530" y="57"/>
                  </a:cubicBezTo>
                  <a:cubicBezTo>
                    <a:pt x="528" y="54"/>
                    <a:pt x="525" y="51"/>
                    <a:pt x="522" y="48"/>
                  </a:cubicBezTo>
                  <a:cubicBezTo>
                    <a:pt x="520" y="45"/>
                    <a:pt x="517" y="42"/>
                    <a:pt x="515" y="39"/>
                  </a:cubicBezTo>
                  <a:cubicBezTo>
                    <a:pt x="513" y="37"/>
                    <a:pt x="512" y="34"/>
                    <a:pt x="511" y="32"/>
                  </a:cubicBezTo>
                  <a:cubicBezTo>
                    <a:pt x="510" y="30"/>
                    <a:pt x="510" y="27"/>
                    <a:pt x="511" y="25"/>
                  </a:cubicBezTo>
                  <a:cubicBezTo>
                    <a:pt x="512" y="23"/>
                    <a:pt x="513" y="21"/>
                    <a:pt x="517" y="19"/>
                  </a:cubicBezTo>
                  <a:cubicBezTo>
                    <a:pt x="521" y="17"/>
                    <a:pt x="528" y="14"/>
                    <a:pt x="536" y="12"/>
                  </a:cubicBezTo>
                  <a:cubicBezTo>
                    <a:pt x="545" y="10"/>
                    <a:pt x="555" y="8"/>
                    <a:pt x="566" y="7"/>
                  </a:cubicBezTo>
                  <a:cubicBezTo>
                    <a:pt x="577" y="5"/>
                    <a:pt x="589" y="4"/>
                    <a:pt x="601" y="3"/>
                  </a:cubicBezTo>
                  <a:cubicBezTo>
                    <a:pt x="613" y="2"/>
                    <a:pt x="626" y="0"/>
                    <a:pt x="639" y="0"/>
                  </a:cubicBezTo>
                  <a:cubicBezTo>
                    <a:pt x="639" y="0"/>
                    <a:pt x="639" y="0"/>
                    <a:pt x="639" y="0"/>
                  </a:cubicBezTo>
                  <a:cubicBezTo>
                    <a:pt x="639" y="0"/>
                    <a:pt x="639" y="0"/>
                    <a:pt x="638" y="0"/>
                  </a:cubicBezTo>
                  <a:cubicBezTo>
                    <a:pt x="638" y="0"/>
                    <a:pt x="638" y="0"/>
                    <a:pt x="638" y="0"/>
                  </a:cubicBezTo>
                  <a:cubicBezTo>
                    <a:pt x="638" y="0"/>
                    <a:pt x="638" y="0"/>
                    <a:pt x="638" y="0"/>
                  </a:cubicBezTo>
                  <a:cubicBezTo>
                    <a:pt x="625" y="0"/>
                    <a:pt x="612" y="2"/>
                    <a:pt x="600" y="3"/>
                  </a:cubicBezTo>
                  <a:cubicBezTo>
                    <a:pt x="587" y="4"/>
                    <a:pt x="575" y="5"/>
                    <a:pt x="564" y="7"/>
                  </a:cubicBezTo>
                  <a:cubicBezTo>
                    <a:pt x="553" y="8"/>
                    <a:pt x="542" y="10"/>
                    <a:pt x="534" y="12"/>
                  </a:cubicBezTo>
                  <a:cubicBezTo>
                    <a:pt x="525" y="14"/>
                    <a:pt x="518" y="17"/>
                    <a:pt x="513" y="19"/>
                  </a:cubicBezTo>
                  <a:cubicBezTo>
                    <a:pt x="510" y="21"/>
                    <a:pt x="508" y="23"/>
                    <a:pt x="507" y="25"/>
                  </a:cubicBezTo>
                  <a:cubicBezTo>
                    <a:pt x="506" y="27"/>
                    <a:pt x="506" y="30"/>
                    <a:pt x="506" y="32"/>
                  </a:cubicBezTo>
                  <a:cubicBezTo>
                    <a:pt x="507" y="34"/>
                    <a:pt x="508" y="37"/>
                    <a:pt x="510" y="39"/>
                  </a:cubicBezTo>
                  <a:cubicBezTo>
                    <a:pt x="512" y="42"/>
                    <a:pt x="514" y="45"/>
                    <a:pt x="516" y="48"/>
                  </a:cubicBezTo>
                  <a:cubicBezTo>
                    <a:pt x="519" y="51"/>
                    <a:pt x="521" y="54"/>
                    <a:pt x="524" y="57"/>
                  </a:cubicBezTo>
                  <a:cubicBezTo>
                    <a:pt x="526" y="61"/>
                    <a:pt x="528" y="65"/>
                    <a:pt x="529" y="69"/>
                  </a:cubicBezTo>
                  <a:cubicBezTo>
                    <a:pt x="530" y="73"/>
                    <a:pt x="530" y="78"/>
                    <a:pt x="528" y="83"/>
                  </a:cubicBezTo>
                  <a:cubicBezTo>
                    <a:pt x="527" y="88"/>
                    <a:pt x="523" y="94"/>
                    <a:pt x="516" y="100"/>
                  </a:cubicBezTo>
                  <a:cubicBezTo>
                    <a:pt x="506" y="109"/>
                    <a:pt x="490" y="118"/>
                    <a:pt x="467" y="128"/>
                  </a:cubicBezTo>
                  <a:cubicBezTo>
                    <a:pt x="443" y="139"/>
                    <a:pt x="411" y="150"/>
                    <a:pt x="372" y="161"/>
                  </a:cubicBezTo>
                  <a:cubicBezTo>
                    <a:pt x="329" y="174"/>
                    <a:pt x="278" y="187"/>
                    <a:pt x="220" y="200"/>
                  </a:cubicBezTo>
                  <a:cubicBezTo>
                    <a:pt x="155" y="215"/>
                    <a:pt x="82" y="231"/>
                    <a:pt x="0" y="247"/>
                  </a:cubicBezTo>
                  <a:cubicBezTo>
                    <a:pt x="49" y="247"/>
                    <a:pt x="98" y="247"/>
                    <a:pt x="146" y="247"/>
                  </a:cubicBezTo>
                  <a:cubicBezTo>
                    <a:pt x="195" y="247"/>
                    <a:pt x="243" y="247"/>
                    <a:pt x="292" y="247"/>
                  </a:cubicBezTo>
                  <a:cubicBezTo>
                    <a:pt x="340" y="247"/>
                    <a:pt x="388" y="247"/>
                    <a:pt x="436" y="247"/>
                  </a:cubicBezTo>
                  <a:cubicBezTo>
                    <a:pt x="484" y="247"/>
                    <a:pt x="512" y="247"/>
                    <a:pt x="560" y="247"/>
                  </a:cubicBezTo>
                  <a:cubicBezTo>
                    <a:pt x="608" y="230"/>
                    <a:pt x="667" y="214"/>
                    <a:pt x="697" y="199"/>
                  </a:cubicBezTo>
                  <a:cubicBezTo>
                    <a:pt x="725" y="185"/>
                    <a:pt x="746" y="172"/>
                    <a:pt x="759" y="159"/>
                  </a:cubicBezTo>
                  <a:cubicBezTo>
                    <a:pt x="771" y="148"/>
                    <a:pt x="778" y="137"/>
                    <a:pt x="778" y="127"/>
                  </a:cubicBezTo>
                  <a:cubicBezTo>
                    <a:pt x="778" y="117"/>
                    <a:pt x="774" y="108"/>
                    <a:pt x="764" y="100"/>
                  </a:cubicBezTo>
                  <a:cubicBezTo>
                    <a:pt x="757" y="93"/>
                    <a:pt x="748" y="88"/>
                    <a:pt x="738" y="82"/>
                  </a:cubicBezTo>
                  <a:cubicBezTo>
                    <a:pt x="728" y="77"/>
                    <a:pt x="718" y="73"/>
                    <a:pt x="707" y="68"/>
                  </a:cubicBezTo>
                  <a:cubicBezTo>
                    <a:pt x="697" y="64"/>
                    <a:pt x="687" y="61"/>
                    <a:pt x="677" y="57"/>
                  </a:cubicBezTo>
                  <a:cubicBezTo>
                    <a:pt x="667" y="54"/>
                    <a:pt x="658" y="51"/>
                    <a:pt x="649" y="48"/>
                  </a:cubicBezTo>
                  <a:cubicBezTo>
                    <a:pt x="641" y="45"/>
                    <a:pt x="633" y="42"/>
                    <a:pt x="626" y="40"/>
                  </a:cubicBezTo>
                  <a:cubicBezTo>
                    <a:pt x="619" y="37"/>
                    <a:pt x="613" y="35"/>
                    <a:pt x="607" y="32"/>
                  </a:cubicBezTo>
                  <a:cubicBezTo>
                    <a:pt x="602" y="30"/>
                    <a:pt x="597" y="28"/>
                    <a:pt x="593" y="26"/>
                  </a:cubicBezTo>
                  <a:cubicBezTo>
                    <a:pt x="590" y="24"/>
                    <a:pt x="588" y="22"/>
                    <a:pt x="587" y="20"/>
                  </a:cubicBezTo>
                  <a:cubicBezTo>
                    <a:pt x="585" y="17"/>
                    <a:pt x="587" y="15"/>
                    <a:pt x="590" y="13"/>
                  </a:cubicBezTo>
                  <a:cubicBezTo>
                    <a:pt x="594" y="11"/>
                    <a:pt x="600" y="9"/>
                    <a:pt x="607" y="7"/>
                  </a:cubicBezTo>
                  <a:cubicBezTo>
                    <a:pt x="615" y="6"/>
                    <a:pt x="624" y="4"/>
                    <a:pt x="634" y="3"/>
                  </a:cubicBezTo>
                  <a:cubicBezTo>
                    <a:pt x="643" y="2"/>
                    <a:pt x="654" y="1"/>
                    <a:pt x="666" y="0"/>
                  </a:cubicBezTo>
                  <a:close/>
                  <a:moveTo>
                    <a:pt x="699" y="0"/>
                  </a:moveTo>
                  <a:cubicBezTo>
                    <a:pt x="699" y="0"/>
                    <a:pt x="699" y="0"/>
                    <a:pt x="698" y="0"/>
                  </a:cubicBezTo>
                  <a:cubicBezTo>
                    <a:pt x="698" y="0"/>
                    <a:pt x="698" y="0"/>
                    <a:pt x="698" y="0"/>
                  </a:cubicBezTo>
                  <a:cubicBezTo>
                    <a:pt x="698" y="0"/>
                    <a:pt x="698" y="0"/>
                    <a:pt x="698" y="0"/>
                  </a:cubicBezTo>
                  <a:cubicBezTo>
                    <a:pt x="698" y="0"/>
                    <a:pt x="698" y="0"/>
                    <a:pt x="698" y="0"/>
                  </a:cubicBezTo>
                  <a:cubicBezTo>
                    <a:pt x="653" y="5"/>
                    <a:pt x="646" y="11"/>
                    <a:pt x="664" y="18"/>
                  </a:cubicBezTo>
                  <a:cubicBezTo>
                    <a:pt x="684" y="27"/>
                    <a:pt x="736" y="37"/>
                    <a:pt x="799" y="48"/>
                  </a:cubicBezTo>
                  <a:cubicBezTo>
                    <a:pt x="876" y="63"/>
                    <a:pt x="971" y="80"/>
                    <a:pt x="1049" y="103"/>
                  </a:cubicBezTo>
                  <a:cubicBezTo>
                    <a:pt x="1153" y="134"/>
                    <a:pt x="1239" y="178"/>
                    <a:pt x="1217" y="247"/>
                  </a:cubicBezTo>
                  <a:cubicBezTo>
                    <a:pt x="1214" y="247"/>
                    <a:pt x="1211" y="247"/>
                    <a:pt x="1209" y="247"/>
                  </a:cubicBezTo>
                  <a:cubicBezTo>
                    <a:pt x="1206" y="247"/>
                    <a:pt x="1204" y="247"/>
                    <a:pt x="1201" y="247"/>
                  </a:cubicBezTo>
                  <a:cubicBezTo>
                    <a:pt x="1199" y="247"/>
                    <a:pt x="1196" y="247"/>
                    <a:pt x="1194" y="247"/>
                  </a:cubicBezTo>
                  <a:cubicBezTo>
                    <a:pt x="1191" y="247"/>
                    <a:pt x="1188" y="247"/>
                    <a:pt x="1185" y="247"/>
                  </a:cubicBezTo>
                  <a:cubicBezTo>
                    <a:pt x="1215" y="178"/>
                    <a:pt x="1135" y="134"/>
                    <a:pt x="1034" y="103"/>
                  </a:cubicBezTo>
                  <a:cubicBezTo>
                    <a:pt x="959" y="80"/>
                    <a:pt x="866" y="63"/>
                    <a:pt x="792" y="48"/>
                  </a:cubicBezTo>
                  <a:cubicBezTo>
                    <a:pt x="730" y="37"/>
                    <a:pt x="679" y="27"/>
                    <a:pt x="660" y="18"/>
                  </a:cubicBezTo>
                  <a:cubicBezTo>
                    <a:pt x="644" y="11"/>
                    <a:pt x="651" y="5"/>
                    <a:pt x="696" y="0"/>
                  </a:cubicBezTo>
                  <a:cubicBezTo>
                    <a:pt x="694" y="0"/>
                    <a:pt x="692" y="0"/>
                    <a:pt x="690" y="0"/>
                  </a:cubicBezTo>
                  <a:cubicBezTo>
                    <a:pt x="688" y="0"/>
                    <a:pt x="685" y="0"/>
                    <a:pt x="683" y="0"/>
                  </a:cubicBezTo>
                  <a:cubicBezTo>
                    <a:pt x="681" y="0"/>
                    <a:pt x="679" y="0"/>
                    <a:pt x="677" y="0"/>
                  </a:cubicBezTo>
                  <a:cubicBezTo>
                    <a:pt x="675" y="0"/>
                    <a:pt x="673" y="0"/>
                    <a:pt x="671" y="0"/>
                  </a:cubicBezTo>
                  <a:cubicBezTo>
                    <a:pt x="659" y="1"/>
                    <a:pt x="649" y="2"/>
                    <a:pt x="640" y="3"/>
                  </a:cubicBezTo>
                  <a:cubicBezTo>
                    <a:pt x="630" y="5"/>
                    <a:pt x="622" y="6"/>
                    <a:pt x="615" y="8"/>
                  </a:cubicBezTo>
                  <a:cubicBezTo>
                    <a:pt x="608" y="9"/>
                    <a:pt x="603" y="11"/>
                    <a:pt x="601" y="13"/>
                  </a:cubicBezTo>
                  <a:cubicBezTo>
                    <a:pt x="598" y="15"/>
                    <a:pt x="597" y="17"/>
                    <a:pt x="599" y="20"/>
                  </a:cubicBezTo>
                  <a:cubicBezTo>
                    <a:pt x="601" y="22"/>
                    <a:pt x="605" y="24"/>
                    <a:pt x="609" y="26"/>
                  </a:cubicBezTo>
                  <a:cubicBezTo>
                    <a:pt x="613" y="28"/>
                    <a:pt x="619" y="30"/>
                    <a:pt x="625" y="33"/>
                  </a:cubicBezTo>
                  <a:cubicBezTo>
                    <a:pt x="631" y="35"/>
                    <a:pt x="639" y="37"/>
                    <a:pt x="647" y="40"/>
                  </a:cubicBezTo>
                  <a:cubicBezTo>
                    <a:pt x="655" y="42"/>
                    <a:pt x="664" y="45"/>
                    <a:pt x="673" y="48"/>
                  </a:cubicBezTo>
                  <a:cubicBezTo>
                    <a:pt x="682" y="51"/>
                    <a:pt x="693" y="54"/>
                    <a:pt x="704" y="57"/>
                  </a:cubicBezTo>
                  <a:cubicBezTo>
                    <a:pt x="715" y="61"/>
                    <a:pt x="727" y="64"/>
                    <a:pt x="738" y="69"/>
                  </a:cubicBezTo>
                  <a:cubicBezTo>
                    <a:pt x="751" y="73"/>
                    <a:pt x="763" y="77"/>
                    <a:pt x="774" y="82"/>
                  </a:cubicBezTo>
                  <a:cubicBezTo>
                    <a:pt x="786" y="88"/>
                    <a:pt x="797" y="94"/>
                    <a:pt x="807" y="100"/>
                  </a:cubicBezTo>
                  <a:cubicBezTo>
                    <a:pt x="820" y="109"/>
                    <a:pt x="828" y="117"/>
                    <a:pt x="831" y="127"/>
                  </a:cubicBezTo>
                  <a:cubicBezTo>
                    <a:pt x="835" y="137"/>
                    <a:pt x="833" y="148"/>
                    <a:pt x="825" y="159"/>
                  </a:cubicBezTo>
                  <a:cubicBezTo>
                    <a:pt x="817" y="171"/>
                    <a:pt x="801" y="184"/>
                    <a:pt x="779" y="198"/>
                  </a:cubicBezTo>
                  <a:cubicBezTo>
                    <a:pt x="754" y="214"/>
                    <a:pt x="739" y="230"/>
                    <a:pt x="697" y="247"/>
                  </a:cubicBezTo>
                  <a:cubicBezTo>
                    <a:pt x="694" y="247"/>
                    <a:pt x="674" y="247"/>
                    <a:pt x="671" y="247"/>
                  </a:cubicBezTo>
                  <a:cubicBezTo>
                    <a:pt x="668" y="247"/>
                    <a:pt x="666" y="247"/>
                    <a:pt x="664" y="247"/>
                  </a:cubicBezTo>
                  <a:cubicBezTo>
                    <a:pt x="661" y="247"/>
                    <a:pt x="659" y="247"/>
                    <a:pt x="656" y="247"/>
                  </a:cubicBezTo>
                  <a:cubicBezTo>
                    <a:pt x="653" y="247"/>
                    <a:pt x="650" y="247"/>
                    <a:pt x="647" y="247"/>
                  </a:cubicBezTo>
                  <a:cubicBezTo>
                    <a:pt x="690" y="230"/>
                    <a:pt x="726" y="214"/>
                    <a:pt x="752" y="198"/>
                  </a:cubicBezTo>
                  <a:cubicBezTo>
                    <a:pt x="776" y="185"/>
                    <a:pt x="793" y="171"/>
                    <a:pt x="804" y="159"/>
                  </a:cubicBezTo>
                  <a:cubicBezTo>
                    <a:pt x="813" y="148"/>
                    <a:pt x="816" y="137"/>
                    <a:pt x="814" y="127"/>
                  </a:cubicBezTo>
                  <a:cubicBezTo>
                    <a:pt x="812" y="117"/>
                    <a:pt x="805" y="109"/>
                    <a:pt x="793" y="100"/>
                  </a:cubicBezTo>
                  <a:cubicBezTo>
                    <a:pt x="784" y="94"/>
                    <a:pt x="773" y="88"/>
                    <a:pt x="762" y="82"/>
                  </a:cubicBezTo>
                  <a:cubicBezTo>
                    <a:pt x="751" y="77"/>
                    <a:pt x="740" y="73"/>
                    <a:pt x="728" y="69"/>
                  </a:cubicBezTo>
                  <a:cubicBezTo>
                    <a:pt x="717" y="64"/>
                    <a:pt x="706" y="61"/>
                    <a:pt x="695" y="57"/>
                  </a:cubicBezTo>
                  <a:cubicBezTo>
                    <a:pt x="685" y="54"/>
                    <a:pt x="674" y="51"/>
                    <a:pt x="665" y="48"/>
                  </a:cubicBezTo>
                  <a:cubicBezTo>
                    <a:pt x="656" y="45"/>
                    <a:pt x="648" y="42"/>
                    <a:pt x="640" y="40"/>
                  </a:cubicBezTo>
                  <a:cubicBezTo>
                    <a:pt x="632" y="37"/>
                    <a:pt x="625" y="35"/>
                    <a:pt x="619" y="33"/>
                  </a:cubicBezTo>
                  <a:cubicBezTo>
                    <a:pt x="613" y="30"/>
                    <a:pt x="608" y="28"/>
                    <a:pt x="604" y="26"/>
                  </a:cubicBezTo>
                  <a:cubicBezTo>
                    <a:pt x="600" y="24"/>
                    <a:pt x="597" y="22"/>
                    <a:pt x="595" y="20"/>
                  </a:cubicBezTo>
                  <a:cubicBezTo>
                    <a:pt x="593" y="17"/>
                    <a:pt x="594" y="15"/>
                    <a:pt x="597" y="13"/>
                  </a:cubicBezTo>
                  <a:cubicBezTo>
                    <a:pt x="600" y="11"/>
                    <a:pt x="606" y="9"/>
                    <a:pt x="613" y="8"/>
                  </a:cubicBezTo>
                  <a:cubicBezTo>
                    <a:pt x="619" y="6"/>
                    <a:pt x="628" y="5"/>
                    <a:pt x="638" y="3"/>
                  </a:cubicBezTo>
                  <a:cubicBezTo>
                    <a:pt x="647" y="2"/>
                    <a:pt x="658" y="1"/>
                    <a:pt x="669" y="0"/>
                  </a:cubicBezTo>
                  <a:cubicBezTo>
                    <a:pt x="669" y="0"/>
                    <a:pt x="669" y="0"/>
                    <a:pt x="669" y="0"/>
                  </a:cubicBezTo>
                  <a:cubicBezTo>
                    <a:pt x="669" y="0"/>
                    <a:pt x="668" y="0"/>
                    <a:pt x="668" y="0"/>
                  </a:cubicBezTo>
                  <a:cubicBezTo>
                    <a:pt x="668" y="0"/>
                    <a:pt x="668" y="0"/>
                    <a:pt x="668" y="0"/>
                  </a:cubicBezTo>
                  <a:cubicBezTo>
                    <a:pt x="668" y="0"/>
                    <a:pt x="668" y="0"/>
                    <a:pt x="667" y="0"/>
                  </a:cubicBezTo>
                  <a:cubicBezTo>
                    <a:pt x="656" y="1"/>
                    <a:pt x="645" y="2"/>
                    <a:pt x="636" y="3"/>
                  </a:cubicBezTo>
                  <a:cubicBezTo>
                    <a:pt x="626" y="4"/>
                    <a:pt x="617" y="6"/>
                    <a:pt x="610" y="7"/>
                  </a:cubicBezTo>
                  <a:cubicBezTo>
                    <a:pt x="603" y="9"/>
                    <a:pt x="597" y="11"/>
                    <a:pt x="594" y="13"/>
                  </a:cubicBezTo>
                  <a:cubicBezTo>
                    <a:pt x="590" y="15"/>
                    <a:pt x="589" y="17"/>
                    <a:pt x="591" y="20"/>
                  </a:cubicBezTo>
                  <a:cubicBezTo>
                    <a:pt x="592" y="22"/>
                    <a:pt x="595" y="24"/>
                    <a:pt x="598" y="26"/>
                  </a:cubicBezTo>
                  <a:cubicBezTo>
                    <a:pt x="602" y="28"/>
                    <a:pt x="607" y="30"/>
                    <a:pt x="613" y="33"/>
                  </a:cubicBezTo>
                  <a:cubicBezTo>
                    <a:pt x="619" y="35"/>
                    <a:pt x="626" y="37"/>
                    <a:pt x="633" y="40"/>
                  </a:cubicBezTo>
                  <a:cubicBezTo>
                    <a:pt x="640" y="42"/>
                    <a:pt x="649" y="45"/>
                    <a:pt x="657" y="48"/>
                  </a:cubicBezTo>
                  <a:cubicBezTo>
                    <a:pt x="666" y="51"/>
                    <a:pt x="676" y="54"/>
                    <a:pt x="686" y="57"/>
                  </a:cubicBezTo>
                  <a:cubicBezTo>
                    <a:pt x="696" y="61"/>
                    <a:pt x="707" y="64"/>
                    <a:pt x="718" y="68"/>
                  </a:cubicBezTo>
                  <a:cubicBezTo>
                    <a:pt x="729" y="73"/>
                    <a:pt x="740" y="77"/>
                    <a:pt x="750" y="82"/>
                  </a:cubicBezTo>
                  <a:cubicBezTo>
                    <a:pt x="760" y="88"/>
                    <a:pt x="770" y="94"/>
                    <a:pt x="778" y="100"/>
                  </a:cubicBezTo>
                  <a:cubicBezTo>
                    <a:pt x="789" y="108"/>
                    <a:pt x="795" y="117"/>
                    <a:pt x="796" y="127"/>
                  </a:cubicBezTo>
                  <a:cubicBezTo>
                    <a:pt x="797" y="137"/>
                    <a:pt x="792" y="148"/>
                    <a:pt x="781" y="159"/>
                  </a:cubicBezTo>
                  <a:cubicBezTo>
                    <a:pt x="769" y="172"/>
                    <a:pt x="750" y="185"/>
                    <a:pt x="724" y="198"/>
                  </a:cubicBezTo>
                  <a:cubicBezTo>
                    <a:pt x="696" y="214"/>
                    <a:pt x="658" y="230"/>
                    <a:pt x="613" y="247"/>
                  </a:cubicBezTo>
                  <a:cubicBezTo>
                    <a:pt x="683" y="247"/>
                    <a:pt x="736" y="247"/>
                    <a:pt x="772" y="247"/>
                  </a:cubicBezTo>
                  <a:cubicBezTo>
                    <a:pt x="824" y="247"/>
                    <a:pt x="877" y="247"/>
                    <a:pt x="930" y="247"/>
                  </a:cubicBezTo>
                  <a:cubicBezTo>
                    <a:pt x="982" y="247"/>
                    <a:pt x="1034" y="247"/>
                    <a:pt x="1086" y="247"/>
                  </a:cubicBezTo>
                  <a:cubicBezTo>
                    <a:pt x="1138" y="247"/>
                    <a:pt x="1190" y="247"/>
                    <a:pt x="1241" y="247"/>
                  </a:cubicBezTo>
                  <a:cubicBezTo>
                    <a:pt x="1256" y="177"/>
                    <a:pt x="1167" y="134"/>
                    <a:pt x="1060" y="103"/>
                  </a:cubicBezTo>
                  <a:cubicBezTo>
                    <a:pt x="980" y="80"/>
                    <a:pt x="883" y="63"/>
                    <a:pt x="805" y="48"/>
                  </a:cubicBezTo>
                  <a:cubicBezTo>
                    <a:pt x="741" y="37"/>
                    <a:pt x="687" y="27"/>
                    <a:pt x="667" y="19"/>
                  </a:cubicBezTo>
                  <a:cubicBezTo>
                    <a:pt x="649" y="11"/>
                    <a:pt x="654" y="5"/>
                    <a:pt x="699" y="0"/>
                  </a:cubicBezTo>
                  <a:close/>
                </a:path>
              </a:pathLst>
            </a:custGeom>
            <a:gradFill flip="none" rotWithShape="1">
              <a:gsLst>
                <a:gs pos="0">
                  <a:schemeClr val="bg1">
                    <a:lumMod val="65000"/>
                    <a:shade val="30000"/>
                    <a:satMod val="115000"/>
                    <a:alpha val="0"/>
                  </a:schemeClr>
                </a:gs>
                <a:gs pos="50000">
                  <a:schemeClr val="bg1">
                    <a:lumMod val="65000"/>
                    <a:shade val="67500"/>
                    <a:satMod val="115000"/>
                  </a:schemeClr>
                </a:gs>
                <a:gs pos="100000">
                  <a:schemeClr val="bg1">
                    <a:lumMod val="65000"/>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 name="Freeform 146"/>
            <p:cNvSpPr>
              <a:spLocks/>
            </p:cNvSpPr>
            <p:nvPr/>
          </p:nvSpPr>
          <p:spPr bwMode="auto">
            <a:xfrm>
              <a:off x="3983038" y="3675063"/>
              <a:ext cx="2306638" cy="925513"/>
            </a:xfrm>
            <a:custGeom>
              <a:avLst/>
              <a:gdLst/>
              <a:ahLst/>
              <a:cxnLst>
                <a:cxn ang="0">
                  <a:pos x="615" y="0"/>
                </a:cxn>
                <a:cxn ang="0">
                  <a:pos x="614" y="0"/>
                </a:cxn>
                <a:cxn ang="0">
                  <a:pos x="614" y="0"/>
                </a:cxn>
                <a:cxn ang="0">
                  <a:pos x="613" y="0"/>
                </a:cxn>
                <a:cxn ang="0">
                  <a:pos x="613" y="0"/>
                </a:cxn>
                <a:cxn ang="0">
                  <a:pos x="575" y="3"/>
                </a:cxn>
                <a:cxn ang="0">
                  <a:pos x="540" y="7"/>
                </a:cxn>
                <a:cxn ang="0">
                  <a:pos x="510" y="12"/>
                </a:cxn>
                <a:cxn ang="0">
                  <a:pos x="491" y="19"/>
                </a:cxn>
                <a:cxn ang="0">
                  <a:pos x="485" y="25"/>
                </a:cxn>
                <a:cxn ang="0">
                  <a:pos x="485" y="32"/>
                </a:cxn>
                <a:cxn ang="0">
                  <a:pos x="489" y="39"/>
                </a:cxn>
                <a:cxn ang="0">
                  <a:pos x="496" y="48"/>
                </a:cxn>
                <a:cxn ang="0">
                  <a:pos x="504" y="57"/>
                </a:cxn>
                <a:cxn ang="0">
                  <a:pos x="511" y="69"/>
                </a:cxn>
                <a:cxn ang="0">
                  <a:pos x="512" y="83"/>
                </a:cxn>
                <a:cxn ang="0">
                  <a:pos x="501" y="100"/>
                </a:cxn>
                <a:cxn ang="0">
                  <a:pos x="455" y="128"/>
                </a:cxn>
                <a:cxn ang="0">
                  <a:pos x="363" y="161"/>
                </a:cxn>
                <a:cxn ang="0">
                  <a:pos x="215" y="200"/>
                </a:cxn>
                <a:cxn ang="0">
                  <a:pos x="0" y="247"/>
                </a:cxn>
                <a:cxn ang="0">
                  <a:pos x="9" y="247"/>
                </a:cxn>
                <a:cxn ang="0">
                  <a:pos x="16" y="247"/>
                </a:cxn>
                <a:cxn ang="0">
                  <a:pos x="24" y="247"/>
                </a:cxn>
                <a:cxn ang="0">
                  <a:pos x="33" y="247"/>
                </a:cxn>
                <a:cxn ang="0">
                  <a:pos x="243" y="200"/>
                </a:cxn>
                <a:cxn ang="0">
                  <a:pos x="386" y="161"/>
                </a:cxn>
                <a:cxn ang="0">
                  <a:pos x="473" y="128"/>
                </a:cxn>
                <a:cxn ang="0">
                  <a:pos x="515" y="100"/>
                </a:cxn>
                <a:cxn ang="0">
                  <a:pos x="524" y="83"/>
                </a:cxn>
                <a:cxn ang="0">
                  <a:pos x="521" y="69"/>
                </a:cxn>
                <a:cxn ang="0">
                  <a:pos x="513" y="58"/>
                </a:cxn>
                <a:cxn ang="0">
                  <a:pos x="504" y="48"/>
                </a:cxn>
                <a:cxn ang="0">
                  <a:pos x="496" y="39"/>
                </a:cxn>
                <a:cxn ang="0">
                  <a:pos x="491" y="32"/>
                </a:cxn>
                <a:cxn ang="0">
                  <a:pos x="490" y="25"/>
                </a:cxn>
                <a:cxn ang="0">
                  <a:pos x="495" y="19"/>
                </a:cxn>
                <a:cxn ang="0">
                  <a:pos x="514" y="12"/>
                </a:cxn>
                <a:cxn ang="0">
                  <a:pos x="542" y="7"/>
                </a:cxn>
                <a:cxn ang="0">
                  <a:pos x="577" y="3"/>
                </a:cxn>
                <a:cxn ang="0">
                  <a:pos x="615" y="0"/>
                </a:cxn>
              </a:cxnLst>
              <a:rect l="0" t="0" r="r" b="b"/>
              <a:pathLst>
                <a:path w="615" h="247">
                  <a:moveTo>
                    <a:pt x="615" y="0"/>
                  </a:moveTo>
                  <a:cubicBezTo>
                    <a:pt x="614" y="0"/>
                    <a:pt x="614" y="0"/>
                    <a:pt x="614" y="0"/>
                  </a:cubicBezTo>
                  <a:cubicBezTo>
                    <a:pt x="614" y="0"/>
                    <a:pt x="614" y="0"/>
                    <a:pt x="614" y="0"/>
                  </a:cubicBezTo>
                  <a:cubicBezTo>
                    <a:pt x="614" y="0"/>
                    <a:pt x="614" y="0"/>
                    <a:pt x="613" y="0"/>
                  </a:cubicBezTo>
                  <a:cubicBezTo>
                    <a:pt x="613" y="0"/>
                    <a:pt x="613" y="0"/>
                    <a:pt x="613" y="0"/>
                  </a:cubicBezTo>
                  <a:cubicBezTo>
                    <a:pt x="600" y="0"/>
                    <a:pt x="587" y="2"/>
                    <a:pt x="575" y="3"/>
                  </a:cubicBezTo>
                  <a:cubicBezTo>
                    <a:pt x="563" y="4"/>
                    <a:pt x="551" y="5"/>
                    <a:pt x="540" y="7"/>
                  </a:cubicBezTo>
                  <a:cubicBezTo>
                    <a:pt x="529" y="8"/>
                    <a:pt x="519" y="10"/>
                    <a:pt x="510" y="12"/>
                  </a:cubicBezTo>
                  <a:cubicBezTo>
                    <a:pt x="502" y="14"/>
                    <a:pt x="495" y="17"/>
                    <a:pt x="491" y="19"/>
                  </a:cubicBezTo>
                  <a:cubicBezTo>
                    <a:pt x="487" y="21"/>
                    <a:pt x="486" y="23"/>
                    <a:pt x="485" y="25"/>
                  </a:cubicBezTo>
                  <a:cubicBezTo>
                    <a:pt x="484" y="27"/>
                    <a:pt x="484" y="30"/>
                    <a:pt x="485" y="32"/>
                  </a:cubicBezTo>
                  <a:cubicBezTo>
                    <a:pt x="486" y="34"/>
                    <a:pt x="487" y="37"/>
                    <a:pt x="489" y="39"/>
                  </a:cubicBezTo>
                  <a:cubicBezTo>
                    <a:pt x="491" y="42"/>
                    <a:pt x="494" y="45"/>
                    <a:pt x="496" y="48"/>
                  </a:cubicBezTo>
                  <a:cubicBezTo>
                    <a:pt x="499" y="51"/>
                    <a:pt x="502" y="54"/>
                    <a:pt x="504" y="57"/>
                  </a:cubicBezTo>
                  <a:cubicBezTo>
                    <a:pt x="507" y="61"/>
                    <a:pt x="509" y="65"/>
                    <a:pt x="511" y="69"/>
                  </a:cubicBezTo>
                  <a:cubicBezTo>
                    <a:pt x="512" y="73"/>
                    <a:pt x="513" y="78"/>
                    <a:pt x="512" y="83"/>
                  </a:cubicBezTo>
                  <a:cubicBezTo>
                    <a:pt x="510" y="88"/>
                    <a:pt x="507" y="94"/>
                    <a:pt x="501" y="100"/>
                  </a:cubicBezTo>
                  <a:cubicBezTo>
                    <a:pt x="492" y="109"/>
                    <a:pt x="477" y="118"/>
                    <a:pt x="455" y="128"/>
                  </a:cubicBezTo>
                  <a:cubicBezTo>
                    <a:pt x="432" y="139"/>
                    <a:pt x="401" y="150"/>
                    <a:pt x="363" y="161"/>
                  </a:cubicBezTo>
                  <a:cubicBezTo>
                    <a:pt x="322" y="174"/>
                    <a:pt x="272" y="187"/>
                    <a:pt x="215" y="200"/>
                  </a:cubicBezTo>
                  <a:cubicBezTo>
                    <a:pt x="152" y="215"/>
                    <a:pt x="80" y="231"/>
                    <a:pt x="0" y="247"/>
                  </a:cubicBezTo>
                  <a:cubicBezTo>
                    <a:pt x="3" y="247"/>
                    <a:pt x="6" y="247"/>
                    <a:pt x="9" y="247"/>
                  </a:cubicBezTo>
                  <a:cubicBezTo>
                    <a:pt x="11" y="247"/>
                    <a:pt x="14" y="247"/>
                    <a:pt x="16" y="247"/>
                  </a:cubicBezTo>
                  <a:cubicBezTo>
                    <a:pt x="19" y="247"/>
                    <a:pt x="22" y="247"/>
                    <a:pt x="24" y="247"/>
                  </a:cubicBezTo>
                  <a:cubicBezTo>
                    <a:pt x="27" y="247"/>
                    <a:pt x="30" y="247"/>
                    <a:pt x="33" y="247"/>
                  </a:cubicBezTo>
                  <a:cubicBezTo>
                    <a:pt x="112" y="231"/>
                    <a:pt x="182" y="215"/>
                    <a:pt x="243" y="200"/>
                  </a:cubicBezTo>
                  <a:cubicBezTo>
                    <a:pt x="298" y="187"/>
                    <a:pt x="346" y="174"/>
                    <a:pt x="386" y="161"/>
                  </a:cubicBezTo>
                  <a:cubicBezTo>
                    <a:pt x="422" y="150"/>
                    <a:pt x="451" y="139"/>
                    <a:pt x="473" y="128"/>
                  </a:cubicBezTo>
                  <a:cubicBezTo>
                    <a:pt x="493" y="118"/>
                    <a:pt x="508" y="109"/>
                    <a:pt x="515" y="100"/>
                  </a:cubicBezTo>
                  <a:cubicBezTo>
                    <a:pt x="521" y="94"/>
                    <a:pt x="523" y="88"/>
                    <a:pt x="524" y="83"/>
                  </a:cubicBezTo>
                  <a:cubicBezTo>
                    <a:pt x="524" y="78"/>
                    <a:pt x="523" y="73"/>
                    <a:pt x="521" y="69"/>
                  </a:cubicBezTo>
                  <a:cubicBezTo>
                    <a:pt x="519" y="65"/>
                    <a:pt x="517" y="61"/>
                    <a:pt x="513" y="58"/>
                  </a:cubicBezTo>
                  <a:cubicBezTo>
                    <a:pt x="510" y="54"/>
                    <a:pt x="507" y="51"/>
                    <a:pt x="504" y="48"/>
                  </a:cubicBezTo>
                  <a:cubicBezTo>
                    <a:pt x="501" y="45"/>
                    <a:pt x="499" y="42"/>
                    <a:pt x="496" y="39"/>
                  </a:cubicBezTo>
                  <a:cubicBezTo>
                    <a:pt x="494" y="37"/>
                    <a:pt x="492" y="34"/>
                    <a:pt x="491" y="32"/>
                  </a:cubicBezTo>
                  <a:cubicBezTo>
                    <a:pt x="489" y="30"/>
                    <a:pt x="489" y="27"/>
                    <a:pt x="490" y="25"/>
                  </a:cubicBezTo>
                  <a:cubicBezTo>
                    <a:pt x="490" y="23"/>
                    <a:pt x="492" y="21"/>
                    <a:pt x="495" y="19"/>
                  </a:cubicBezTo>
                  <a:cubicBezTo>
                    <a:pt x="499" y="17"/>
                    <a:pt x="505" y="14"/>
                    <a:pt x="514" y="12"/>
                  </a:cubicBezTo>
                  <a:cubicBezTo>
                    <a:pt x="522" y="10"/>
                    <a:pt x="531" y="8"/>
                    <a:pt x="542" y="7"/>
                  </a:cubicBezTo>
                  <a:cubicBezTo>
                    <a:pt x="553" y="5"/>
                    <a:pt x="565" y="4"/>
                    <a:pt x="577" y="3"/>
                  </a:cubicBezTo>
                  <a:cubicBezTo>
                    <a:pt x="589" y="2"/>
                    <a:pt x="602" y="1"/>
                    <a:pt x="615" y="0"/>
                  </a:cubicBezTo>
                  <a:close/>
                </a:path>
              </a:pathLst>
            </a:custGeom>
            <a:gradFill flip="none" rotWithShape="1">
              <a:gsLst>
                <a:gs pos="0">
                  <a:schemeClr val="bg1">
                    <a:shade val="30000"/>
                    <a:satMod val="115000"/>
                    <a:alpha val="0"/>
                  </a:schemeClr>
                </a:gs>
                <a:gs pos="15000">
                  <a:schemeClr val="bg1">
                    <a:shade val="67500"/>
                    <a:satMod val="115000"/>
                  </a:schemeClr>
                </a:gs>
                <a:gs pos="57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Freeform 147"/>
            <p:cNvSpPr>
              <a:spLocks/>
            </p:cNvSpPr>
            <p:nvPr/>
          </p:nvSpPr>
          <p:spPr bwMode="auto">
            <a:xfrm>
              <a:off x="6300788" y="3675063"/>
              <a:ext cx="2230438" cy="925513"/>
            </a:xfrm>
            <a:custGeom>
              <a:avLst/>
              <a:gdLst/>
              <a:ahLst/>
              <a:cxnLst>
                <a:cxn ang="0">
                  <a:pos x="54" y="0"/>
                </a:cxn>
                <a:cxn ang="0">
                  <a:pos x="53" y="0"/>
                </a:cxn>
                <a:cxn ang="0">
                  <a:pos x="53" y="0"/>
                </a:cxn>
                <a:cxn ang="0">
                  <a:pos x="52" y="0"/>
                </a:cxn>
                <a:cxn ang="0">
                  <a:pos x="52" y="0"/>
                </a:cxn>
                <a:cxn ang="0">
                  <a:pos x="16" y="18"/>
                </a:cxn>
                <a:cxn ang="0">
                  <a:pos x="148" y="48"/>
                </a:cxn>
                <a:cxn ang="0">
                  <a:pos x="390" y="103"/>
                </a:cxn>
                <a:cxn ang="0">
                  <a:pos x="541" y="247"/>
                </a:cxn>
                <a:cxn ang="0">
                  <a:pos x="550" y="247"/>
                </a:cxn>
                <a:cxn ang="0">
                  <a:pos x="557" y="247"/>
                </a:cxn>
                <a:cxn ang="0">
                  <a:pos x="565" y="247"/>
                </a:cxn>
                <a:cxn ang="0">
                  <a:pos x="573" y="247"/>
                </a:cxn>
                <a:cxn ang="0">
                  <a:pos x="405" y="103"/>
                </a:cxn>
                <a:cxn ang="0">
                  <a:pos x="155" y="48"/>
                </a:cxn>
                <a:cxn ang="0">
                  <a:pos x="20" y="18"/>
                </a:cxn>
                <a:cxn ang="0">
                  <a:pos x="54" y="0"/>
                </a:cxn>
              </a:cxnLst>
              <a:rect l="0" t="0" r="r" b="b"/>
              <a:pathLst>
                <a:path w="595" h="247">
                  <a:moveTo>
                    <a:pt x="54" y="0"/>
                  </a:moveTo>
                  <a:cubicBezTo>
                    <a:pt x="53" y="0"/>
                    <a:pt x="53" y="0"/>
                    <a:pt x="53" y="0"/>
                  </a:cubicBezTo>
                  <a:cubicBezTo>
                    <a:pt x="53" y="0"/>
                    <a:pt x="53" y="0"/>
                    <a:pt x="53" y="0"/>
                  </a:cubicBezTo>
                  <a:cubicBezTo>
                    <a:pt x="53" y="0"/>
                    <a:pt x="52" y="0"/>
                    <a:pt x="52" y="0"/>
                  </a:cubicBezTo>
                  <a:cubicBezTo>
                    <a:pt x="52" y="0"/>
                    <a:pt x="52" y="0"/>
                    <a:pt x="52" y="0"/>
                  </a:cubicBezTo>
                  <a:cubicBezTo>
                    <a:pt x="7" y="5"/>
                    <a:pt x="0" y="11"/>
                    <a:pt x="16" y="18"/>
                  </a:cubicBezTo>
                  <a:cubicBezTo>
                    <a:pt x="35" y="27"/>
                    <a:pt x="86" y="37"/>
                    <a:pt x="148" y="48"/>
                  </a:cubicBezTo>
                  <a:cubicBezTo>
                    <a:pt x="222" y="63"/>
                    <a:pt x="315" y="80"/>
                    <a:pt x="390" y="103"/>
                  </a:cubicBezTo>
                  <a:cubicBezTo>
                    <a:pt x="491" y="134"/>
                    <a:pt x="571" y="178"/>
                    <a:pt x="541" y="247"/>
                  </a:cubicBezTo>
                  <a:cubicBezTo>
                    <a:pt x="544" y="247"/>
                    <a:pt x="547" y="247"/>
                    <a:pt x="550" y="247"/>
                  </a:cubicBezTo>
                  <a:cubicBezTo>
                    <a:pt x="552" y="247"/>
                    <a:pt x="555" y="247"/>
                    <a:pt x="557" y="247"/>
                  </a:cubicBezTo>
                  <a:cubicBezTo>
                    <a:pt x="560" y="247"/>
                    <a:pt x="562" y="247"/>
                    <a:pt x="565" y="247"/>
                  </a:cubicBezTo>
                  <a:cubicBezTo>
                    <a:pt x="567" y="247"/>
                    <a:pt x="570" y="247"/>
                    <a:pt x="573" y="247"/>
                  </a:cubicBezTo>
                  <a:cubicBezTo>
                    <a:pt x="595" y="178"/>
                    <a:pt x="509" y="134"/>
                    <a:pt x="405" y="103"/>
                  </a:cubicBezTo>
                  <a:cubicBezTo>
                    <a:pt x="327" y="80"/>
                    <a:pt x="232" y="63"/>
                    <a:pt x="155" y="48"/>
                  </a:cubicBezTo>
                  <a:cubicBezTo>
                    <a:pt x="92" y="37"/>
                    <a:pt x="40" y="27"/>
                    <a:pt x="20" y="18"/>
                  </a:cubicBezTo>
                  <a:cubicBezTo>
                    <a:pt x="2" y="11"/>
                    <a:pt x="9" y="5"/>
                    <a:pt x="54" y="0"/>
                  </a:cubicBezTo>
                  <a:close/>
                </a:path>
              </a:pathLst>
            </a:custGeom>
            <a:gradFill flip="none" rotWithShape="1">
              <a:gsLst>
                <a:gs pos="0">
                  <a:schemeClr val="bg1">
                    <a:shade val="30000"/>
                    <a:satMod val="115000"/>
                    <a:alpha val="0"/>
                  </a:schemeClr>
                </a:gs>
                <a:gs pos="15000">
                  <a:schemeClr val="bg1">
                    <a:shade val="67500"/>
                    <a:satMod val="115000"/>
                  </a:schemeClr>
                </a:gs>
                <a:gs pos="57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48"/>
            <p:cNvSpPr>
              <a:spLocks/>
            </p:cNvSpPr>
            <p:nvPr/>
          </p:nvSpPr>
          <p:spPr bwMode="auto">
            <a:xfrm>
              <a:off x="5984875" y="3675063"/>
              <a:ext cx="889000" cy="925513"/>
            </a:xfrm>
            <a:custGeom>
              <a:avLst/>
              <a:gdLst/>
              <a:ahLst/>
              <a:cxnLst>
                <a:cxn ang="0">
                  <a:pos x="107" y="0"/>
                </a:cxn>
                <a:cxn ang="0">
                  <a:pos x="107" y="0"/>
                </a:cxn>
                <a:cxn ang="0">
                  <a:pos x="107" y="0"/>
                </a:cxn>
                <a:cxn ang="0">
                  <a:pos x="106" y="0"/>
                </a:cxn>
                <a:cxn ang="0">
                  <a:pos x="106" y="0"/>
                </a:cxn>
                <a:cxn ang="0">
                  <a:pos x="74" y="3"/>
                </a:cxn>
                <a:cxn ang="0">
                  <a:pos x="47" y="7"/>
                </a:cxn>
                <a:cxn ang="0">
                  <a:pos x="30" y="13"/>
                </a:cxn>
                <a:cxn ang="0">
                  <a:pos x="27" y="20"/>
                </a:cxn>
                <a:cxn ang="0">
                  <a:pos x="33" y="26"/>
                </a:cxn>
                <a:cxn ang="0">
                  <a:pos x="47" y="32"/>
                </a:cxn>
                <a:cxn ang="0">
                  <a:pos x="66" y="40"/>
                </a:cxn>
                <a:cxn ang="0">
                  <a:pos x="89" y="48"/>
                </a:cxn>
                <a:cxn ang="0">
                  <a:pos x="117" y="57"/>
                </a:cxn>
                <a:cxn ang="0">
                  <a:pos x="147" y="68"/>
                </a:cxn>
                <a:cxn ang="0">
                  <a:pos x="178" y="82"/>
                </a:cxn>
                <a:cxn ang="0">
                  <a:pos x="204" y="100"/>
                </a:cxn>
                <a:cxn ang="0">
                  <a:pos x="218" y="127"/>
                </a:cxn>
                <a:cxn ang="0">
                  <a:pos x="199" y="159"/>
                </a:cxn>
                <a:cxn ang="0">
                  <a:pos x="137" y="199"/>
                </a:cxn>
                <a:cxn ang="0">
                  <a:pos x="0" y="247"/>
                </a:cxn>
                <a:cxn ang="0">
                  <a:pos x="29" y="247"/>
                </a:cxn>
                <a:cxn ang="0">
                  <a:pos x="36" y="247"/>
                </a:cxn>
                <a:cxn ang="0">
                  <a:pos x="44" y="247"/>
                </a:cxn>
                <a:cxn ang="0">
                  <a:pos x="53" y="247"/>
                </a:cxn>
                <a:cxn ang="0">
                  <a:pos x="53" y="247"/>
                </a:cxn>
                <a:cxn ang="0">
                  <a:pos x="53" y="247"/>
                </a:cxn>
                <a:cxn ang="0">
                  <a:pos x="53" y="247"/>
                </a:cxn>
                <a:cxn ang="0">
                  <a:pos x="53" y="247"/>
                </a:cxn>
                <a:cxn ang="0">
                  <a:pos x="164" y="198"/>
                </a:cxn>
                <a:cxn ang="0">
                  <a:pos x="221" y="159"/>
                </a:cxn>
                <a:cxn ang="0">
                  <a:pos x="236" y="127"/>
                </a:cxn>
                <a:cxn ang="0">
                  <a:pos x="218" y="100"/>
                </a:cxn>
                <a:cxn ang="0">
                  <a:pos x="190" y="82"/>
                </a:cxn>
                <a:cxn ang="0">
                  <a:pos x="158" y="68"/>
                </a:cxn>
                <a:cxn ang="0">
                  <a:pos x="126" y="57"/>
                </a:cxn>
                <a:cxn ang="0">
                  <a:pos x="97" y="48"/>
                </a:cxn>
                <a:cxn ang="0">
                  <a:pos x="73" y="40"/>
                </a:cxn>
                <a:cxn ang="0">
                  <a:pos x="53" y="33"/>
                </a:cxn>
                <a:cxn ang="0">
                  <a:pos x="38" y="26"/>
                </a:cxn>
                <a:cxn ang="0">
                  <a:pos x="31" y="20"/>
                </a:cxn>
                <a:cxn ang="0">
                  <a:pos x="34" y="13"/>
                </a:cxn>
                <a:cxn ang="0">
                  <a:pos x="50" y="7"/>
                </a:cxn>
                <a:cxn ang="0">
                  <a:pos x="76" y="3"/>
                </a:cxn>
                <a:cxn ang="0">
                  <a:pos x="107" y="0"/>
                </a:cxn>
              </a:cxnLst>
              <a:rect l="0" t="0" r="r" b="b"/>
              <a:pathLst>
                <a:path w="237" h="247">
                  <a:moveTo>
                    <a:pt x="107" y="0"/>
                  </a:moveTo>
                  <a:cubicBezTo>
                    <a:pt x="107" y="0"/>
                    <a:pt x="107" y="0"/>
                    <a:pt x="107" y="0"/>
                  </a:cubicBezTo>
                  <a:cubicBezTo>
                    <a:pt x="107" y="0"/>
                    <a:pt x="107" y="0"/>
                    <a:pt x="107" y="0"/>
                  </a:cubicBezTo>
                  <a:cubicBezTo>
                    <a:pt x="107" y="0"/>
                    <a:pt x="106" y="0"/>
                    <a:pt x="106" y="0"/>
                  </a:cubicBezTo>
                  <a:cubicBezTo>
                    <a:pt x="106" y="0"/>
                    <a:pt x="106" y="0"/>
                    <a:pt x="106" y="0"/>
                  </a:cubicBezTo>
                  <a:cubicBezTo>
                    <a:pt x="94" y="1"/>
                    <a:pt x="83" y="2"/>
                    <a:pt x="74" y="3"/>
                  </a:cubicBezTo>
                  <a:cubicBezTo>
                    <a:pt x="64" y="4"/>
                    <a:pt x="55" y="6"/>
                    <a:pt x="47" y="7"/>
                  </a:cubicBezTo>
                  <a:cubicBezTo>
                    <a:pt x="40" y="9"/>
                    <a:pt x="34" y="11"/>
                    <a:pt x="30" y="13"/>
                  </a:cubicBezTo>
                  <a:cubicBezTo>
                    <a:pt x="27" y="15"/>
                    <a:pt x="25" y="17"/>
                    <a:pt x="27" y="20"/>
                  </a:cubicBezTo>
                  <a:cubicBezTo>
                    <a:pt x="28" y="22"/>
                    <a:pt x="30" y="24"/>
                    <a:pt x="33" y="26"/>
                  </a:cubicBezTo>
                  <a:cubicBezTo>
                    <a:pt x="37" y="28"/>
                    <a:pt x="42" y="30"/>
                    <a:pt x="47" y="32"/>
                  </a:cubicBezTo>
                  <a:cubicBezTo>
                    <a:pt x="53" y="35"/>
                    <a:pt x="59" y="37"/>
                    <a:pt x="66" y="40"/>
                  </a:cubicBezTo>
                  <a:cubicBezTo>
                    <a:pt x="73" y="42"/>
                    <a:pt x="81" y="45"/>
                    <a:pt x="89" y="48"/>
                  </a:cubicBezTo>
                  <a:cubicBezTo>
                    <a:pt x="98" y="51"/>
                    <a:pt x="107" y="54"/>
                    <a:pt x="117" y="57"/>
                  </a:cubicBezTo>
                  <a:cubicBezTo>
                    <a:pt x="127" y="61"/>
                    <a:pt x="137" y="64"/>
                    <a:pt x="147" y="68"/>
                  </a:cubicBezTo>
                  <a:cubicBezTo>
                    <a:pt x="158" y="73"/>
                    <a:pt x="168" y="77"/>
                    <a:pt x="178" y="82"/>
                  </a:cubicBezTo>
                  <a:cubicBezTo>
                    <a:pt x="188" y="88"/>
                    <a:pt x="197" y="93"/>
                    <a:pt x="204" y="100"/>
                  </a:cubicBezTo>
                  <a:cubicBezTo>
                    <a:pt x="214" y="108"/>
                    <a:pt x="218" y="117"/>
                    <a:pt x="218" y="127"/>
                  </a:cubicBezTo>
                  <a:cubicBezTo>
                    <a:pt x="218" y="137"/>
                    <a:pt x="211" y="148"/>
                    <a:pt x="199" y="159"/>
                  </a:cubicBezTo>
                  <a:cubicBezTo>
                    <a:pt x="186" y="172"/>
                    <a:pt x="165" y="185"/>
                    <a:pt x="137" y="199"/>
                  </a:cubicBezTo>
                  <a:cubicBezTo>
                    <a:pt x="107" y="214"/>
                    <a:pt x="48" y="230"/>
                    <a:pt x="0" y="247"/>
                  </a:cubicBezTo>
                  <a:cubicBezTo>
                    <a:pt x="3" y="247"/>
                    <a:pt x="26" y="247"/>
                    <a:pt x="29" y="247"/>
                  </a:cubicBezTo>
                  <a:cubicBezTo>
                    <a:pt x="31" y="247"/>
                    <a:pt x="34" y="247"/>
                    <a:pt x="36" y="247"/>
                  </a:cubicBezTo>
                  <a:cubicBezTo>
                    <a:pt x="39" y="247"/>
                    <a:pt x="41" y="247"/>
                    <a:pt x="44" y="247"/>
                  </a:cubicBezTo>
                  <a:cubicBezTo>
                    <a:pt x="47" y="247"/>
                    <a:pt x="49" y="247"/>
                    <a:pt x="53" y="247"/>
                  </a:cubicBezTo>
                  <a:cubicBezTo>
                    <a:pt x="53" y="247"/>
                    <a:pt x="53" y="247"/>
                    <a:pt x="53" y="247"/>
                  </a:cubicBezTo>
                  <a:cubicBezTo>
                    <a:pt x="53" y="247"/>
                    <a:pt x="53" y="247"/>
                    <a:pt x="53" y="247"/>
                  </a:cubicBezTo>
                  <a:cubicBezTo>
                    <a:pt x="53" y="247"/>
                    <a:pt x="53" y="247"/>
                    <a:pt x="53" y="247"/>
                  </a:cubicBezTo>
                  <a:cubicBezTo>
                    <a:pt x="53" y="247"/>
                    <a:pt x="53" y="247"/>
                    <a:pt x="53" y="247"/>
                  </a:cubicBezTo>
                  <a:cubicBezTo>
                    <a:pt x="98" y="230"/>
                    <a:pt x="136" y="214"/>
                    <a:pt x="164" y="198"/>
                  </a:cubicBezTo>
                  <a:cubicBezTo>
                    <a:pt x="190" y="185"/>
                    <a:pt x="209" y="172"/>
                    <a:pt x="221" y="159"/>
                  </a:cubicBezTo>
                  <a:cubicBezTo>
                    <a:pt x="232" y="148"/>
                    <a:pt x="237" y="137"/>
                    <a:pt x="236" y="127"/>
                  </a:cubicBezTo>
                  <a:cubicBezTo>
                    <a:pt x="235" y="117"/>
                    <a:pt x="229" y="108"/>
                    <a:pt x="218" y="100"/>
                  </a:cubicBezTo>
                  <a:cubicBezTo>
                    <a:pt x="210" y="94"/>
                    <a:pt x="200" y="88"/>
                    <a:pt x="190" y="82"/>
                  </a:cubicBezTo>
                  <a:cubicBezTo>
                    <a:pt x="180" y="77"/>
                    <a:pt x="169" y="73"/>
                    <a:pt x="158" y="68"/>
                  </a:cubicBezTo>
                  <a:cubicBezTo>
                    <a:pt x="147" y="64"/>
                    <a:pt x="136" y="61"/>
                    <a:pt x="126" y="57"/>
                  </a:cubicBezTo>
                  <a:cubicBezTo>
                    <a:pt x="116" y="54"/>
                    <a:pt x="106" y="51"/>
                    <a:pt x="97" y="48"/>
                  </a:cubicBezTo>
                  <a:cubicBezTo>
                    <a:pt x="89" y="45"/>
                    <a:pt x="80" y="42"/>
                    <a:pt x="73" y="40"/>
                  </a:cubicBezTo>
                  <a:cubicBezTo>
                    <a:pt x="66" y="37"/>
                    <a:pt x="59" y="35"/>
                    <a:pt x="53" y="33"/>
                  </a:cubicBezTo>
                  <a:cubicBezTo>
                    <a:pt x="47" y="30"/>
                    <a:pt x="42" y="28"/>
                    <a:pt x="38" y="26"/>
                  </a:cubicBezTo>
                  <a:cubicBezTo>
                    <a:pt x="35" y="24"/>
                    <a:pt x="32" y="22"/>
                    <a:pt x="31" y="20"/>
                  </a:cubicBezTo>
                  <a:cubicBezTo>
                    <a:pt x="29" y="17"/>
                    <a:pt x="30" y="15"/>
                    <a:pt x="34" y="13"/>
                  </a:cubicBezTo>
                  <a:cubicBezTo>
                    <a:pt x="37" y="11"/>
                    <a:pt x="43" y="9"/>
                    <a:pt x="50" y="7"/>
                  </a:cubicBezTo>
                  <a:cubicBezTo>
                    <a:pt x="57" y="6"/>
                    <a:pt x="66" y="4"/>
                    <a:pt x="76" y="3"/>
                  </a:cubicBezTo>
                  <a:cubicBezTo>
                    <a:pt x="85" y="2"/>
                    <a:pt x="96" y="1"/>
                    <a:pt x="107" y="0"/>
                  </a:cubicBezTo>
                  <a:close/>
                </a:path>
              </a:pathLst>
            </a:custGeom>
            <a:gradFill flip="none" rotWithShape="1">
              <a:gsLst>
                <a:gs pos="0">
                  <a:schemeClr val="bg1">
                    <a:shade val="30000"/>
                    <a:satMod val="115000"/>
                    <a:alpha val="0"/>
                  </a:schemeClr>
                </a:gs>
                <a:gs pos="15000">
                  <a:schemeClr val="bg1">
                    <a:shade val="67500"/>
                    <a:satMod val="115000"/>
                  </a:schemeClr>
                </a:gs>
                <a:gs pos="57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149"/>
            <p:cNvSpPr>
              <a:spLocks/>
            </p:cNvSpPr>
            <p:nvPr/>
          </p:nvSpPr>
          <p:spPr bwMode="auto">
            <a:xfrm>
              <a:off x="6108700" y="3675063"/>
              <a:ext cx="908050" cy="925513"/>
            </a:xfrm>
            <a:custGeom>
              <a:avLst/>
              <a:gdLst/>
              <a:ahLst/>
              <a:cxnLst>
                <a:cxn ang="0">
                  <a:pos x="78" y="0"/>
                </a:cxn>
                <a:cxn ang="0">
                  <a:pos x="77" y="0"/>
                </a:cxn>
                <a:cxn ang="0">
                  <a:pos x="77" y="0"/>
                </a:cxn>
                <a:cxn ang="0">
                  <a:pos x="77" y="0"/>
                </a:cxn>
                <a:cxn ang="0">
                  <a:pos x="76" y="0"/>
                </a:cxn>
                <a:cxn ang="0">
                  <a:pos x="45" y="3"/>
                </a:cxn>
                <a:cxn ang="0">
                  <a:pos x="20" y="8"/>
                </a:cxn>
                <a:cxn ang="0">
                  <a:pos x="4" y="13"/>
                </a:cxn>
                <a:cxn ang="0">
                  <a:pos x="2" y="20"/>
                </a:cxn>
                <a:cxn ang="0">
                  <a:pos x="11" y="26"/>
                </a:cxn>
                <a:cxn ang="0">
                  <a:pos x="26" y="33"/>
                </a:cxn>
                <a:cxn ang="0">
                  <a:pos x="47" y="40"/>
                </a:cxn>
                <a:cxn ang="0">
                  <a:pos x="72" y="48"/>
                </a:cxn>
                <a:cxn ang="0">
                  <a:pos x="102" y="57"/>
                </a:cxn>
                <a:cxn ang="0">
                  <a:pos x="135" y="69"/>
                </a:cxn>
                <a:cxn ang="0">
                  <a:pos x="169" y="82"/>
                </a:cxn>
                <a:cxn ang="0">
                  <a:pos x="200" y="100"/>
                </a:cxn>
                <a:cxn ang="0">
                  <a:pos x="221" y="127"/>
                </a:cxn>
                <a:cxn ang="0">
                  <a:pos x="211" y="159"/>
                </a:cxn>
                <a:cxn ang="0">
                  <a:pos x="159" y="198"/>
                </a:cxn>
                <a:cxn ang="0">
                  <a:pos x="54" y="247"/>
                </a:cxn>
                <a:cxn ang="0">
                  <a:pos x="63" y="247"/>
                </a:cxn>
                <a:cxn ang="0">
                  <a:pos x="71" y="247"/>
                </a:cxn>
                <a:cxn ang="0">
                  <a:pos x="78" y="247"/>
                </a:cxn>
                <a:cxn ang="0">
                  <a:pos x="104" y="247"/>
                </a:cxn>
                <a:cxn ang="0">
                  <a:pos x="186" y="198"/>
                </a:cxn>
                <a:cxn ang="0">
                  <a:pos x="232" y="159"/>
                </a:cxn>
                <a:cxn ang="0">
                  <a:pos x="238" y="127"/>
                </a:cxn>
                <a:cxn ang="0">
                  <a:pos x="214" y="100"/>
                </a:cxn>
                <a:cxn ang="0">
                  <a:pos x="181" y="82"/>
                </a:cxn>
                <a:cxn ang="0">
                  <a:pos x="145" y="69"/>
                </a:cxn>
                <a:cxn ang="0">
                  <a:pos x="111" y="57"/>
                </a:cxn>
                <a:cxn ang="0">
                  <a:pos x="80" y="48"/>
                </a:cxn>
                <a:cxn ang="0">
                  <a:pos x="54" y="40"/>
                </a:cxn>
                <a:cxn ang="0">
                  <a:pos x="32" y="33"/>
                </a:cxn>
                <a:cxn ang="0">
                  <a:pos x="16" y="26"/>
                </a:cxn>
                <a:cxn ang="0">
                  <a:pos x="6" y="20"/>
                </a:cxn>
                <a:cxn ang="0">
                  <a:pos x="8" y="13"/>
                </a:cxn>
                <a:cxn ang="0">
                  <a:pos x="22" y="8"/>
                </a:cxn>
                <a:cxn ang="0">
                  <a:pos x="47" y="3"/>
                </a:cxn>
                <a:cxn ang="0">
                  <a:pos x="78" y="0"/>
                </a:cxn>
              </a:cxnLst>
              <a:rect l="0" t="0" r="r" b="b"/>
              <a:pathLst>
                <a:path w="242" h="247">
                  <a:moveTo>
                    <a:pt x="78" y="0"/>
                  </a:moveTo>
                  <a:cubicBezTo>
                    <a:pt x="78" y="0"/>
                    <a:pt x="77" y="0"/>
                    <a:pt x="77" y="0"/>
                  </a:cubicBezTo>
                  <a:cubicBezTo>
                    <a:pt x="77" y="0"/>
                    <a:pt x="77" y="0"/>
                    <a:pt x="77" y="0"/>
                  </a:cubicBezTo>
                  <a:cubicBezTo>
                    <a:pt x="77" y="0"/>
                    <a:pt x="77" y="0"/>
                    <a:pt x="77" y="0"/>
                  </a:cubicBezTo>
                  <a:cubicBezTo>
                    <a:pt x="76" y="0"/>
                    <a:pt x="76" y="0"/>
                    <a:pt x="76" y="0"/>
                  </a:cubicBezTo>
                  <a:cubicBezTo>
                    <a:pt x="65" y="1"/>
                    <a:pt x="54" y="2"/>
                    <a:pt x="45" y="3"/>
                  </a:cubicBezTo>
                  <a:cubicBezTo>
                    <a:pt x="35" y="5"/>
                    <a:pt x="26" y="6"/>
                    <a:pt x="20" y="8"/>
                  </a:cubicBezTo>
                  <a:cubicBezTo>
                    <a:pt x="13" y="9"/>
                    <a:pt x="7" y="11"/>
                    <a:pt x="4" y="13"/>
                  </a:cubicBezTo>
                  <a:cubicBezTo>
                    <a:pt x="1" y="15"/>
                    <a:pt x="0" y="17"/>
                    <a:pt x="2" y="20"/>
                  </a:cubicBezTo>
                  <a:cubicBezTo>
                    <a:pt x="4" y="22"/>
                    <a:pt x="7" y="24"/>
                    <a:pt x="11" y="26"/>
                  </a:cubicBezTo>
                  <a:cubicBezTo>
                    <a:pt x="15" y="28"/>
                    <a:pt x="20" y="30"/>
                    <a:pt x="26" y="33"/>
                  </a:cubicBezTo>
                  <a:cubicBezTo>
                    <a:pt x="32" y="35"/>
                    <a:pt x="39" y="37"/>
                    <a:pt x="47" y="40"/>
                  </a:cubicBezTo>
                  <a:cubicBezTo>
                    <a:pt x="55" y="42"/>
                    <a:pt x="63" y="45"/>
                    <a:pt x="72" y="48"/>
                  </a:cubicBezTo>
                  <a:cubicBezTo>
                    <a:pt x="81" y="51"/>
                    <a:pt x="92" y="54"/>
                    <a:pt x="102" y="57"/>
                  </a:cubicBezTo>
                  <a:cubicBezTo>
                    <a:pt x="113" y="61"/>
                    <a:pt x="124" y="64"/>
                    <a:pt x="135" y="69"/>
                  </a:cubicBezTo>
                  <a:cubicBezTo>
                    <a:pt x="147" y="73"/>
                    <a:pt x="158" y="77"/>
                    <a:pt x="169" y="82"/>
                  </a:cubicBezTo>
                  <a:cubicBezTo>
                    <a:pt x="180" y="88"/>
                    <a:pt x="191" y="94"/>
                    <a:pt x="200" y="100"/>
                  </a:cubicBezTo>
                  <a:cubicBezTo>
                    <a:pt x="212" y="109"/>
                    <a:pt x="219" y="117"/>
                    <a:pt x="221" y="127"/>
                  </a:cubicBezTo>
                  <a:cubicBezTo>
                    <a:pt x="223" y="137"/>
                    <a:pt x="220" y="148"/>
                    <a:pt x="211" y="159"/>
                  </a:cubicBezTo>
                  <a:cubicBezTo>
                    <a:pt x="200" y="171"/>
                    <a:pt x="183" y="185"/>
                    <a:pt x="159" y="198"/>
                  </a:cubicBezTo>
                  <a:cubicBezTo>
                    <a:pt x="133" y="214"/>
                    <a:pt x="97" y="230"/>
                    <a:pt x="54" y="247"/>
                  </a:cubicBezTo>
                  <a:cubicBezTo>
                    <a:pt x="57" y="247"/>
                    <a:pt x="60" y="247"/>
                    <a:pt x="63" y="247"/>
                  </a:cubicBezTo>
                  <a:cubicBezTo>
                    <a:pt x="66" y="247"/>
                    <a:pt x="68" y="247"/>
                    <a:pt x="71" y="247"/>
                  </a:cubicBezTo>
                  <a:cubicBezTo>
                    <a:pt x="73" y="247"/>
                    <a:pt x="75" y="247"/>
                    <a:pt x="78" y="247"/>
                  </a:cubicBezTo>
                  <a:cubicBezTo>
                    <a:pt x="81" y="247"/>
                    <a:pt x="101" y="247"/>
                    <a:pt x="104" y="247"/>
                  </a:cubicBezTo>
                  <a:cubicBezTo>
                    <a:pt x="146" y="230"/>
                    <a:pt x="161" y="214"/>
                    <a:pt x="186" y="198"/>
                  </a:cubicBezTo>
                  <a:cubicBezTo>
                    <a:pt x="208" y="184"/>
                    <a:pt x="224" y="171"/>
                    <a:pt x="232" y="159"/>
                  </a:cubicBezTo>
                  <a:cubicBezTo>
                    <a:pt x="240" y="148"/>
                    <a:pt x="242" y="137"/>
                    <a:pt x="238" y="127"/>
                  </a:cubicBezTo>
                  <a:cubicBezTo>
                    <a:pt x="235" y="117"/>
                    <a:pt x="227" y="109"/>
                    <a:pt x="214" y="100"/>
                  </a:cubicBezTo>
                  <a:cubicBezTo>
                    <a:pt x="204" y="94"/>
                    <a:pt x="193" y="88"/>
                    <a:pt x="181" y="82"/>
                  </a:cubicBezTo>
                  <a:cubicBezTo>
                    <a:pt x="170" y="77"/>
                    <a:pt x="158" y="73"/>
                    <a:pt x="145" y="69"/>
                  </a:cubicBezTo>
                  <a:cubicBezTo>
                    <a:pt x="134" y="64"/>
                    <a:pt x="122" y="61"/>
                    <a:pt x="111" y="57"/>
                  </a:cubicBezTo>
                  <a:cubicBezTo>
                    <a:pt x="100" y="54"/>
                    <a:pt x="89" y="51"/>
                    <a:pt x="80" y="48"/>
                  </a:cubicBezTo>
                  <a:cubicBezTo>
                    <a:pt x="71" y="45"/>
                    <a:pt x="62" y="42"/>
                    <a:pt x="54" y="40"/>
                  </a:cubicBezTo>
                  <a:cubicBezTo>
                    <a:pt x="46" y="37"/>
                    <a:pt x="38" y="35"/>
                    <a:pt x="32" y="33"/>
                  </a:cubicBezTo>
                  <a:cubicBezTo>
                    <a:pt x="26" y="30"/>
                    <a:pt x="20" y="28"/>
                    <a:pt x="16" y="26"/>
                  </a:cubicBezTo>
                  <a:cubicBezTo>
                    <a:pt x="12" y="24"/>
                    <a:pt x="8" y="22"/>
                    <a:pt x="6" y="20"/>
                  </a:cubicBezTo>
                  <a:cubicBezTo>
                    <a:pt x="4" y="17"/>
                    <a:pt x="5" y="15"/>
                    <a:pt x="8" y="13"/>
                  </a:cubicBezTo>
                  <a:cubicBezTo>
                    <a:pt x="10" y="11"/>
                    <a:pt x="15" y="9"/>
                    <a:pt x="22" y="8"/>
                  </a:cubicBezTo>
                  <a:cubicBezTo>
                    <a:pt x="29" y="6"/>
                    <a:pt x="37" y="5"/>
                    <a:pt x="47" y="3"/>
                  </a:cubicBezTo>
                  <a:cubicBezTo>
                    <a:pt x="56" y="2"/>
                    <a:pt x="66" y="1"/>
                    <a:pt x="78" y="0"/>
                  </a:cubicBezTo>
                  <a:close/>
                </a:path>
              </a:pathLst>
            </a:custGeom>
            <a:gradFill flip="none" rotWithShape="1">
              <a:gsLst>
                <a:gs pos="0">
                  <a:schemeClr val="bg1">
                    <a:shade val="30000"/>
                    <a:satMod val="115000"/>
                    <a:alpha val="0"/>
                  </a:schemeClr>
                </a:gs>
                <a:gs pos="15000">
                  <a:schemeClr val="bg1">
                    <a:shade val="67500"/>
                    <a:satMod val="115000"/>
                  </a:schemeClr>
                </a:gs>
                <a:gs pos="57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28" name="Group 27"/>
          <p:cNvGrpSpPr/>
          <p:nvPr/>
        </p:nvGrpSpPr>
        <p:grpSpPr>
          <a:xfrm>
            <a:off x="4808136" y="2514600"/>
            <a:ext cx="678264" cy="825288"/>
            <a:chOff x="1476375" y="3533775"/>
            <a:chExt cx="1874838" cy="2281238"/>
          </a:xfrm>
          <a:effectLst>
            <a:outerShdw blurRad="50800" dist="38100" dir="5400000" algn="t" rotWithShape="0">
              <a:prstClr val="black">
                <a:alpha val="40000"/>
              </a:prstClr>
            </a:outerShdw>
          </a:effectLst>
        </p:grpSpPr>
        <p:sp>
          <p:nvSpPr>
            <p:cNvPr id="29" name="Freeform 6"/>
            <p:cNvSpPr>
              <a:spLocks/>
            </p:cNvSpPr>
            <p:nvPr/>
          </p:nvSpPr>
          <p:spPr bwMode="auto">
            <a:xfrm>
              <a:off x="1476375" y="5184775"/>
              <a:ext cx="1874838" cy="592138"/>
            </a:xfrm>
            <a:custGeom>
              <a:avLst/>
              <a:gdLst/>
              <a:ahLst/>
              <a:cxnLst>
                <a:cxn ang="0">
                  <a:pos x="497" y="130"/>
                </a:cxn>
                <a:cxn ang="0">
                  <a:pos x="476" y="158"/>
                </a:cxn>
                <a:cxn ang="0">
                  <a:pos x="24" y="158"/>
                </a:cxn>
                <a:cxn ang="0">
                  <a:pos x="4" y="130"/>
                </a:cxn>
                <a:cxn ang="0">
                  <a:pos x="26" y="23"/>
                </a:cxn>
                <a:cxn ang="0">
                  <a:pos x="54" y="0"/>
                </a:cxn>
                <a:cxn ang="0">
                  <a:pos x="447" y="0"/>
                </a:cxn>
                <a:cxn ang="0">
                  <a:pos x="474" y="23"/>
                </a:cxn>
                <a:cxn ang="0">
                  <a:pos x="497" y="130"/>
                </a:cxn>
              </a:cxnLst>
              <a:rect l="0" t="0" r="r" b="b"/>
              <a:pathLst>
                <a:path w="500" h="158">
                  <a:moveTo>
                    <a:pt x="497" y="130"/>
                  </a:moveTo>
                  <a:cubicBezTo>
                    <a:pt x="500" y="145"/>
                    <a:pt x="491" y="158"/>
                    <a:pt x="476" y="158"/>
                  </a:cubicBezTo>
                  <a:cubicBezTo>
                    <a:pt x="24" y="158"/>
                    <a:pt x="24" y="158"/>
                    <a:pt x="24" y="158"/>
                  </a:cubicBezTo>
                  <a:cubicBezTo>
                    <a:pt x="9" y="158"/>
                    <a:pt x="0" y="145"/>
                    <a:pt x="4" y="130"/>
                  </a:cubicBezTo>
                  <a:cubicBezTo>
                    <a:pt x="26" y="23"/>
                    <a:pt x="26" y="23"/>
                    <a:pt x="26" y="23"/>
                  </a:cubicBezTo>
                  <a:cubicBezTo>
                    <a:pt x="29" y="10"/>
                    <a:pt x="41" y="0"/>
                    <a:pt x="54" y="0"/>
                  </a:cubicBezTo>
                  <a:cubicBezTo>
                    <a:pt x="447" y="0"/>
                    <a:pt x="447" y="0"/>
                    <a:pt x="447" y="0"/>
                  </a:cubicBezTo>
                  <a:cubicBezTo>
                    <a:pt x="459" y="0"/>
                    <a:pt x="472" y="10"/>
                    <a:pt x="474" y="23"/>
                  </a:cubicBezTo>
                  <a:lnTo>
                    <a:pt x="497" y="130"/>
                  </a:lnTo>
                  <a:close/>
                </a:path>
              </a:pathLst>
            </a:custGeom>
            <a:solidFill>
              <a:srgbClr val="F15A2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0" name="Freeform 7"/>
            <p:cNvSpPr>
              <a:spLocks/>
            </p:cNvSpPr>
            <p:nvPr/>
          </p:nvSpPr>
          <p:spPr bwMode="auto">
            <a:xfrm>
              <a:off x="1476375" y="5226050"/>
              <a:ext cx="1874838" cy="588963"/>
            </a:xfrm>
            <a:custGeom>
              <a:avLst/>
              <a:gdLst/>
              <a:ahLst/>
              <a:cxnLst>
                <a:cxn ang="0">
                  <a:pos x="497" y="129"/>
                </a:cxn>
                <a:cxn ang="0">
                  <a:pos x="476" y="157"/>
                </a:cxn>
                <a:cxn ang="0">
                  <a:pos x="24" y="157"/>
                </a:cxn>
                <a:cxn ang="0">
                  <a:pos x="4" y="129"/>
                </a:cxn>
                <a:cxn ang="0">
                  <a:pos x="26" y="22"/>
                </a:cxn>
                <a:cxn ang="0">
                  <a:pos x="54" y="0"/>
                </a:cxn>
                <a:cxn ang="0">
                  <a:pos x="447" y="0"/>
                </a:cxn>
                <a:cxn ang="0">
                  <a:pos x="474" y="22"/>
                </a:cxn>
                <a:cxn ang="0">
                  <a:pos x="497" y="129"/>
                </a:cxn>
              </a:cxnLst>
              <a:rect l="0" t="0" r="r" b="b"/>
              <a:pathLst>
                <a:path w="500" h="157">
                  <a:moveTo>
                    <a:pt x="497" y="129"/>
                  </a:moveTo>
                  <a:cubicBezTo>
                    <a:pt x="500" y="144"/>
                    <a:pt x="491" y="157"/>
                    <a:pt x="476" y="157"/>
                  </a:cubicBezTo>
                  <a:cubicBezTo>
                    <a:pt x="24" y="157"/>
                    <a:pt x="24" y="157"/>
                    <a:pt x="24" y="157"/>
                  </a:cubicBezTo>
                  <a:cubicBezTo>
                    <a:pt x="9" y="157"/>
                    <a:pt x="0" y="144"/>
                    <a:pt x="4" y="129"/>
                  </a:cubicBezTo>
                  <a:cubicBezTo>
                    <a:pt x="26" y="22"/>
                    <a:pt x="26" y="22"/>
                    <a:pt x="26" y="22"/>
                  </a:cubicBezTo>
                  <a:cubicBezTo>
                    <a:pt x="29" y="10"/>
                    <a:pt x="41" y="0"/>
                    <a:pt x="54" y="0"/>
                  </a:cubicBezTo>
                  <a:cubicBezTo>
                    <a:pt x="447" y="0"/>
                    <a:pt x="447" y="0"/>
                    <a:pt x="447" y="0"/>
                  </a:cubicBezTo>
                  <a:cubicBezTo>
                    <a:pt x="459" y="0"/>
                    <a:pt x="472" y="10"/>
                    <a:pt x="474" y="22"/>
                  </a:cubicBezTo>
                  <a:lnTo>
                    <a:pt x="497" y="129"/>
                  </a:lnTo>
                  <a:close/>
                </a:path>
              </a:pathLst>
            </a:custGeom>
            <a:solidFill>
              <a:srgbClr val="C57715"/>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1" name="Freeform 8"/>
            <p:cNvSpPr>
              <a:spLocks/>
            </p:cNvSpPr>
            <p:nvPr/>
          </p:nvSpPr>
          <p:spPr bwMode="auto">
            <a:xfrm>
              <a:off x="1476375" y="5218113"/>
              <a:ext cx="1874838" cy="588963"/>
            </a:xfrm>
            <a:custGeom>
              <a:avLst/>
              <a:gdLst/>
              <a:ahLst/>
              <a:cxnLst>
                <a:cxn ang="0">
                  <a:pos x="497" y="129"/>
                </a:cxn>
                <a:cxn ang="0">
                  <a:pos x="476" y="157"/>
                </a:cxn>
                <a:cxn ang="0">
                  <a:pos x="24" y="157"/>
                </a:cxn>
                <a:cxn ang="0">
                  <a:pos x="4" y="129"/>
                </a:cxn>
                <a:cxn ang="0">
                  <a:pos x="26" y="22"/>
                </a:cxn>
                <a:cxn ang="0">
                  <a:pos x="54" y="0"/>
                </a:cxn>
                <a:cxn ang="0">
                  <a:pos x="447" y="0"/>
                </a:cxn>
                <a:cxn ang="0">
                  <a:pos x="474" y="22"/>
                </a:cxn>
                <a:cxn ang="0">
                  <a:pos x="497" y="129"/>
                </a:cxn>
              </a:cxnLst>
              <a:rect l="0" t="0" r="r" b="b"/>
              <a:pathLst>
                <a:path w="500" h="157">
                  <a:moveTo>
                    <a:pt x="497" y="129"/>
                  </a:moveTo>
                  <a:cubicBezTo>
                    <a:pt x="500" y="144"/>
                    <a:pt x="491" y="157"/>
                    <a:pt x="476" y="157"/>
                  </a:cubicBezTo>
                  <a:cubicBezTo>
                    <a:pt x="24" y="157"/>
                    <a:pt x="24" y="157"/>
                    <a:pt x="24" y="157"/>
                  </a:cubicBezTo>
                  <a:cubicBezTo>
                    <a:pt x="9" y="157"/>
                    <a:pt x="0" y="144"/>
                    <a:pt x="4" y="129"/>
                  </a:cubicBezTo>
                  <a:cubicBezTo>
                    <a:pt x="26" y="22"/>
                    <a:pt x="26" y="22"/>
                    <a:pt x="26" y="22"/>
                  </a:cubicBezTo>
                  <a:cubicBezTo>
                    <a:pt x="29" y="10"/>
                    <a:pt x="41" y="0"/>
                    <a:pt x="54" y="0"/>
                  </a:cubicBezTo>
                  <a:cubicBezTo>
                    <a:pt x="447" y="0"/>
                    <a:pt x="447" y="0"/>
                    <a:pt x="447" y="0"/>
                  </a:cubicBezTo>
                  <a:cubicBezTo>
                    <a:pt x="459" y="0"/>
                    <a:pt x="472" y="10"/>
                    <a:pt x="474" y="22"/>
                  </a:cubicBezTo>
                  <a:lnTo>
                    <a:pt x="497" y="129"/>
                  </a:lnTo>
                  <a:close/>
                </a:path>
              </a:pathLst>
            </a:custGeom>
            <a:solidFill>
              <a:srgbClr val="FBB04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2" name="Freeform 9"/>
            <p:cNvSpPr>
              <a:spLocks/>
            </p:cNvSpPr>
            <p:nvPr/>
          </p:nvSpPr>
          <p:spPr bwMode="auto">
            <a:xfrm>
              <a:off x="1476375" y="5168900"/>
              <a:ext cx="1874838" cy="592138"/>
            </a:xfrm>
            <a:custGeom>
              <a:avLst/>
              <a:gdLst/>
              <a:ahLst/>
              <a:cxnLst>
                <a:cxn ang="0">
                  <a:pos x="497" y="129"/>
                </a:cxn>
                <a:cxn ang="0">
                  <a:pos x="476" y="158"/>
                </a:cxn>
                <a:cxn ang="0">
                  <a:pos x="24" y="158"/>
                </a:cxn>
                <a:cxn ang="0">
                  <a:pos x="4" y="129"/>
                </a:cxn>
                <a:cxn ang="0">
                  <a:pos x="26" y="23"/>
                </a:cxn>
                <a:cxn ang="0">
                  <a:pos x="54" y="0"/>
                </a:cxn>
                <a:cxn ang="0">
                  <a:pos x="447" y="0"/>
                </a:cxn>
                <a:cxn ang="0">
                  <a:pos x="474" y="23"/>
                </a:cxn>
                <a:cxn ang="0">
                  <a:pos x="497" y="129"/>
                </a:cxn>
              </a:cxnLst>
              <a:rect l="0" t="0" r="r" b="b"/>
              <a:pathLst>
                <a:path w="500" h="158">
                  <a:moveTo>
                    <a:pt x="497" y="129"/>
                  </a:moveTo>
                  <a:cubicBezTo>
                    <a:pt x="500" y="145"/>
                    <a:pt x="491" y="158"/>
                    <a:pt x="476" y="158"/>
                  </a:cubicBezTo>
                  <a:cubicBezTo>
                    <a:pt x="24" y="158"/>
                    <a:pt x="24" y="158"/>
                    <a:pt x="24" y="158"/>
                  </a:cubicBezTo>
                  <a:cubicBezTo>
                    <a:pt x="9" y="158"/>
                    <a:pt x="0" y="145"/>
                    <a:pt x="4" y="129"/>
                  </a:cubicBezTo>
                  <a:cubicBezTo>
                    <a:pt x="26" y="23"/>
                    <a:pt x="26" y="23"/>
                    <a:pt x="26" y="23"/>
                  </a:cubicBezTo>
                  <a:cubicBezTo>
                    <a:pt x="29" y="10"/>
                    <a:pt x="41" y="0"/>
                    <a:pt x="54" y="0"/>
                  </a:cubicBezTo>
                  <a:cubicBezTo>
                    <a:pt x="447" y="0"/>
                    <a:pt x="447" y="0"/>
                    <a:pt x="447" y="0"/>
                  </a:cubicBezTo>
                  <a:cubicBezTo>
                    <a:pt x="459" y="0"/>
                    <a:pt x="472" y="10"/>
                    <a:pt x="474" y="23"/>
                  </a:cubicBezTo>
                  <a:lnTo>
                    <a:pt x="497" y="129"/>
                  </a:lnTo>
                  <a:close/>
                </a:path>
              </a:pathLst>
            </a:custGeom>
            <a:gradFill flip="none" rotWithShape="1">
              <a:gsLst>
                <a:gs pos="0">
                  <a:srgbClr val="C57715">
                    <a:shade val="30000"/>
                    <a:satMod val="115000"/>
                  </a:srgbClr>
                </a:gs>
                <a:gs pos="50000">
                  <a:srgbClr val="C57715">
                    <a:shade val="67500"/>
                    <a:satMod val="115000"/>
                  </a:srgbClr>
                </a:gs>
                <a:gs pos="100000">
                  <a:srgbClr val="C57715">
                    <a:shade val="100000"/>
                    <a:satMod val="115000"/>
                  </a:srgb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3" name="Freeform 10"/>
            <p:cNvSpPr>
              <a:spLocks/>
            </p:cNvSpPr>
            <p:nvPr/>
          </p:nvSpPr>
          <p:spPr bwMode="auto">
            <a:xfrm>
              <a:off x="1752600" y="5443538"/>
              <a:ext cx="1306513" cy="165100"/>
            </a:xfrm>
            <a:custGeom>
              <a:avLst/>
              <a:gdLst/>
              <a:ahLst/>
              <a:cxnLst>
                <a:cxn ang="0">
                  <a:pos x="174" y="42"/>
                </a:cxn>
                <a:cxn ang="0">
                  <a:pos x="1" y="0"/>
                </a:cxn>
                <a:cxn ang="0">
                  <a:pos x="0" y="0"/>
                </a:cxn>
                <a:cxn ang="0">
                  <a:pos x="174" y="44"/>
                </a:cxn>
                <a:cxn ang="0">
                  <a:pos x="348" y="0"/>
                </a:cxn>
                <a:cxn ang="0">
                  <a:pos x="348" y="0"/>
                </a:cxn>
                <a:cxn ang="0">
                  <a:pos x="174" y="42"/>
                </a:cxn>
              </a:cxnLst>
              <a:rect l="0" t="0" r="r" b="b"/>
              <a:pathLst>
                <a:path w="348" h="44">
                  <a:moveTo>
                    <a:pt x="174" y="42"/>
                  </a:moveTo>
                  <a:cubicBezTo>
                    <a:pt x="83" y="42"/>
                    <a:pt x="8" y="23"/>
                    <a:pt x="1" y="0"/>
                  </a:cubicBezTo>
                  <a:cubicBezTo>
                    <a:pt x="0" y="0"/>
                    <a:pt x="0" y="0"/>
                    <a:pt x="0" y="0"/>
                  </a:cubicBezTo>
                  <a:cubicBezTo>
                    <a:pt x="4" y="24"/>
                    <a:pt x="80" y="44"/>
                    <a:pt x="174" y="44"/>
                  </a:cubicBezTo>
                  <a:cubicBezTo>
                    <a:pt x="268" y="44"/>
                    <a:pt x="345" y="24"/>
                    <a:pt x="348" y="0"/>
                  </a:cubicBezTo>
                  <a:cubicBezTo>
                    <a:pt x="348" y="0"/>
                    <a:pt x="348" y="0"/>
                    <a:pt x="348" y="0"/>
                  </a:cubicBezTo>
                  <a:cubicBezTo>
                    <a:pt x="341" y="23"/>
                    <a:pt x="266" y="42"/>
                    <a:pt x="174" y="42"/>
                  </a:cubicBezTo>
                  <a:close/>
                </a:path>
              </a:pathLst>
            </a:custGeom>
            <a:solidFill>
              <a:srgbClr val="AD551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4" name="Freeform 11"/>
            <p:cNvSpPr>
              <a:spLocks/>
            </p:cNvSpPr>
            <p:nvPr/>
          </p:nvSpPr>
          <p:spPr bwMode="auto">
            <a:xfrm>
              <a:off x="1752600" y="5105400"/>
              <a:ext cx="1306513" cy="495300"/>
            </a:xfrm>
            <a:custGeom>
              <a:avLst/>
              <a:gdLst/>
              <a:ahLst/>
              <a:cxnLst>
                <a:cxn ang="0">
                  <a:pos x="348" y="88"/>
                </a:cxn>
                <a:cxn ang="0">
                  <a:pos x="325" y="0"/>
                </a:cxn>
                <a:cxn ang="0">
                  <a:pos x="174" y="27"/>
                </a:cxn>
                <a:cxn ang="0">
                  <a:pos x="24" y="0"/>
                </a:cxn>
                <a:cxn ang="0">
                  <a:pos x="0" y="88"/>
                </a:cxn>
                <a:cxn ang="0">
                  <a:pos x="0" y="88"/>
                </a:cxn>
                <a:cxn ang="0">
                  <a:pos x="174" y="132"/>
                </a:cxn>
                <a:cxn ang="0">
                  <a:pos x="348" y="88"/>
                </a:cxn>
              </a:cxnLst>
              <a:rect l="0" t="0" r="r" b="b"/>
              <a:pathLst>
                <a:path w="348" h="132">
                  <a:moveTo>
                    <a:pt x="348" y="88"/>
                  </a:moveTo>
                  <a:cubicBezTo>
                    <a:pt x="325" y="0"/>
                    <a:pt x="325" y="0"/>
                    <a:pt x="325" y="0"/>
                  </a:cubicBezTo>
                  <a:cubicBezTo>
                    <a:pt x="293" y="16"/>
                    <a:pt x="238" y="27"/>
                    <a:pt x="174" y="27"/>
                  </a:cubicBezTo>
                  <a:cubicBezTo>
                    <a:pt x="111" y="27"/>
                    <a:pt x="55" y="16"/>
                    <a:pt x="24" y="0"/>
                  </a:cubicBezTo>
                  <a:cubicBezTo>
                    <a:pt x="0" y="88"/>
                    <a:pt x="0" y="88"/>
                    <a:pt x="0" y="88"/>
                  </a:cubicBezTo>
                  <a:cubicBezTo>
                    <a:pt x="0" y="88"/>
                    <a:pt x="0" y="88"/>
                    <a:pt x="0" y="88"/>
                  </a:cubicBezTo>
                  <a:cubicBezTo>
                    <a:pt x="4" y="112"/>
                    <a:pt x="80" y="132"/>
                    <a:pt x="174" y="132"/>
                  </a:cubicBezTo>
                  <a:cubicBezTo>
                    <a:pt x="268" y="132"/>
                    <a:pt x="345" y="112"/>
                    <a:pt x="348" y="88"/>
                  </a:cubicBezTo>
                  <a:close/>
                </a:path>
              </a:pathLst>
            </a:custGeom>
            <a:gradFill flip="none" rotWithShape="1">
              <a:gsLst>
                <a:gs pos="0">
                  <a:srgbClr val="F7931E">
                    <a:shade val="30000"/>
                    <a:satMod val="115000"/>
                  </a:srgbClr>
                </a:gs>
                <a:gs pos="50000">
                  <a:srgbClr val="F7931E">
                    <a:shade val="67500"/>
                    <a:satMod val="115000"/>
                  </a:srgbClr>
                </a:gs>
                <a:gs pos="100000">
                  <a:srgbClr val="F7931E">
                    <a:shade val="100000"/>
                    <a:satMod val="115000"/>
                  </a:srgbClr>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5" name="Freeform 12"/>
            <p:cNvSpPr>
              <a:spLocks/>
            </p:cNvSpPr>
            <p:nvPr/>
          </p:nvSpPr>
          <p:spPr bwMode="auto">
            <a:xfrm>
              <a:off x="2173287" y="3571875"/>
              <a:ext cx="468313" cy="325438"/>
            </a:xfrm>
            <a:custGeom>
              <a:avLst/>
              <a:gdLst/>
              <a:ahLst/>
              <a:cxnLst>
                <a:cxn ang="0">
                  <a:pos x="117" y="55"/>
                </a:cxn>
                <a:cxn ang="0">
                  <a:pos x="103" y="0"/>
                </a:cxn>
                <a:cxn ang="0">
                  <a:pos x="62" y="9"/>
                </a:cxn>
                <a:cxn ang="0">
                  <a:pos x="22" y="0"/>
                </a:cxn>
                <a:cxn ang="0">
                  <a:pos x="7" y="55"/>
                </a:cxn>
                <a:cxn ang="0">
                  <a:pos x="0" y="82"/>
                </a:cxn>
                <a:cxn ang="0">
                  <a:pos x="62" y="87"/>
                </a:cxn>
                <a:cxn ang="0">
                  <a:pos x="125" y="82"/>
                </a:cxn>
                <a:cxn ang="0">
                  <a:pos x="117" y="55"/>
                </a:cxn>
              </a:cxnLst>
              <a:rect l="0" t="0" r="r" b="b"/>
              <a:pathLst>
                <a:path w="125" h="87">
                  <a:moveTo>
                    <a:pt x="117" y="55"/>
                  </a:moveTo>
                  <a:cubicBezTo>
                    <a:pt x="103" y="0"/>
                    <a:pt x="103" y="0"/>
                    <a:pt x="103" y="0"/>
                  </a:cubicBezTo>
                  <a:cubicBezTo>
                    <a:pt x="103" y="5"/>
                    <a:pt x="84" y="9"/>
                    <a:pt x="62" y="9"/>
                  </a:cubicBezTo>
                  <a:cubicBezTo>
                    <a:pt x="40" y="9"/>
                    <a:pt x="22" y="5"/>
                    <a:pt x="22" y="0"/>
                  </a:cubicBezTo>
                  <a:cubicBezTo>
                    <a:pt x="7" y="55"/>
                    <a:pt x="7" y="55"/>
                    <a:pt x="7" y="55"/>
                  </a:cubicBezTo>
                  <a:cubicBezTo>
                    <a:pt x="0" y="82"/>
                    <a:pt x="0" y="82"/>
                    <a:pt x="0" y="82"/>
                  </a:cubicBezTo>
                  <a:cubicBezTo>
                    <a:pt x="16" y="85"/>
                    <a:pt x="38" y="87"/>
                    <a:pt x="62" y="87"/>
                  </a:cubicBezTo>
                  <a:cubicBezTo>
                    <a:pt x="87" y="87"/>
                    <a:pt x="109" y="85"/>
                    <a:pt x="125" y="82"/>
                  </a:cubicBezTo>
                  <a:lnTo>
                    <a:pt x="117" y="55"/>
                  </a:lnTo>
                  <a:close/>
                </a:path>
              </a:pathLst>
            </a:custGeom>
            <a:solidFill>
              <a:srgbClr val="F4B62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6" name="Freeform 13"/>
            <p:cNvSpPr>
              <a:spLocks/>
            </p:cNvSpPr>
            <p:nvPr/>
          </p:nvSpPr>
          <p:spPr bwMode="auto">
            <a:xfrm>
              <a:off x="2173287" y="3533775"/>
              <a:ext cx="468313" cy="363538"/>
            </a:xfrm>
            <a:custGeom>
              <a:avLst/>
              <a:gdLst/>
              <a:ahLst/>
              <a:cxnLst>
                <a:cxn ang="0">
                  <a:pos x="117" y="65"/>
                </a:cxn>
                <a:cxn ang="0">
                  <a:pos x="103" y="10"/>
                </a:cxn>
                <a:cxn ang="0">
                  <a:pos x="62" y="0"/>
                </a:cxn>
                <a:cxn ang="0">
                  <a:pos x="22" y="10"/>
                </a:cxn>
                <a:cxn ang="0">
                  <a:pos x="7" y="65"/>
                </a:cxn>
                <a:cxn ang="0">
                  <a:pos x="0" y="92"/>
                </a:cxn>
                <a:cxn ang="0">
                  <a:pos x="62" y="97"/>
                </a:cxn>
                <a:cxn ang="0">
                  <a:pos x="125" y="92"/>
                </a:cxn>
                <a:cxn ang="0">
                  <a:pos x="117" y="65"/>
                </a:cxn>
              </a:cxnLst>
              <a:rect l="0" t="0" r="r" b="b"/>
              <a:pathLst>
                <a:path w="125" h="97">
                  <a:moveTo>
                    <a:pt x="117" y="65"/>
                  </a:moveTo>
                  <a:cubicBezTo>
                    <a:pt x="103" y="10"/>
                    <a:pt x="103" y="10"/>
                    <a:pt x="103" y="10"/>
                  </a:cubicBezTo>
                  <a:cubicBezTo>
                    <a:pt x="103" y="4"/>
                    <a:pt x="84" y="0"/>
                    <a:pt x="62" y="0"/>
                  </a:cubicBezTo>
                  <a:cubicBezTo>
                    <a:pt x="40" y="0"/>
                    <a:pt x="22" y="4"/>
                    <a:pt x="22" y="10"/>
                  </a:cubicBezTo>
                  <a:cubicBezTo>
                    <a:pt x="7" y="65"/>
                    <a:pt x="7" y="65"/>
                    <a:pt x="7" y="65"/>
                  </a:cubicBezTo>
                  <a:cubicBezTo>
                    <a:pt x="0" y="92"/>
                    <a:pt x="0" y="92"/>
                    <a:pt x="0" y="92"/>
                  </a:cubicBezTo>
                  <a:cubicBezTo>
                    <a:pt x="16" y="95"/>
                    <a:pt x="38" y="97"/>
                    <a:pt x="62" y="97"/>
                  </a:cubicBezTo>
                  <a:cubicBezTo>
                    <a:pt x="87" y="97"/>
                    <a:pt x="109" y="95"/>
                    <a:pt x="125" y="92"/>
                  </a:cubicBezTo>
                  <a:lnTo>
                    <a:pt x="117" y="65"/>
                  </a:lnTo>
                  <a:close/>
                </a:path>
              </a:pathLst>
            </a:custGeom>
            <a:gradFill flip="none" rotWithShape="1">
              <a:gsLst>
                <a:gs pos="0">
                  <a:srgbClr val="F7931E">
                    <a:shade val="30000"/>
                    <a:satMod val="115000"/>
                  </a:srgbClr>
                </a:gs>
                <a:gs pos="50000">
                  <a:srgbClr val="F7931E">
                    <a:shade val="67500"/>
                    <a:satMod val="115000"/>
                  </a:srgbClr>
                </a:gs>
                <a:gs pos="100000">
                  <a:srgbClr val="F7931E">
                    <a:shade val="100000"/>
                    <a:satMod val="115000"/>
                  </a:srgbClr>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7" name="Freeform 14"/>
            <p:cNvSpPr>
              <a:spLocks/>
            </p:cNvSpPr>
            <p:nvPr/>
          </p:nvSpPr>
          <p:spPr bwMode="auto">
            <a:xfrm>
              <a:off x="2060575" y="3878263"/>
              <a:ext cx="693738" cy="454025"/>
            </a:xfrm>
            <a:custGeom>
              <a:avLst/>
              <a:gdLst/>
              <a:ahLst/>
              <a:cxnLst>
                <a:cxn ang="0">
                  <a:pos x="175" y="77"/>
                </a:cxn>
                <a:cxn ang="0">
                  <a:pos x="155" y="0"/>
                </a:cxn>
                <a:cxn ang="0">
                  <a:pos x="92" y="5"/>
                </a:cxn>
                <a:cxn ang="0">
                  <a:pos x="30" y="0"/>
                </a:cxn>
                <a:cxn ang="0">
                  <a:pos x="9" y="77"/>
                </a:cxn>
                <a:cxn ang="0">
                  <a:pos x="0" y="112"/>
                </a:cxn>
                <a:cxn ang="0">
                  <a:pos x="92" y="121"/>
                </a:cxn>
                <a:cxn ang="0">
                  <a:pos x="185" y="112"/>
                </a:cxn>
                <a:cxn ang="0">
                  <a:pos x="175" y="77"/>
                </a:cxn>
              </a:cxnLst>
              <a:rect l="0" t="0" r="r" b="b"/>
              <a:pathLst>
                <a:path w="185" h="121">
                  <a:moveTo>
                    <a:pt x="175" y="77"/>
                  </a:moveTo>
                  <a:cubicBezTo>
                    <a:pt x="155" y="0"/>
                    <a:pt x="155" y="0"/>
                    <a:pt x="155" y="0"/>
                  </a:cubicBezTo>
                  <a:cubicBezTo>
                    <a:pt x="139" y="3"/>
                    <a:pt x="117" y="5"/>
                    <a:pt x="92" y="5"/>
                  </a:cubicBezTo>
                  <a:cubicBezTo>
                    <a:pt x="68" y="5"/>
                    <a:pt x="46" y="3"/>
                    <a:pt x="30" y="0"/>
                  </a:cubicBezTo>
                  <a:cubicBezTo>
                    <a:pt x="9" y="77"/>
                    <a:pt x="9" y="77"/>
                    <a:pt x="9" y="77"/>
                  </a:cubicBezTo>
                  <a:cubicBezTo>
                    <a:pt x="0" y="112"/>
                    <a:pt x="0" y="112"/>
                    <a:pt x="0" y="112"/>
                  </a:cubicBezTo>
                  <a:cubicBezTo>
                    <a:pt x="22" y="117"/>
                    <a:pt x="55" y="121"/>
                    <a:pt x="92" y="121"/>
                  </a:cubicBezTo>
                  <a:cubicBezTo>
                    <a:pt x="129" y="121"/>
                    <a:pt x="163" y="117"/>
                    <a:pt x="185" y="112"/>
                  </a:cubicBezTo>
                  <a:lnTo>
                    <a:pt x="175" y="77"/>
                  </a:lnTo>
                  <a:close/>
                </a:path>
              </a:pathLst>
            </a:custGeom>
            <a:gradFill flip="none" rotWithShape="1">
              <a:gsLst>
                <a:gs pos="0">
                  <a:srgbClr val="CCCCCC">
                    <a:shade val="30000"/>
                    <a:satMod val="115000"/>
                  </a:srgbClr>
                </a:gs>
                <a:gs pos="50000">
                  <a:srgbClr val="CCCCCC">
                    <a:shade val="67500"/>
                    <a:satMod val="115000"/>
                  </a:srgbClr>
                </a:gs>
                <a:gs pos="100000">
                  <a:srgbClr val="CCCCCC">
                    <a:shade val="100000"/>
                    <a:satMod val="115000"/>
                  </a:srgbClr>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8" name="Freeform 15"/>
            <p:cNvSpPr>
              <a:spLocks/>
            </p:cNvSpPr>
            <p:nvPr/>
          </p:nvSpPr>
          <p:spPr bwMode="auto">
            <a:xfrm>
              <a:off x="1947862" y="4298950"/>
              <a:ext cx="919163" cy="461963"/>
            </a:xfrm>
            <a:custGeom>
              <a:avLst/>
              <a:gdLst/>
              <a:ahLst/>
              <a:cxnLst>
                <a:cxn ang="0">
                  <a:pos x="233" y="67"/>
                </a:cxn>
                <a:cxn ang="0">
                  <a:pos x="215" y="0"/>
                </a:cxn>
                <a:cxn ang="0">
                  <a:pos x="122" y="9"/>
                </a:cxn>
                <a:cxn ang="0">
                  <a:pos x="30" y="0"/>
                </a:cxn>
                <a:cxn ang="0">
                  <a:pos x="12" y="67"/>
                </a:cxn>
                <a:cxn ang="0">
                  <a:pos x="0" y="110"/>
                </a:cxn>
                <a:cxn ang="0">
                  <a:pos x="122" y="123"/>
                </a:cxn>
                <a:cxn ang="0">
                  <a:pos x="245" y="110"/>
                </a:cxn>
                <a:cxn ang="0">
                  <a:pos x="233" y="67"/>
                </a:cxn>
              </a:cxnLst>
              <a:rect l="0" t="0" r="r" b="b"/>
              <a:pathLst>
                <a:path w="245" h="123">
                  <a:moveTo>
                    <a:pt x="233" y="67"/>
                  </a:moveTo>
                  <a:cubicBezTo>
                    <a:pt x="215" y="0"/>
                    <a:pt x="215" y="0"/>
                    <a:pt x="215" y="0"/>
                  </a:cubicBezTo>
                  <a:cubicBezTo>
                    <a:pt x="193" y="5"/>
                    <a:pt x="159" y="9"/>
                    <a:pt x="122" y="9"/>
                  </a:cubicBezTo>
                  <a:cubicBezTo>
                    <a:pt x="85" y="9"/>
                    <a:pt x="52" y="5"/>
                    <a:pt x="30" y="0"/>
                  </a:cubicBezTo>
                  <a:cubicBezTo>
                    <a:pt x="12" y="67"/>
                    <a:pt x="12" y="67"/>
                    <a:pt x="12" y="67"/>
                  </a:cubicBezTo>
                  <a:cubicBezTo>
                    <a:pt x="0" y="110"/>
                    <a:pt x="0" y="110"/>
                    <a:pt x="0" y="110"/>
                  </a:cubicBezTo>
                  <a:cubicBezTo>
                    <a:pt x="28" y="118"/>
                    <a:pt x="73" y="123"/>
                    <a:pt x="122" y="123"/>
                  </a:cubicBezTo>
                  <a:cubicBezTo>
                    <a:pt x="172" y="123"/>
                    <a:pt x="216" y="118"/>
                    <a:pt x="245" y="110"/>
                  </a:cubicBezTo>
                  <a:lnTo>
                    <a:pt x="233" y="67"/>
                  </a:lnTo>
                  <a:close/>
                </a:path>
              </a:pathLst>
            </a:custGeom>
            <a:gradFill flip="none" rotWithShape="1">
              <a:gsLst>
                <a:gs pos="0">
                  <a:srgbClr val="F7931E">
                    <a:shade val="30000"/>
                    <a:satMod val="115000"/>
                  </a:srgbClr>
                </a:gs>
                <a:gs pos="50000">
                  <a:srgbClr val="F7931E">
                    <a:shade val="67500"/>
                    <a:satMod val="115000"/>
                  </a:srgbClr>
                </a:gs>
                <a:gs pos="100000">
                  <a:srgbClr val="F7931E">
                    <a:shade val="100000"/>
                    <a:satMod val="115000"/>
                  </a:srgbClr>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9" name="Freeform 16"/>
            <p:cNvSpPr>
              <a:spLocks/>
            </p:cNvSpPr>
            <p:nvPr/>
          </p:nvSpPr>
          <p:spPr bwMode="auto">
            <a:xfrm>
              <a:off x="1843087" y="4711700"/>
              <a:ext cx="1128713" cy="495300"/>
            </a:xfrm>
            <a:custGeom>
              <a:avLst/>
              <a:gdLst/>
              <a:ahLst/>
              <a:cxnLst>
                <a:cxn ang="0">
                  <a:pos x="283" y="39"/>
                </a:cxn>
                <a:cxn ang="0">
                  <a:pos x="273" y="0"/>
                </a:cxn>
                <a:cxn ang="0">
                  <a:pos x="150" y="13"/>
                </a:cxn>
                <a:cxn ang="0">
                  <a:pos x="28" y="0"/>
                </a:cxn>
                <a:cxn ang="0">
                  <a:pos x="17" y="39"/>
                </a:cxn>
                <a:cxn ang="0">
                  <a:pos x="0" y="105"/>
                </a:cxn>
                <a:cxn ang="0">
                  <a:pos x="150" y="132"/>
                </a:cxn>
                <a:cxn ang="0">
                  <a:pos x="301" y="105"/>
                </a:cxn>
                <a:cxn ang="0">
                  <a:pos x="283" y="39"/>
                </a:cxn>
              </a:cxnLst>
              <a:rect l="0" t="0" r="r" b="b"/>
              <a:pathLst>
                <a:path w="301" h="132">
                  <a:moveTo>
                    <a:pt x="283" y="39"/>
                  </a:moveTo>
                  <a:cubicBezTo>
                    <a:pt x="273" y="0"/>
                    <a:pt x="273" y="0"/>
                    <a:pt x="273" y="0"/>
                  </a:cubicBezTo>
                  <a:cubicBezTo>
                    <a:pt x="244" y="8"/>
                    <a:pt x="200" y="13"/>
                    <a:pt x="150" y="13"/>
                  </a:cubicBezTo>
                  <a:cubicBezTo>
                    <a:pt x="101" y="13"/>
                    <a:pt x="56" y="8"/>
                    <a:pt x="28" y="0"/>
                  </a:cubicBezTo>
                  <a:cubicBezTo>
                    <a:pt x="17" y="39"/>
                    <a:pt x="17" y="39"/>
                    <a:pt x="17" y="39"/>
                  </a:cubicBezTo>
                  <a:cubicBezTo>
                    <a:pt x="0" y="105"/>
                    <a:pt x="0" y="105"/>
                    <a:pt x="0" y="105"/>
                  </a:cubicBezTo>
                  <a:cubicBezTo>
                    <a:pt x="31" y="121"/>
                    <a:pt x="87" y="132"/>
                    <a:pt x="150" y="132"/>
                  </a:cubicBezTo>
                  <a:cubicBezTo>
                    <a:pt x="214" y="132"/>
                    <a:pt x="269" y="121"/>
                    <a:pt x="301" y="105"/>
                  </a:cubicBezTo>
                  <a:lnTo>
                    <a:pt x="283" y="39"/>
                  </a:lnTo>
                  <a:close/>
                </a:path>
              </a:pathLst>
            </a:custGeom>
            <a:gradFill flip="none" rotWithShape="1">
              <a:gsLst>
                <a:gs pos="0">
                  <a:srgbClr val="CCCCCC">
                    <a:shade val="30000"/>
                    <a:satMod val="115000"/>
                  </a:srgbClr>
                </a:gs>
                <a:gs pos="50000">
                  <a:srgbClr val="CCCCCC">
                    <a:shade val="67500"/>
                    <a:satMod val="115000"/>
                  </a:srgbClr>
                </a:gs>
                <a:gs pos="100000">
                  <a:srgbClr val="CCCCCC">
                    <a:shade val="100000"/>
                    <a:satMod val="115000"/>
                  </a:srgbClr>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Oval 17"/>
            <p:cNvSpPr>
              <a:spLocks noChangeArrowheads="1"/>
            </p:cNvSpPr>
            <p:nvPr/>
          </p:nvSpPr>
          <p:spPr bwMode="auto">
            <a:xfrm>
              <a:off x="2274887" y="3536950"/>
              <a:ext cx="261938" cy="63500"/>
            </a:xfrm>
            <a:prstGeom prst="ellipse">
              <a:avLst/>
            </a:prstGeom>
            <a:solidFill>
              <a:srgbClr val="C57715"/>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18"/>
            <p:cNvSpPr>
              <a:spLocks/>
            </p:cNvSpPr>
            <p:nvPr/>
          </p:nvSpPr>
          <p:spPr bwMode="auto">
            <a:xfrm>
              <a:off x="1870075" y="5149850"/>
              <a:ext cx="430213" cy="447675"/>
            </a:xfrm>
            <a:custGeom>
              <a:avLst/>
              <a:gdLst/>
              <a:ahLst/>
              <a:cxnLst>
                <a:cxn ang="0">
                  <a:pos x="22" y="0"/>
                </a:cxn>
                <a:cxn ang="0">
                  <a:pos x="0" y="100"/>
                </a:cxn>
                <a:cxn ang="0">
                  <a:pos x="112" y="119"/>
                </a:cxn>
                <a:cxn ang="0">
                  <a:pos x="115" y="14"/>
                </a:cxn>
                <a:cxn ang="0">
                  <a:pos x="22" y="0"/>
                </a:cxn>
              </a:cxnLst>
              <a:rect l="0" t="0" r="r" b="b"/>
              <a:pathLst>
                <a:path w="115" h="119">
                  <a:moveTo>
                    <a:pt x="22" y="0"/>
                  </a:moveTo>
                  <a:cubicBezTo>
                    <a:pt x="0" y="100"/>
                    <a:pt x="0" y="100"/>
                    <a:pt x="0" y="100"/>
                  </a:cubicBezTo>
                  <a:cubicBezTo>
                    <a:pt x="26" y="110"/>
                    <a:pt x="66" y="117"/>
                    <a:pt x="112" y="119"/>
                  </a:cubicBezTo>
                  <a:cubicBezTo>
                    <a:pt x="115" y="14"/>
                    <a:pt x="115" y="14"/>
                    <a:pt x="115" y="14"/>
                  </a:cubicBezTo>
                  <a:cubicBezTo>
                    <a:pt x="80" y="12"/>
                    <a:pt x="47" y="7"/>
                    <a:pt x="22" y="0"/>
                  </a:cubicBezTo>
                  <a:close/>
                </a:path>
              </a:pathLst>
            </a:custGeom>
            <a:solidFill>
              <a:srgbClr val="FBB04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 name="Freeform 19"/>
            <p:cNvSpPr>
              <a:spLocks/>
            </p:cNvSpPr>
            <p:nvPr/>
          </p:nvSpPr>
          <p:spPr bwMode="auto">
            <a:xfrm>
              <a:off x="2228850" y="3641725"/>
              <a:ext cx="117475" cy="255588"/>
            </a:xfrm>
            <a:custGeom>
              <a:avLst/>
              <a:gdLst/>
              <a:ahLst/>
              <a:cxnLst>
                <a:cxn ang="0">
                  <a:pos x="31" y="3"/>
                </a:cxn>
                <a:cxn ang="0">
                  <a:pos x="15" y="0"/>
                </a:cxn>
                <a:cxn ang="0">
                  <a:pos x="0" y="65"/>
                </a:cxn>
                <a:cxn ang="0">
                  <a:pos x="30" y="68"/>
                </a:cxn>
                <a:cxn ang="0">
                  <a:pos x="31" y="3"/>
                </a:cxn>
              </a:cxnLst>
              <a:rect l="0" t="0" r="r" b="b"/>
              <a:pathLst>
                <a:path w="31" h="68">
                  <a:moveTo>
                    <a:pt x="31" y="3"/>
                  </a:moveTo>
                  <a:cubicBezTo>
                    <a:pt x="15" y="0"/>
                    <a:pt x="15" y="0"/>
                    <a:pt x="15" y="0"/>
                  </a:cubicBezTo>
                  <a:cubicBezTo>
                    <a:pt x="0" y="65"/>
                    <a:pt x="0" y="65"/>
                    <a:pt x="0" y="65"/>
                  </a:cubicBezTo>
                  <a:cubicBezTo>
                    <a:pt x="9" y="67"/>
                    <a:pt x="19" y="67"/>
                    <a:pt x="30" y="68"/>
                  </a:cubicBezTo>
                  <a:lnTo>
                    <a:pt x="31" y="3"/>
                  </a:lnTo>
                  <a:close/>
                </a:path>
              </a:pathLst>
            </a:custGeom>
            <a:solidFill>
              <a:srgbClr val="FBB04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20"/>
            <p:cNvSpPr>
              <a:spLocks/>
            </p:cNvSpPr>
            <p:nvPr/>
          </p:nvSpPr>
          <p:spPr bwMode="auto">
            <a:xfrm>
              <a:off x="2135187" y="3886200"/>
              <a:ext cx="206375" cy="446088"/>
            </a:xfrm>
            <a:custGeom>
              <a:avLst/>
              <a:gdLst/>
              <a:ahLst/>
              <a:cxnLst>
                <a:cxn ang="0">
                  <a:pos x="55" y="3"/>
                </a:cxn>
                <a:cxn ang="0">
                  <a:pos x="25" y="0"/>
                </a:cxn>
                <a:cxn ang="0">
                  <a:pos x="0" y="114"/>
                </a:cxn>
                <a:cxn ang="0">
                  <a:pos x="51" y="119"/>
                </a:cxn>
                <a:cxn ang="0">
                  <a:pos x="55" y="3"/>
                </a:cxn>
              </a:cxnLst>
              <a:rect l="0" t="0" r="r" b="b"/>
              <a:pathLst>
                <a:path w="55" h="119">
                  <a:moveTo>
                    <a:pt x="55" y="3"/>
                  </a:moveTo>
                  <a:cubicBezTo>
                    <a:pt x="44" y="2"/>
                    <a:pt x="34" y="2"/>
                    <a:pt x="25" y="0"/>
                  </a:cubicBezTo>
                  <a:cubicBezTo>
                    <a:pt x="0" y="114"/>
                    <a:pt x="0" y="114"/>
                    <a:pt x="0" y="114"/>
                  </a:cubicBezTo>
                  <a:cubicBezTo>
                    <a:pt x="15" y="116"/>
                    <a:pt x="32" y="118"/>
                    <a:pt x="51" y="119"/>
                  </a:cubicBezTo>
                  <a:lnTo>
                    <a:pt x="55" y="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4" name="Freeform 21"/>
            <p:cNvSpPr>
              <a:spLocks/>
            </p:cNvSpPr>
            <p:nvPr/>
          </p:nvSpPr>
          <p:spPr bwMode="auto">
            <a:xfrm>
              <a:off x="2046287" y="4313238"/>
              <a:ext cx="280988" cy="442913"/>
            </a:xfrm>
            <a:custGeom>
              <a:avLst/>
              <a:gdLst/>
              <a:ahLst/>
              <a:cxnLst>
                <a:cxn ang="0">
                  <a:pos x="75" y="5"/>
                </a:cxn>
                <a:cxn ang="0">
                  <a:pos x="24" y="0"/>
                </a:cxn>
                <a:cxn ang="0">
                  <a:pos x="0" y="112"/>
                </a:cxn>
                <a:cxn ang="0">
                  <a:pos x="72" y="118"/>
                </a:cxn>
                <a:cxn ang="0">
                  <a:pos x="75" y="5"/>
                </a:cxn>
              </a:cxnLst>
              <a:rect l="0" t="0" r="r" b="b"/>
              <a:pathLst>
                <a:path w="75" h="118">
                  <a:moveTo>
                    <a:pt x="75" y="5"/>
                  </a:moveTo>
                  <a:cubicBezTo>
                    <a:pt x="56" y="4"/>
                    <a:pt x="39" y="2"/>
                    <a:pt x="24" y="0"/>
                  </a:cubicBezTo>
                  <a:cubicBezTo>
                    <a:pt x="0" y="112"/>
                    <a:pt x="0" y="112"/>
                    <a:pt x="0" y="112"/>
                  </a:cubicBezTo>
                  <a:cubicBezTo>
                    <a:pt x="20" y="115"/>
                    <a:pt x="45" y="118"/>
                    <a:pt x="72" y="118"/>
                  </a:cubicBezTo>
                  <a:lnTo>
                    <a:pt x="75" y="5"/>
                  </a:lnTo>
                  <a:close/>
                </a:path>
              </a:pathLst>
            </a:custGeom>
            <a:solidFill>
              <a:srgbClr val="FBB04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5" name="Freeform 22"/>
            <p:cNvSpPr>
              <a:spLocks/>
            </p:cNvSpPr>
            <p:nvPr/>
          </p:nvSpPr>
          <p:spPr bwMode="auto">
            <a:xfrm>
              <a:off x="1952625" y="4733925"/>
              <a:ext cx="363538" cy="468313"/>
            </a:xfrm>
            <a:custGeom>
              <a:avLst/>
              <a:gdLst/>
              <a:ahLst/>
              <a:cxnLst>
                <a:cxn ang="0">
                  <a:pos x="25" y="0"/>
                </a:cxn>
                <a:cxn ang="0">
                  <a:pos x="0" y="111"/>
                </a:cxn>
                <a:cxn ang="0">
                  <a:pos x="93" y="125"/>
                </a:cxn>
                <a:cxn ang="0">
                  <a:pos x="97" y="6"/>
                </a:cxn>
                <a:cxn ang="0">
                  <a:pos x="25" y="0"/>
                </a:cxn>
              </a:cxnLst>
              <a:rect l="0" t="0" r="r" b="b"/>
              <a:pathLst>
                <a:path w="97" h="125">
                  <a:moveTo>
                    <a:pt x="25" y="0"/>
                  </a:moveTo>
                  <a:cubicBezTo>
                    <a:pt x="0" y="111"/>
                    <a:pt x="0" y="111"/>
                    <a:pt x="0" y="111"/>
                  </a:cubicBezTo>
                  <a:cubicBezTo>
                    <a:pt x="25" y="118"/>
                    <a:pt x="58" y="123"/>
                    <a:pt x="93" y="125"/>
                  </a:cubicBezTo>
                  <a:cubicBezTo>
                    <a:pt x="97" y="6"/>
                    <a:pt x="97" y="6"/>
                    <a:pt x="97" y="6"/>
                  </a:cubicBezTo>
                  <a:cubicBezTo>
                    <a:pt x="70" y="6"/>
                    <a:pt x="45" y="3"/>
                    <a:pt x="25"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64" name="Group 63"/>
          <p:cNvGrpSpPr/>
          <p:nvPr/>
        </p:nvGrpSpPr>
        <p:grpSpPr>
          <a:xfrm>
            <a:off x="5233988" y="3048000"/>
            <a:ext cx="1185862" cy="1442918"/>
            <a:chOff x="1476375" y="3533775"/>
            <a:chExt cx="1874838" cy="2281238"/>
          </a:xfrm>
          <a:effectLst>
            <a:outerShdw blurRad="50800" dist="38100" dir="5400000" algn="t" rotWithShape="0">
              <a:prstClr val="black">
                <a:alpha val="40000"/>
              </a:prstClr>
            </a:outerShdw>
          </a:effectLst>
        </p:grpSpPr>
        <p:sp>
          <p:nvSpPr>
            <p:cNvPr id="65" name="Freeform 6"/>
            <p:cNvSpPr>
              <a:spLocks/>
            </p:cNvSpPr>
            <p:nvPr/>
          </p:nvSpPr>
          <p:spPr bwMode="auto">
            <a:xfrm>
              <a:off x="1476375" y="5184775"/>
              <a:ext cx="1874838" cy="592138"/>
            </a:xfrm>
            <a:custGeom>
              <a:avLst/>
              <a:gdLst/>
              <a:ahLst/>
              <a:cxnLst>
                <a:cxn ang="0">
                  <a:pos x="497" y="130"/>
                </a:cxn>
                <a:cxn ang="0">
                  <a:pos x="476" y="158"/>
                </a:cxn>
                <a:cxn ang="0">
                  <a:pos x="24" y="158"/>
                </a:cxn>
                <a:cxn ang="0">
                  <a:pos x="4" y="130"/>
                </a:cxn>
                <a:cxn ang="0">
                  <a:pos x="26" y="23"/>
                </a:cxn>
                <a:cxn ang="0">
                  <a:pos x="54" y="0"/>
                </a:cxn>
                <a:cxn ang="0">
                  <a:pos x="447" y="0"/>
                </a:cxn>
                <a:cxn ang="0">
                  <a:pos x="474" y="23"/>
                </a:cxn>
                <a:cxn ang="0">
                  <a:pos x="497" y="130"/>
                </a:cxn>
              </a:cxnLst>
              <a:rect l="0" t="0" r="r" b="b"/>
              <a:pathLst>
                <a:path w="500" h="158">
                  <a:moveTo>
                    <a:pt x="497" y="130"/>
                  </a:moveTo>
                  <a:cubicBezTo>
                    <a:pt x="500" y="145"/>
                    <a:pt x="491" y="158"/>
                    <a:pt x="476" y="158"/>
                  </a:cubicBezTo>
                  <a:cubicBezTo>
                    <a:pt x="24" y="158"/>
                    <a:pt x="24" y="158"/>
                    <a:pt x="24" y="158"/>
                  </a:cubicBezTo>
                  <a:cubicBezTo>
                    <a:pt x="9" y="158"/>
                    <a:pt x="0" y="145"/>
                    <a:pt x="4" y="130"/>
                  </a:cubicBezTo>
                  <a:cubicBezTo>
                    <a:pt x="26" y="23"/>
                    <a:pt x="26" y="23"/>
                    <a:pt x="26" y="23"/>
                  </a:cubicBezTo>
                  <a:cubicBezTo>
                    <a:pt x="29" y="10"/>
                    <a:pt x="41" y="0"/>
                    <a:pt x="54" y="0"/>
                  </a:cubicBezTo>
                  <a:cubicBezTo>
                    <a:pt x="447" y="0"/>
                    <a:pt x="447" y="0"/>
                    <a:pt x="447" y="0"/>
                  </a:cubicBezTo>
                  <a:cubicBezTo>
                    <a:pt x="459" y="0"/>
                    <a:pt x="472" y="10"/>
                    <a:pt x="474" y="23"/>
                  </a:cubicBezTo>
                  <a:lnTo>
                    <a:pt x="497" y="130"/>
                  </a:lnTo>
                  <a:close/>
                </a:path>
              </a:pathLst>
            </a:custGeom>
            <a:solidFill>
              <a:srgbClr val="F15A2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6" name="Freeform 7"/>
            <p:cNvSpPr>
              <a:spLocks/>
            </p:cNvSpPr>
            <p:nvPr/>
          </p:nvSpPr>
          <p:spPr bwMode="auto">
            <a:xfrm>
              <a:off x="1476375" y="5226050"/>
              <a:ext cx="1874838" cy="588963"/>
            </a:xfrm>
            <a:custGeom>
              <a:avLst/>
              <a:gdLst/>
              <a:ahLst/>
              <a:cxnLst>
                <a:cxn ang="0">
                  <a:pos x="497" y="129"/>
                </a:cxn>
                <a:cxn ang="0">
                  <a:pos x="476" y="157"/>
                </a:cxn>
                <a:cxn ang="0">
                  <a:pos x="24" y="157"/>
                </a:cxn>
                <a:cxn ang="0">
                  <a:pos x="4" y="129"/>
                </a:cxn>
                <a:cxn ang="0">
                  <a:pos x="26" y="22"/>
                </a:cxn>
                <a:cxn ang="0">
                  <a:pos x="54" y="0"/>
                </a:cxn>
                <a:cxn ang="0">
                  <a:pos x="447" y="0"/>
                </a:cxn>
                <a:cxn ang="0">
                  <a:pos x="474" y="22"/>
                </a:cxn>
                <a:cxn ang="0">
                  <a:pos x="497" y="129"/>
                </a:cxn>
              </a:cxnLst>
              <a:rect l="0" t="0" r="r" b="b"/>
              <a:pathLst>
                <a:path w="500" h="157">
                  <a:moveTo>
                    <a:pt x="497" y="129"/>
                  </a:moveTo>
                  <a:cubicBezTo>
                    <a:pt x="500" y="144"/>
                    <a:pt x="491" y="157"/>
                    <a:pt x="476" y="157"/>
                  </a:cubicBezTo>
                  <a:cubicBezTo>
                    <a:pt x="24" y="157"/>
                    <a:pt x="24" y="157"/>
                    <a:pt x="24" y="157"/>
                  </a:cubicBezTo>
                  <a:cubicBezTo>
                    <a:pt x="9" y="157"/>
                    <a:pt x="0" y="144"/>
                    <a:pt x="4" y="129"/>
                  </a:cubicBezTo>
                  <a:cubicBezTo>
                    <a:pt x="26" y="22"/>
                    <a:pt x="26" y="22"/>
                    <a:pt x="26" y="22"/>
                  </a:cubicBezTo>
                  <a:cubicBezTo>
                    <a:pt x="29" y="10"/>
                    <a:pt x="41" y="0"/>
                    <a:pt x="54" y="0"/>
                  </a:cubicBezTo>
                  <a:cubicBezTo>
                    <a:pt x="447" y="0"/>
                    <a:pt x="447" y="0"/>
                    <a:pt x="447" y="0"/>
                  </a:cubicBezTo>
                  <a:cubicBezTo>
                    <a:pt x="459" y="0"/>
                    <a:pt x="472" y="10"/>
                    <a:pt x="474" y="22"/>
                  </a:cubicBezTo>
                  <a:lnTo>
                    <a:pt x="497" y="129"/>
                  </a:lnTo>
                  <a:close/>
                </a:path>
              </a:pathLst>
            </a:custGeom>
            <a:solidFill>
              <a:srgbClr val="C57715"/>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7" name="Freeform 8"/>
            <p:cNvSpPr>
              <a:spLocks/>
            </p:cNvSpPr>
            <p:nvPr/>
          </p:nvSpPr>
          <p:spPr bwMode="auto">
            <a:xfrm>
              <a:off x="1476375" y="5218113"/>
              <a:ext cx="1874838" cy="588963"/>
            </a:xfrm>
            <a:custGeom>
              <a:avLst/>
              <a:gdLst/>
              <a:ahLst/>
              <a:cxnLst>
                <a:cxn ang="0">
                  <a:pos x="497" y="129"/>
                </a:cxn>
                <a:cxn ang="0">
                  <a:pos x="476" y="157"/>
                </a:cxn>
                <a:cxn ang="0">
                  <a:pos x="24" y="157"/>
                </a:cxn>
                <a:cxn ang="0">
                  <a:pos x="4" y="129"/>
                </a:cxn>
                <a:cxn ang="0">
                  <a:pos x="26" y="22"/>
                </a:cxn>
                <a:cxn ang="0">
                  <a:pos x="54" y="0"/>
                </a:cxn>
                <a:cxn ang="0">
                  <a:pos x="447" y="0"/>
                </a:cxn>
                <a:cxn ang="0">
                  <a:pos x="474" y="22"/>
                </a:cxn>
                <a:cxn ang="0">
                  <a:pos x="497" y="129"/>
                </a:cxn>
              </a:cxnLst>
              <a:rect l="0" t="0" r="r" b="b"/>
              <a:pathLst>
                <a:path w="500" h="157">
                  <a:moveTo>
                    <a:pt x="497" y="129"/>
                  </a:moveTo>
                  <a:cubicBezTo>
                    <a:pt x="500" y="144"/>
                    <a:pt x="491" y="157"/>
                    <a:pt x="476" y="157"/>
                  </a:cubicBezTo>
                  <a:cubicBezTo>
                    <a:pt x="24" y="157"/>
                    <a:pt x="24" y="157"/>
                    <a:pt x="24" y="157"/>
                  </a:cubicBezTo>
                  <a:cubicBezTo>
                    <a:pt x="9" y="157"/>
                    <a:pt x="0" y="144"/>
                    <a:pt x="4" y="129"/>
                  </a:cubicBezTo>
                  <a:cubicBezTo>
                    <a:pt x="26" y="22"/>
                    <a:pt x="26" y="22"/>
                    <a:pt x="26" y="22"/>
                  </a:cubicBezTo>
                  <a:cubicBezTo>
                    <a:pt x="29" y="10"/>
                    <a:pt x="41" y="0"/>
                    <a:pt x="54" y="0"/>
                  </a:cubicBezTo>
                  <a:cubicBezTo>
                    <a:pt x="447" y="0"/>
                    <a:pt x="447" y="0"/>
                    <a:pt x="447" y="0"/>
                  </a:cubicBezTo>
                  <a:cubicBezTo>
                    <a:pt x="459" y="0"/>
                    <a:pt x="472" y="10"/>
                    <a:pt x="474" y="22"/>
                  </a:cubicBezTo>
                  <a:lnTo>
                    <a:pt x="497" y="129"/>
                  </a:lnTo>
                  <a:close/>
                </a:path>
              </a:pathLst>
            </a:custGeom>
            <a:solidFill>
              <a:srgbClr val="FBB04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8" name="Freeform 9"/>
            <p:cNvSpPr>
              <a:spLocks/>
            </p:cNvSpPr>
            <p:nvPr/>
          </p:nvSpPr>
          <p:spPr bwMode="auto">
            <a:xfrm>
              <a:off x="1476375" y="5168900"/>
              <a:ext cx="1874838" cy="592138"/>
            </a:xfrm>
            <a:custGeom>
              <a:avLst/>
              <a:gdLst/>
              <a:ahLst/>
              <a:cxnLst>
                <a:cxn ang="0">
                  <a:pos x="497" y="129"/>
                </a:cxn>
                <a:cxn ang="0">
                  <a:pos x="476" y="158"/>
                </a:cxn>
                <a:cxn ang="0">
                  <a:pos x="24" y="158"/>
                </a:cxn>
                <a:cxn ang="0">
                  <a:pos x="4" y="129"/>
                </a:cxn>
                <a:cxn ang="0">
                  <a:pos x="26" y="23"/>
                </a:cxn>
                <a:cxn ang="0">
                  <a:pos x="54" y="0"/>
                </a:cxn>
                <a:cxn ang="0">
                  <a:pos x="447" y="0"/>
                </a:cxn>
                <a:cxn ang="0">
                  <a:pos x="474" y="23"/>
                </a:cxn>
                <a:cxn ang="0">
                  <a:pos x="497" y="129"/>
                </a:cxn>
              </a:cxnLst>
              <a:rect l="0" t="0" r="r" b="b"/>
              <a:pathLst>
                <a:path w="500" h="158">
                  <a:moveTo>
                    <a:pt x="497" y="129"/>
                  </a:moveTo>
                  <a:cubicBezTo>
                    <a:pt x="500" y="145"/>
                    <a:pt x="491" y="158"/>
                    <a:pt x="476" y="158"/>
                  </a:cubicBezTo>
                  <a:cubicBezTo>
                    <a:pt x="24" y="158"/>
                    <a:pt x="24" y="158"/>
                    <a:pt x="24" y="158"/>
                  </a:cubicBezTo>
                  <a:cubicBezTo>
                    <a:pt x="9" y="158"/>
                    <a:pt x="0" y="145"/>
                    <a:pt x="4" y="129"/>
                  </a:cubicBezTo>
                  <a:cubicBezTo>
                    <a:pt x="26" y="23"/>
                    <a:pt x="26" y="23"/>
                    <a:pt x="26" y="23"/>
                  </a:cubicBezTo>
                  <a:cubicBezTo>
                    <a:pt x="29" y="10"/>
                    <a:pt x="41" y="0"/>
                    <a:pt x="54" y="0"/>
                  </a:cubicBezTo>
                  <a:cubicBezTo>
                    <a:pt x="447" y="0"/>
                    <a:pt x="447" y="0"/>
                    <a:pt x="447" y="0"/>
                  </a:cubicBezTo>
                  <a:cubicBezTo>
                    <a:pt x="459" y="0"/>
                    <a:pt x="472" y="10"/>
                    <a:pt x="474" y="23"/>
                  </a:cubicBezTo>
                  <a:lnTo>
                    <a:pt x="497" y="129"/>
                  </a:lnTo>
                  <a:close/>
                </a:path>
              </a:pathLst>
            </a:custGeom>
            <a:gradFill flip="none" rotWithShape="1">
              <a:gsLst>
                <a:gs pos="0">
                  <a:srgbClr val="C57715">
                    <a:shade val="30000"/>
                    <a:satMod val="115000"/>
                  </a:srgbClr>
                </a:gs>
                <a:gs pos="50000">
                  <a:srgbClr val="C57715">
                    <a:shade val="67500"/>
                    <a:satMod val="115000"/>
                  </a:srgbClr>
                </a:gs>
                <a:gs pos="100000">
                  <a:srgbClr val="C57715">
                    <a:shade val="100000"/>
                    <a:satMod val="115000"/>
                  </a:srgb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9" name="Freeform 10"/>
            <p:cNvSpPr>
              <a:spLocks/>
            </p:cNvSpPr>
            <p:nvPr/>
          </p:nvSpPr>
          <p:spPr bwMode="auto">
            <a:xfrm>
              <a:off x="1752600" y="5443538"/>
              <a:ext cx="1306513" cy="165100"/>
            </a:xfrm>
            <a:custGeom>
              <a:avLst/>
              <a:gdLst/>
              <a:ahLst/>
              <a:cxnLst>
                <a:cxn ang="0">
                  <a:pos x="174" y="42"/>
                </a:cxn>
                <a:cxn ang="0">
                  <a:pos x="1" y="0"/>
                </a:cxn>
                <a:cxn ang="0">
                  <a:pos x="0" y="0"/>
                </a:cxn>
                <a:cxn ang="0">
                  <a:pos x="174" y="44"/>
                </a:cxn>
                <a:cxn ang="0">
                  <a:pos x="348" y="0"/>
                </a:cxn>
                <a:cxn ang="0">
                  <a:pos x="348" y="0"/>
                </a:cxn>
                <a:cxn ang="0">
                  <a:pos x="174" y="42"/>
                </a:cxn>
              </a:cxnLst>
              <a:rect l="0" t="0" r="r" b="b"/>
              <a:pathLst>
                <a:path w="348" h="44">
                  <a:moveTo>
                    <a:pt x="174" y="42"/>
                  </a:moveTo>
                  <a:cubicBezTo>
                    <a:pt x="83" y="42"/>
                    <a:pt x="8" y="23"/>
                    <a:pt x="1" y="0"/>
                  </a:cubicBezTo>
                  <a:cubicBezTo>
                    <a:pt x="0" y="0"/>
                    <a:pt x="0" y="0"/>
                    <a:pt x="0" y="0"/>
                  </a:cubicBezTo>
                  <a:cubicBezTo>
                    <a:pt x="4" y="24"/>
                    <a:pt x="80" y="44"/>
                    <a:pt x="174" y="44"/>
                  </a:cubicBezTo>
                  <a:cubicBezTo>
                    <a:pt x="268" y="44"/>
                    <a:pt x="345" y="24"/>
                    <a:pt x="348" y="0"/>
                  </a:cubicBezTo>
                  <a:cubicBezTo>
                    <a:pt x="348" y="0"/>
                    <a:pt x="348" y="0"/>
                    <a:pt x="348" y="0"/>
                  </a:cubicBezTo>
                  <a:cubicBezTo>
                    <a:pt x="341" y="23"/>
                    <a:pt x="266" y="42"/>
                    <a:pt x="174" y="42"/>
                  </a:cubicBezTo>
                  <a:close/>
                </a:path>
              </a:pathLst>
            </a:custGeom>
            <a:solidFill>
              <a:srgbClr val="AD551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0" name="Freeform 11"/>
            <p:cNvSpPr>
              <a:spLocks/>
            </p:cNvSpPr>
            <p:nvPr/>
          </p:nvSpPr>
          <p:spPr bwMode="auto">
            <a:xfrm>
              <a:off x="1752600" y="5105400"/>
              <a:ext cx="1306513" cy="495300"/>
            </a:xfrm>
            <a:custGeom>
              <a:avLst/>
              <a:gdLst/>
              <a:ahLst/>
              <a:cxnLst>
                <a:cxn ang="0">
                  <a:pos x="348" y="88"/>
                </a:cxn>
                <a:cxn ang="0">
                  <a:pos x="325" y="0"/>
                </a:cxn>
                <a:cxn ang="0">
                  <a:pos x="174" y="27"/>
                </a:cxn>
                <a:cxn ang="0">
                  <a:pos x="24" y="0"/>
                </a:cxn>
                <a:cxn ang="0">
                  <a:pos x="0" y="88"/>
                </a:cxn>
                <a:cxn ang="0">
                  <a:pos x="0" y="88"/>
                </a:cxn>
                <a:cxn ang="0">
                  <a:pos x="174" y="132"/>
                </a:cxn>
                <a:cxn ang="0">
                  <a:pos x="348" y="88"/>
                </a:cxn>
              </a:cxnLst>
              <a:rect l="0" t="0" r="r" b="b"/>
              <a:pathLst>
                <a:path w="348" h="132">
                  <a:moveTo>
                    <a:pt x="348" y="88"/>
                  </a:moveTo>
                  <a:cubicBezTo>
                    <a:pt x="325" y="0"/>
                    <a:pt x="325" y="0"/>
                    <a:pt x="325" y="0"/>
                  </a:cubicBezTo>
                  <a:cubicBezTo>
                    <a:pt x="293" y="16"/>
                    <a:pt x="238" y="27"/>
                    <a:pt x="174" y="27"/>
                  </a:cubicBezTo>
                  <a:cubicBezTo>
                    <a:pt x="111" y="27"/>
                    <a:pt x="55" y="16"/>
                    <a:pt x="24" y="0"/>
                  </a:cubicBezTo>
                  <a:cubicBezTo>
                    <a:pt x="0" y="88"/>
                    <a:pt x="0" y="88"/>
                    <a:pt x="0" y="88"/>
                  </a:cubicBezTo>
                  <a:cubicBezTo>
                    <a:pt x="0" y="88"/>
                    <a:pt x="0" y="88"/>
                    <a:pt x="0" y="88"/>
                  </a:cubicBezTo>
                  <a:cubicBezTo>
                    <a:pt x="4" y="112"/>
                    <a:pt x="80" y="132"/>
                    <a:pt x="174" y="132"/>
                  </a:cubicBezTo>
                  <a:cubicBezTo>
                    <a:pt x="268" y="132"/>
                    <a:pt x="345" y="112"/>
                    <a:pt x="348" y="88"/>
                  </a:cubicBezTo>
                  <a:close/>
                </a:path>
              </a:pathLst>
            </a:custGeom>
            <a:gradFill flip="none" rotWithShape="1">
              <a:gsLst>
                <a:gs pos="0">
                  <a:srgbClr val="F7931E">
                    <a:shade val="30000"/>
                    <a:satMod val="115000"/>
                  </a:srgbClr>
                </a:gs>
                <a:gs pos="50000">
                  <a:srgbClr val="F7931E">
                    <a:shade val="67500"/>
                    <a:satMod val="115000"/>
                  </a:srgbClr>
                </a:gs>
                <a:gs pos="100000">
                  <a:srgbClr val="F7931E">
                    <a:shade val="100000"/>
                    <a:satMod val="115000"/>
                  </a:srgbClr>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1" name="Freeform 12"/>
            <p:cNvSpPr>
              <a:spLocks/>
            </p:cNvSpPr>
            <p:nvPr/>
          </p:nvSpPr>
          <p:spPr bwMode="auto">
            <a:xfrm>
              <a:off x="2173287" y="3571875"/>
              <a:ext cx="468313" cy="325438"/>
            </a:xfrm>
            <a:custGeom>
              <a:avLst/>
              <a:gdLst/>
              <a:ahLst/>
              <a:cxnLst>
                <a:cxn ang="0">
                  <a:pos x="117" y="55"/>
                </a:cxn>
                <a:cxn ang="0">
                  <a:pos x="103" y="0"/>
                </a:cxn>
                <a:cxn ang="0">
                  <a:pos x="62" y="9"/>
                </a:cxn>
                <a:cxn ang="0">
                  <a:pos x="22" y="0"/>
                </a:cxn>
                <a:cxn ang="0">
                  <a:pos x="7" y="55"/>
                </a:cxn>
                <a:cxn ang="0">
                  <a:pos x="0" y="82"/>
                </a:cxn>
                <a:cxn ang="0">
                  <a:pos x="62" y="87"/>
                </a:cxn>
                <a:cxn ang="0">
                  <a:pos x="125" y="82"/>
                </a:cxn>
                <a:cxn ang="0">
                  <a:pos x="117" y="55"/>
                </a:cxn>
              </a:cxnLst>
              <a:rect l="0" t="0" r="r" b="b"/>
              <a:pathLst>
                <a:path w="125" h="87">
                  <a:moveTo>
                    <a:pt x="117" y="55"/>
                  </a:moveTo>
                  <a:cubicBezTo>
                    <a:pt x="103" y="0"/>
                    <a:pt x="103" y="0"/>
                    <a:pt x="103" y="0"/>
                  </a:cubicBezTo>
                  <a:cubicBezTo>
                    <a:pt x="103" y="5"/>
                    <a:pt x="84" y="9"/>
                    <a:pt x="62" y="9"/>
                  </a:cubicBezTo>
                  <a:cubicBezTo>
                    <a:pt x="40" y="9"/>
                    <a:pt x="22" y="5"/>
                    <a:pt x="22" y="0"/>
                  </a:cubicBezTo>
                  <a:cubicBezTo>
                    <a:pt x="7" y="55"/>
                    <a:pt x="7" y="55"/>
                    <a:pt x="7" y="55"/>
                  </a:cubicBezTo>
                  <a:cubicBezTo>
                    <a:pt x="0" y="82"/>
                    <a:pt x="0" y="82"/>
                    <a:pt x="0" y="82"/>
                  </a:cubicBezTo>
                  <a:cubicBezTo>
                    <a:pt x="16" y="85"/>
                    <a:pt x="38" y="87"/>
                    <a:pt x="62" y="87"/>
                  </a:cubicBezTo>
                  <a:cubicBezTo>
                    <a:pt x="87" y="87"/>
                    <a:pt x="109" y="85"/>
                    <a:pt x="125" y="82"/>
                  </a:cubicBezTo>
                  <a:lnTo>
                    <a:pt x="117" y="55"/>
                  </a:lnTo>
                  <a:close/>
                </a:path>
              </a:pathLst>
            </a:custGeom>
            <a:solidFill>
              <a:srgbClr val="F4B62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2" name="Freeform 13"/>
            <p:cNvSpPr>
              <a:spLocks/>
            </p:cNvSpPr>
            <p:nvPr/>
          </p:nvSpPr>
          <p:spPr bwMode="auto">
            <a:xfrm>
              <a:off x="2173287" y="3533775"/>
              <a:ext cx="468313" cy="363538"/>
            </a:xfrm>
            <a:custGeom>
              <a:avLst/>
              <a:gdLst/>
              <a:ahLst/>
              <a:cxnLst>
                <a:cxn ang="0">
                  <a:pos x="117" y="65"/>
                </a:cxn>
                <a:cxn ang="0">
                  <a:pos x="103" y="10"/>
                </a:cxn>
                <a:cxn ang="0">
                  <a:pos x="62" y="0"/>
                </a:cxn>
                <a:cxn ang="0">
                  <a:pos x="22" y="10"/>
                </a:cxn>
                <a:cxn ang="0">
                  <a:pos x="7" y="65"/>
                </a:cxn>
                <a:cxn ang="0">
                  <a:pos x="0" y="92"/>
                </a:cxn>
                <a:cxn ang="0">
                  <a:pos x="62" y="97"/>
                </a:cxn>
                <a:cxn ang="0">
                  <a:pos x="125" y="92"/>
                </a:cxn>
                <a:cxn ang="0">
                  <a:pos x="117" y="65"/>
                </a:cxn>
              </a:cxnLst>
              <a:rect l="0" t="0" r="r" b="b"/>
              <a:pathLst>
                <a:path w="125" h="97">
                  <a:moveTo>
                    <a:pt x="117" y="65"/>
                  </a:moveTo>
                  <a:cubicBezTo>
                    <a:pt x="103" y="10"/>
                    <a:pt x="103" y="10"/>
                    <a:pt x="103" y="10"/>
                  </a:cubicBezTo>
                  <a:cubicBezTo>
                    <a:pt x="103" y="4"/>
                    <a:pt x="84" y="0"/>
                    <a:pt x="62" y="0"/>
                  </a:cubicBezTo>
                  <a:cubicBezTo>
                    <a:pt x="40" y="0"/>
                    <a:pt x="22" y="4"/>
                    <a:pt x="22" y="10"/>
                  </a:cubicBezTo>
                  <a:cubicBezTo>
                    <a:pt x="7" y="65"/>
                    <a:pt x="7" y="65"/>
                    <a:pt x="7" y="65"/>
                  </a:cubicBezTo>
                  <a:cubicBezTo>
                    <a:pt x="0" y="92"/>
                    <a:pt x="0" y="92"/>
                    <a:pt x="0" y="92"/>
                  </a:cubicBezTo>
                  <a:cubicBezTo>
                    <a:pt x="16" y="95"/>
                    <a:pt x="38" y="97"/>
                    <a:pt x="62" y="97"/>
                  </a:cubicBezTo>
                  <a:cubicBezTo>
                    <a:pt x="87" y="97"/>
                    <a:pt x="109" y="95"/>
                    <a:pt x="125" y="92"/>
                  </a:cubicBezTo>
                  <a:lnTo>
                    <a:pt x="117" y="65"/>
                  </a:lnTo>
                  <a:close/>
                </a:path>
              </a:pathLst>
            </a:custGeom>
            <a:gradFill flip="none" rotWithShape="1">
              <a:gsLst>
                <a:gs pos="0">
                  <a:srgbClr val="F7931E">
                    <a:shade val="30000"/>
                    <a:satMod val="115000"/>
                  </a:srgbClr>
                </a:gs>
                <a:gs pos="50000">
                  <a:srgbClr val="F7931E">
                    <a:shade val="67500"/>
                    <a:satMod val="115000"/>
                  </a:srgbClr>
                </a:gs>
                <a:gs pos="100000">
                  <a:srgbClr val="F7931E">
                    <a:shade val="100000"/>
                    <a:satMod val="115000"/>
                  </a:srgbClr>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 name="Freeform 14"/>
            <p:cNvSpPr>
              <a:spLocks/>
            </p:cNvSpPr>
            <p:nvPr/>
          </p:nvSpPr>
          <p:spPr bwMode="auto">
            <a:xfrm>
              <a:off x="2060575" y="3878263"/>
              <a:ext cx="693738" cy="454025"/>
            </a:xfrm>
            <a:custGeom>
              <a:avLst/>
              <a:gdLst/>
              <a:ahLst/>
              <a:cxnLst>
                <a:cxn ang="0">
                  <a:pos x="175" y="77"/>
                </a:cxn>
                <a:cxn ang="0">
                  <a:pos x="155" y="0"/>
                </a:cxn>
                <a:cxn ang="0">
                  <a:pos x="92" y="5"/>
                </a:cxn>
                <a:cxn ang="0">
                  <a:pos x="30" y="0"/>
                </a:cxn>
                <a:cxn ang="0">
                  <a:pos x="9" y="77"/>
                </a:cxn>
                <a:cxn ang="0">
                  <a:pos x="0" y="112"/>
                </a:cxn>
                <a:cxn ang="0">
                  <a:pos x="92" y="121"/>
                </a:cxn>
                <a:cxn ang="0">
                  <a:pos x="185" y="112"/>
                </a:cxn>
                <a:cxn ang="0">
                  <a:pos x="175" y="77"/>
                </a:cxn>
              </a:cxnLst>
              <a:rect l="0" t="0" r="r" b="b"/>
              <a:pathLst>
                <a:path w="185" h="121">
                  <a:moveTo>
                    <a:pt x="175" y="77"/>
                  </a:moveTo>
                  <a:cubicBezTo>
                    <a:pt x="155" y="0"/>
                    <a:pt x="155" y="0"/>
                    <a:pt x="155" y="0"/>
                  </a:cubicBezTo>
                  <a:cubicBezTo>
                    <a:pt x="139" y="3"/>
                    <a:pt x="117" y="5"/>
                    <a:pt x="92" y="5"/>
                  </a:cubicBezTo>
                  <a:cubicBezTo>
                    <a:pt x="68" y="5"/>
                    <a:pt x="46" y="3"/>
                    <a:pt x="30" y="0"/>
                  </a:cubicBezTo>
                  <a:cubicBezTo>
                    <a:pt x="9" y="77"/>
                    <a:pt x="9" y="77"/>
                    <a:pt x="9" y="77"/>
                  </a:cubicBezTo>
                  <a:cubicBezTo>
                    <a:pt x="0" y="112"/>
                    <a:pt x="0" y="112"/>
                    <a:pt x="0" y="112"/>
                  </a:cubicBezTo>
                  <a:cubicBezTo>
                    <a:pt x="22" y="117"/>
                    <a:pt x="55" y="121"/>
                    <a:pt x="92" y="121"/>
                  </a:cubicBezTo>
                  <a:cubicBezTo>
                    <a:pt x="129" y="121"/>
                    <a:pt x="163" y="117"/>
                    <a:pt x="185" y="112"/>
                  </a:cubicBezTo>
                  <a:lnTo>
                    <a:pt x="175" y="77"/>
                  </a:lnTo>
                  <a:close/>
                </a:path>
              </a:pathLst>
            </a:custGeom>
            <a:gradFill flip="none" rotWithShape="1">
              <a:gsLst>
                <a:gs pos="0">
                  <a:srgbClr val="CCCCCC">
                    <a:shade val="30000"/>
                    <a:satMod val="115000"/>
                  </a:srgbClr>
                </a:gs>
                <a:gs pos="50000">
                  <a:srgbClr val="CCCCCC">
                    <a:shade val="67500"/>
                    <a:satMod val="115000"/>
                  </a:srgbClr>
                </a:gs>
                <a:gs pos="100000">
                  <a:srgbClr val="CCCCCC">
                    <a:shade val="100000"/>
                    <a:satMod val="115000"/>
                  </a:srgbClr>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4" name="Freeform 15"/>
            <p:cNvSpPr>
              <a:spLocks/>
            </p:cNvSpPr>
            <p:nvPr/>
          </p:nvSpPr>
          <p:spPr bwMode="auto">
            <a:xfrm>
              <a:off x="1947862" y="4298950"/>
              <a:ext cx="919163" cy="461963"/>
            </a:xfrm>
            <a:custGeom>
              <a:avLst/>
              <a:gdLst/>
              <a:ahLst/>
              <a:cxnLst>
                <a:cxn ang="0">
                  <a:pos x="233" y="67"/>
                </a:cxn>
                <a:cxn ang="0">
                  <a:pos x="215" y="0"/>
                </a:cxn>
                <a:cxn ang="0">
                  <a:pos x="122" y="9"/>
                </a:cxn>
                <a:cxn ang="0">
                  <a:pos x="30" y="0"/>
                </a:cxn>
                <a:cxn ang="0">
                  <a:pos x="12" y="67"/>
                </a:cxn>
                <a:cxn ang="0">
                  <a:pos x="0" y="110"/>
                </a:cxn>
                <a:cxn ang="0">
                  <a:pos x="122" y="123"/>
                </a:cxn>
                <a:cxn ang="0">
                  <a:pos x="245" y="110"/>
                </a:cxn>
                <a:cxn ang="0">
                  <a:pos x="233" y="67"/>
                </a:cxn>
              </a:cxnLst>
              <a:rect l="0" t="0" r="r" b="b"/>
              <a:pathLst>
                <a:path w="245" h="123">
                  <a:moveTo>
                    <a:pt x="233" y="67"/>
                  </a:moveTo>
                  <a:cubicBezTo>
                    <a:pt x="215" y="0"/>
                    <a:pt x="215" y="0"/>
                    <a:pt x="215" y="0"/>
                  </a:cubicBezTo>
                  <a:cubicBezTo>
                    <a:pt x="193" y="5"/>
                    <a:pt x="159" y="9"/>
                    <a:pt x="122" y="9"/>
                  </a:cubicBezTo>
                  <a:cubicBezTo>
                    <a:pt x="85" y="9"/>
                    <a:pt x="52" y="5"/>
                    <a:pt x="30" y="0"/>
                  </a:cubicBezTo>
                  <a:cubicBezTo>
                    <a:pt x="12" y="67"/>
                    <a:pt x="12" y="67"/>
                    <a:pt x="12" y="67"/>
                  </a:cubicBezTo>
                  <a:cubicBezTo>
                    <a:pt x="0" y="110"/>
                    <a:pt x="0" y="110"/>
                    <a:pt x="0" y="110"/>
                  </a:cubicBezTo>
                  <a:cubicBezTo>
                    <a:pt x="28" y="118"/>
                    <a:pt x="73" y="123"/>
                    <a:pt x="122" y="123"/>
                  </a:cubicBezTo>
                  <a:cubicBezTo>
                    <a:pt x="172" y="123"/>
                    <a:pt x="216" y="118"/>
                    <a:pt x="245" y="110"/>
                  </a:cubicBezTo>
                  <a:lnTo>
                    <a:pt x="233" y="67"/>
                  </a:lnTo>
                  <a:close/>
                </a:path>
              </a:pathLst>
            </a:custGeom>
            <a:gradFill flip="none" rotWithShape="1">
              <a:gsLst>
                <a:gs pos="0">
                  <a:srgbClr val="F7931E">
                    <a:shade val="30000"/>
                    <a:satMod val="115000"/>
                  </a:srgbClr>
                </a:gs>
                <a:gs pos="50000">
                  <a:srgbClr val="F7931E">
                    <a:shade val="67500"/>
                    <a:satMod val="115000"/>
                  </a:srgbClr>
                </a:gs>
                <a:gs pos="100000">
                  <a:srgbClr val="F7931E">
                    <a:shade val="100000"/>
                    <a:satMod val="115000"/>
                  </a:srgbClr>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5" name="Freeform 16"/>
            <p:cNvSpPr>
              <a:spLocks/>
            </p:cNvSpPr>
            <p:nvPr/>
          </p:nvSpPr>
          <p:spPr bwMode="auto">
            <a:xfrm>
              <a:off x="1843087" y="4711700"/>
              <a:ext cx="1128713" cy="495300"/>
            </a:xfrm>
            <a:custGeom>
              <a:avLst/>
              <a:gdLst/>
              <a:ahLst/>
              <a:cxnLst>
                <a:cxn ang="0">
                  <a:pos x="283" y="39"/>
                </a:cxn>
                <a:cxn ang="0">
                  <a:pos x="273" y="0"/>
                </a:cxn>
                <a:cxn ang="0">
                  <a:pos x="150" y="13"/>
                </a:cxn>
                <a:cxn ang="0">
                  <a:pos x="28" y="0"/>
                </a:cxn>
                <a:cxn ang="0">
                  <a:pos x="17" y="39"/>
                </a:cxn>
                <a:cxn ang="0">
                  <a:pos x="0" y="105"/>
                </a:cxn>
                <a:cxn ang="0">
                  <a:pos x="150" y="132"/>
                </a:cxn>
                <a:cxn ang="0">
                  <a:pos x="301" y="105"/>
                </a:cxn>
                <a:cxn ang="0">
                  <a:pos x="283" y="39"/>
                </a:cxn>
              </a:cxnLst>
              <a:rect l="0" t="0" r="r" b="b"/>
              <a:pathLst>
                <a:path w="301" h="132">
                  <a:moveTo>
                    <a:pt x="283" y="39"/>
                  </a:moveTo>
                  <a:cubicBezTo>
                    <a:pt x="273" y="0"/>
                    <a:pt x="273" y="0"/>
                    <a:pt x="273" y="0"/>
                  </a:cubicBezTo>
                  <a:cubicBezTo>
                    <a:pt x="244" y="8"/>
                    <a:pt x="200" y="13"/>
                    <a:pt x="150" y="13"/>
                  </a:cubicBezTo>
                  <a:cubicBezTo>
                    <a:pt x="101" y="13"/>
                    <a:pt x="56" y="8"/>
                    <a:pt x="28" y="0"/>
                  </a:cubicBezTo>
                  <a:cubicBezTo>
                    <a:pt x="17" y="39"/>
                    <a:pt x="17" y="39"/>
                    <a:pt x="17" y="39"/>
                  </a:cubicBezTo>
                  <a:cubicBezTo>
                    <a:pt x="0" y="105"/>
                    <a:pt x="0" y="105"/>
                    <a:pt x="0" y="105"/>
                  </a:cubicBezTo>
                  <a:cubicBezTo>
                    <a:pt x="31" y="121"/>
                    <a:pt x="87" y="132"/>
                    <a:pt x="150" y="132"/>
                  </a:cubicBezTo>
                  <a:cubicBezTo>
                    <a:pt x="214" y="132"/>
                    <a:pt x="269" y="121"/>
                    <a:pt x="301" y="105"/>
                  </a:cubicBezTo>
                  <a:lnTo>
                    <a:pt x="283" y="39"/>
                  </a:lnTo>
                  <a:close/>
                </a:path>
              </a:pathLst>
            </a:custGeom>
            <a:gradFill flip="none" rotWithShape="1">
              <a:gsLst>
                <a:gs pos="0">
                  <a:srgbClr val="CCCCCC">
                    <a:shade val="30000"/>
                    <a:satMod val="115000"/>
                  </a:srgbClr>
                </a:gs>
                <a:gs pos="50000">
                  <a:srgbClr val="CCCCCC">
                    <a:shade val="67500"/>
                    <a:satMod val="115000"/>
                  </a:srgbClr>
                </a:gs>
                <a:gs pos="100000">
                  <a:srgbClr val="CCCCCC">
                    <a:shade val="100000"/>
                    <a:satMod val="115000"/>
                  </a:srgbClr>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6" name="Oval 17"/>
            <p:cNvSpPr>
              <a:spLocks noChangeArrowheads="1"/>
            </p:cNvSpPr>
            <p:nvPr/>
          </p:nvSpPr>
          <p:spPr bwMode="auto">
            <a:xfrm>
              <a:off x="2274887" y="3536950"/>
              <a:ext cx="261938" cy="63500"/>
            </a:xfrm>
            <a:prstGeom prst="ellipse">
              <a:avLst/>
            </a:prstGeom>
            <a:gradFill flip="none" rotWithShape="1">
              <a:gsLst>
                <a:gs pos="0">
                  <a:srgbClr val="C57715">
                    <a:shade val="30000"/>
                    <a:satMod val="115000"/>
                  </a:srgbClr>
                </a:gs>
                <a:gs pos="50000">
                  <a:srgbClr val="C57715">
                    <a:shade val="67500"/>
                    <a:satMod val="115000"/>
                  </a:srgbClr>
                </a:gs>
                <a:gs pos="100000">
                  <a:srgbClr val="C57715">
                    <a:shade val="100000"/>
                    <a:satMod val="115000"/>
                  </a:srgb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7" name="Freeform 18"/>
            <p:cNvSpPr>
              <a:spLocks/>
            </p:cNvSpPr>
            <p:nvPr/>
          </p:nvSpPr>
          <p:spPr bwMode="auto">
            <a:xfrm>
              <a:off x="1870075" y="5149850"/>
              <a:ext cx="430213" cy="447675"/>
            </a:xfrm>
            <a:custGeom>
              <a:avLst/>
              <a:gdLst/>
              <a:ahLst/>
              <a:cxnLst>
                <a:cxn ang="0">
                  <a:pos x="22" y="0"/>
                </a:cxn>
                <a:cxn ang="0">
                  <a:pos x="0" y="100"/>
                </a:cxn>
                <a:cxn ang="0">
                  <a:pos x="112" y="119"/>
                </a:cxn>
                <a:cxn ang="0">
                  <a:pos x="115" y="14"/>
                </a:cxn>
                <a:cxn ang="0">
                  <a:pos x="22" y="0"/>
                </a:cxn>
              </a:cxnLst>
              <a:rect l="0" t="0" r="r" b="b"/>
              <a:pathLst>
                <a:path w="115" h="119">
                  <a:moveTo>
                    <a:pt x="22" y="0"/>
                  </a:moveTo>
                  <a:cubicBezTo>
                    <a:pt x="0" y="100"/>
                    <a:pt x="0" y="100"/>
                    <a:pt x="0" y="100"/>
                  </a:cubicBezTo>
                  <a:cubicBezTo>
                    <a:pt x="26" y="110"/>
                    <a:pt x="66" y="117"/>
                    <a:pt x="112" y="119"/>
                  </a:cubicBezTo>
                  <a:cubicBezTo>
                    <a:pt x="115" y="14"/>
                    <a:pt x="115" y="14"/>
                    <a:pt x="115" y="14"/>
                  </a:cubicBezTo>
                  <a:cubicBezTo>
                    <a:pt x="80" y="12"/>
                    <a:pt x="47" y="7"/>
                    <a:pt x="22" y="0"/>
                  </a:cubicBezTo>
                  <a:close/>
                </a:path>
              </a:pathLst>
            </a:custGeom>
            <a:solidFill>
              <a:srgbClr val="FBB04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8" name="Freeform 19"/>
            <p:cNvSpPr>
              <a:spLocks/>
            </p:cNvSpPr>
            <p:nvPr/>
          </p:nvSpPr>
          <p:spPr bwMode="auto">
            <a:xfrm>
              <a:off x="2228850" y="3641725"/>
              <a:ext cx="117475" cy="255588"/>
            </a:xfrm>
            <a:custGeom>
              <a:avLst/>
              <a:gdLst/>
              <a:ahLst/>
              <a:cxnLst>
                <a:cxn ang="0">
                  <a:pos x="31" y="3"/>
                </a:cxn>
                <a:cxn ang="0">
                  <a:pos x="15" y="0"/>
                </a:cxn>
                <a:cxn ang="0">
                  <a:pos x="0" y="65"/>
                </a:cxn>
                <a:cxn ang="0">
                  <a:pos x="30" y="68"/>
                </a:cxn>
                <a:cxn ang="0">
                  <a:pos x="31" y="3"/>
                </a:cxn>
              </a:cxnLst>
              <a:rect l="0" t="0" r="r" b="b"/>
              <a:pathLst>
                <a:path w="31" h="68">
                  <a:moveTo>
                    <a:pt x="31" y="3"/>
                  </a:moveTo>
                  <a:cubicBezTo>
                    <a:pt x="15" y="0"/>
                    <a:pt x="15" y="0"/>
                    <a:pt x="15" y="0"/>
                  </a:cubicBezTo>
                  <a:cubicBezTo>
                    <a:pt x="0" y="65"/>
                    <a:pt x="0" y="65"/>
                    <a:pt x="0" y="65"/>
                  </a:cubicBezTo>
                  <a:cubicBezTo>
                    <a:pt x="9" y="67"/>
                    <a:pt x="19" y="67"/>
                    <a:pt x="30" y="68"/>
                  </a:cubicBezTo>
                  <a:lnTo>
                    <a:pt x="31" y="3"/>
                  </a:lnTo>
                  <a:close/>
                </a:path>
              </a:pathLst>
            </a:custGeom>
            <a:solidFill>
              <a:srgbClr val="FBB04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9" name="Freeform 20"/>
            <p:cNvSpPr>
              <a:spLocks/>
            </p:cNvSpPr>
            <p:nvPr/>
          </p:nvSpPr>
          <p:spPr bwMode="auto">
            <a:xfrm>
              <a:off x="2135187" y="3886200"/>
              <a:ext cx="206375" cy="446088"/>
            </a:xfrm>
            <a:custGeom>
              <a:avLst/>
              <a:gdLst/>
              <a:ahLst/>
              <a:cxnLst>
                <a:cxn ang="0">
                  <a:pos x="55" y="3"/>
                </a:cxn>
                <a:cxn ang="0">
                  <a:pos x="25" y="0"/>
                </a:cxn>
                <a:cxn ang="0">
                  <a:pos x="0" y="114"/>
                </a:cxn>
                <a:cxn ang="0">
                  <a:pos x="51" y="119"/>
                </a:cxn>
                <a:cxn ang="0">
                  <a:pos x="55" y="3"/>
                </a:cxn>
              </a:cxnLst>
              <a:rect l="0" t="0" r="r" b="b"/>
              <a:pathLst>
                <a:path w="55" h="119">
                  <a:moveTo>
                    <a:pt x="55" y="3"/>
                  </a:moveTo>
                  <a:cubicBezTo>
                    <a:pt x="44" y="2"/>
                    <a:pt x="34" y="2"/>
                    <a:pt x="25" y="0"/>
                  </a:cubicBezTo>
                  <a:cubicBezTo>
                    <a:pt x="0" y="114"/>
                    <a:pt x="0" y="114"/>
                    <a:pt x="0" y="114"/>
                  </a:cubicBezTo>
                  <a:cubicBezTo>
                    <a:pt x="15" y="116"/>
                    <a:pt x="32" y="118"/>
                    <a:pt x="51" y="119"/>
                  </a:cubicBezTo>
                  <a:lnTo>
                    <a:pt x="55" y="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0" name="Freeform 21"/>
            <p:cNvSpPr>
              <a:spLocks/>
            </p:cNvSpPr>
            <p:nvPr/>
          </p:nvSpPr>
          <p:spPr bwMode="auto">
            <a:xfrm>
              <a:off x="2046287" y="4313238"/>
              <a:ext cx="280988" cy="442913"/>
            </a:xfrm>
            <a:custGeom>
              <a:avLst/>
              <a:gdLst/>
              <a:ahLst/>
              <a:cxnLst>
                <a:cxn ang="0">
                  <a:pos x="75" y="5"/>
                </a:cxn>
                <a:cxn ang="0">
                  <a:pos x="24" y="0"/>
                </a:cxn>
                <a:cxn ang="0">
                  <a:pos x="0" y="112"/>
                </a:cxn>
                <a:cxn ang="0">
                  <a:pos x="72" y="118"/>
                </a:cxn>
                <a:cxn ang="0">
                  <a:pos x="75" y="5"/>
                </a:cxn>
              </a:cxnLst>
              <a:rect l="0" t="0" r="r" b="b"/>
              <a:pathLst>
                <a:path w="75" h="118">
                  <a:moveTo>
                    <a:pt x="75" y="5"/>
                  </a:moveTo>
                  <a:cubicBezTo>
                    <a:pt x="56" y="4"/>
                    <a:pt x="39" y="2"/>
                    <a:pt x="24" y="0"/>
                  </a:cubicBezTo>
                  <a:cubicBezTo>
                    <a:pt x="0" y="112"/>
                    <a:pt x="0" y="112"/>
                    <a:pt x="0" y="112"/>
                  </a:cubicBezTo>
                  <a:cubicBezTo>
                    <a:pt x="20" y="115"/>
                    <a:pt x="45" y="118"/>
                    <a:pt x="72" y="118"/>
                  </a:cubicBezTo>
                  <a:lnTo>
                    <a:pt x="75" y="5"/>
                  </a:lnTo>
                  <a:close/>
                </a:path>
              </a:pathLst>
            </a:custGeom>
            <a:solidFill>
              <a:srgbClr val="FBB04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1" name="Freeform 22"/>
            <p:cNvSpPr>
              <a:spLocks/>
            </p:cNvSpPr>
            <p:nvPr/>
          </p:nvSpPr>
          <p:spPr bwMode="auto">
            <a:xfrm>
              <a:off x="1952625" y="4733925"/>
              <a:ext cx="363538" cy="468313"/>
            </a:xfrm>
            <a:custGeom>
              <a:avLst/>
              <a:gdLst/>
              <a:ahLst/>
              <a:cxnLst>
                <a:cxn ang="0">
                  <a:pos x="25" y="0"/>
                </a:cxn>
                <a:cxn ang="0">
                  <a:pos x="0" y="111"/>
                </a:cxn>
                <a:cxn ang="0">
                  <a:pos x="93" y="125"/>
                </a:cxn>
                <a:cxn ang="0">
                  <a:pos x="97" y="6"/>
                </a:cxn>
                <a:cxn ang="0">
                  <a:pos x="25" y="0"/>
                </a:cxn>
              </a:cxnLst>
              <a:rect l="0" t="0" r="r" b="b"/>
              <a:pathLst>
                <a:path w="97" h="125">
                  <a:moveTo>
                    <a:pt x="25" y="0"/>
                  </a:moveTo>
                  <a:cubicBezTo>
                    <a:pt x="0" y="111"/>
                    <a:pt x="0" y="111"/>
                    <a:pt x="0" y="111"/>
                  </a:cubicBezTo>
                  <a:cubicBezTo>
                    <a:pt x="25" y="118"/>
                    <a:pt x="58" y="123"/>
                    <a:pt x="93" y="125"/>
                  </a:cubicBezTo>
                  <a:cubicBezTo>
                    <a:pt x="97" y="6"/>
                    <a:pt x="97" y="6"/>
                    <a:pt x="97" y="6"/>
                  </a:cubicBezTo>
                  <a:cubicBezTo>
                    <a:pt x="70" y="6"/>
                    <a:pt x="45" y="3"/>
                    <a:pt x="25"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82" name="Group 81"/>
          <p:cNvGrpSpPr/>
          <p:nvPr/>
        </p:nvGrpSpPr>
        <p:grpSpPr>
          <a:xfrm>
            <a:off x="3810000" y="3657600"/>
            <a:ext cx="2376488" cy="2891632"/>
            <a:chOff x="1476375" y="3533775"/>
            <a:chExt cx="1874838" cy="2281238"/>
          </a:xfrm>
          <a:effectLst>
            <a:outerShdw blurRad="50800" dist="38100" dir="5400000" algn="t" rotWithShape="0">
              <a:prstClr val="black">
                <a:alpha val="40000"/>
              </a:prstClr>
            </a:outerShdw>
          </a:effectLst>
        </p:grpSpPr>
        <p:sp>
          <p:nvSpPr>
            <p:cNvPr id="83" name="Freeform 6"/>
            <p:cNvSpPr>
              <a:spLocks/>
            </p:cNvSpPr>
            <p:nvPr/>
          </p:nvSpPr>
          <p:spPr bwMode="auto">
            <a:xfrm>
              <a:off x="1476375" y="5184775"/>
              <a:ext cx="1874838" cy="592138"/>
            </a:xfrm>
            <a:custGeom>
              <a:avLst/>
              <a:gdLst/>
              <a:ahLst/>
              <a:cxnLst>
                <a:cxn ang="0">
                  <a:pos x="497" y="130"/>
                </a:cxn>
                <a:cxn ang="0">
                  <a:pos x="476" y="158"/>
                </a:cxn>
                <a:cxn ang="0">
                  <a:pos x="24" y="158"/>
                </a:cxn>
                <a:cxn ang="0">
                  <a:pos x="4" y="130"/>
                </a:cxn>
                <a:cxn ang="0">
                  <a:pos x="26" y="23"/>
                </a:cxn>
                <a:cxn ang="0">
                  <a:pos x="54" y="0"/>
                </a:cxn>
                <a:cxn ang="0">
                  <a:pos x="447" y="0"/>
                </a:cxn>
                <a:cxn ang="0">
                  <a:pos x="474" y="23"/>
                </a:cxn>
                <a:cxn ang="0">
                  <a:pos x="497" y="130"/>
                </a:cxn>
              </a:cxnLst>
              <a:rect l="0" t="0" r="r" b="b"/>
              <a:pathLst>
                <a:path w="500" h="158">
                  <a:moveTo>
                    <a:pt x="497" y="130"/>
                  </a:moveTo>
                  <a:cubicBezTo>
                    <a:pt x="500" y="145"/>
                    <a:pt x="491" y="158"/>
                    <a:pt x="476" y="158"/>
                  </a:cubicBezTo>
                  <a:cubicBezTo>
                    <a:pt x="24" y="158"/>
                    <a:pt x="24" y="158"/>
                    <a:pt x="24" y="158"/>
                  </a:cubicBezTo>
                  <a:cubicBezTo>
                    <a:pt x="9" y="158"/>
                    <a:pt x="0" y="145"/>
                    <a:pt x="4" y="130"/>
                  </a:cubicBezTo>
                  <a:cubicBezTo>
                    <a:pt x="26" y="23"/>
                    <a:pt x="26" y="23"/>
                    <a:pt x="26" y="23"/>
                  </a:cubicBezTo>
                  <a:cubicBezTo>
                    <a:pt x="29" y="10"/>
                    <a:pt x="41" y="0"/>
                    <a:pt x="54" y="0"/>
                  </a:cubicBezTo>
                  <a:cubicBezTo>
                    <a:pt x="447" y="0"/>
                    <a:pt x="447" y="0"/>
                    <a:pt x="447" y="0"/>
                  </a:cubicBezTo>
                  <a:cubicBezTo>
                    <a:pt x="459" y="0"/>
                    <a:pt x="472" y="10"/>
                    <a:pt x="474" y="23"/>
                  </a:cubicBezTo>
                  <a:lnTo>
                    <a:pt x="497" y="130"/>
                  </a:lnTo>
                  <a:close/>
                </a:path>
              </a:pathLst>
            </a:custGeom>
            <a:solidFill>
              <a:srgbClr val="F15A2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4" name="Freeform 7"/>
            <p:cNvSpPr>
              <a:spLocks/>
            </p:cNvSpPr>
            <p:nvPr/>
          </p:nvSpPr>
          <p:spPr bwMode="auto">
            <a:xfrm>
              <a:off x="1476375" y="5226050"/>
              <a:ext cx="1874838" cy="588963"/>
            </a:xfrm>
            <a:custGeom>
              <a:avLst/>
              <a:gdLst/>
              <a:ahLst/>
              <a:cxnLst>
                <a:cxn ang="0">
                  <a:pos x="497" y="129"/>
                </a:cxn>
                <a:cxn ang="0">
                  <a:pos x="476" y="157"/>
                </a:cxn>
                <a:cxn ang="0">
                  <a:pos x="24" y="157"/>
                </a:cxn>
                <a:cxn ang="0">
                  <a:pos x="4" y="129"/>
                </a:cxn>
                <a:cxn ang="0">
                  <a:pos x="26" y="22"/>
                </a:cxn>
                <a:cxn ang="0">
                  <a:pos x="54" y="0"/>
                </a:cxn>
                <a:cxn ang="0">
                  <a:pos x="447" y="0"/>
                </a:cxn>
                <a:cxn ang="0">
                  <a:pos x="474" y="22"/>
                </a:cxn>
                <a:cxn ang="0">
                  <a:pos x="497" y="129"/>
                </a:cxn>
              </a:cxnLst>
              <a:rect l="0" t="0" r="r" b="b"/>
              <a:pathLst>
                <a:path w="500" h="157">
                  <a:moveTo>
                    <a:pt x="497" y="129"/>
                  </a:moveTo>
                  <a:cubicBezTo>
                    <a:pt x="500" y="144"/>
                    <a:pt x="491" y="157"/>
                    <a:pt x="476" y="157"/>
                  </a:cubicBezTo>
                  <a:cubicBezTo>
                    <a:pt x="24" y="157"/>
                    <a:pt x="24" y="157"/>
                    <a:pt x="24" y="157"/>
                  </a:cubicBezTo>
                  <a:cubicBezTo>
                    <a:pt x="9" y="157"/>
                    <a:pt x="0" y="144"/>
                    <a:pt x="4" y="129"/>
                  </a:cubicBezTo>
                  <a:cubicBezTo>
                    <a:pt x="26" y="22"/>
                    <a:pt x="26" y="22"/>
                    <a:pt x="26" y="22"/>
                  </a:cubicBezTo>
                  <a:cubicBezTo>
                    <a:pt x="29" y="10"/>
                    <a:pt x="41" y="0"/>
                    <a:pt x="54" y="0"/>
                  </a:cubicBezTo>
                  <a:cubicBezTo>
                    <a:pt x="447" y="0"/>
                    <a:pt x="447" y="0"/>
                    <a:pt x="447" y="0"/>
                  </a:cubicBezTo>
                  <a:cubicBezTo>
                    <a:pt x="459" y="0"/>
                    <a:pt x="472" y="10"/>
                    <a:pt x="474" y="22"/>
                  </a:cubicBezTo>
                  <a:lnTo>
                    <a:pt x="497" y="129"/>
                  </a:lnTo>
                  <a:close/>
                </a:path>
              </a:pathLst>
            </a:custGeom>
            <a:solidFill>
              <a:srgbClr val="C57715"/>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5" name="Freeform 8"/>
            <p:cNvSpPr>
              <a:spLocks/>
            </p:cNvSpPr>
            <p:nvPr/>
          </p:nvSpPr>
          <p:spPr bwMode="auto">
            <a:xfrm>
              <a:off x="1476375" y="5218113"/>
              <a:ext cx="1874838" cy="588963"/>
            </a:xfrm>
            <a:custGeom>
              <a:avLst/>
              <a:gdLst/>
              <a:ahLst/>
              <a:cxnLst>
                <a:cxn ang="0">
                  <a:pos x="497" y="129"/>
                </a:cxn>
                <a:cxn ang="0">
                  <a:pos x="476" y="157"/>
                </a:cxn>
                <a:cxn ang="0">
                  <a:pos x="24" y="157"/>
                </a:cxn>
                <a:cxn ang="0">
                  <a:pos x="4" y="129"/>
                </a:cxn>
                <a:cxn ang="0">
                  <a:pos x="26" y="22"/>
                </a:cxn>
                <a:cxn ang="0">
                  <a:pos x="54" y="0"/>
                </a:cxn>
                <a:cxn ang="0">
                  <a:pos x="447" y="0"/>
                </a:cxn>
                <a:cxn ang="0">
                  <a:pos x="474" y="22"/>
                </a:cxn>
                <a:cxn ang="0">
                  <a:pos x="497" y="129"/>
                </a:cxn>
              </a:cxnLst>
              <a:rect l="0" t="0" r="r" b="b"/>
              <a:pathLst>
                <a:path w="500" h="157">
                  <a:moveTo>
                    <a:pt x="497" y="129"/>
                  </a:moveTo>
                  <a:cubicBezTo>
                    <a:pt x="500" y="144"/>
                    <a:pt x="491" y="157"/>
                    <a:pt x="476" y="157"/>
                  </a:cubicBezTo>
                  <a:cubicBezTo>
                    <a:pt x="24" y="157"/>
                    <a:pt x="24" y="157"/>
                    <a:pt x="24" y="157"/>
                  </a:cubicBezTo>
                  <a:cubicBezTo>
                    <a:pt x="9" y="157"/>
                    <a:pt x="0" y="144"/>
                    <a:pt x="4" y="129"/>
                  </a:cubicBezTo>
                  <a:cubicBezTo>
                    <a:pt x="26" y="22"/>
                    <a:pt x="26" y="22"/>
                    <a:pt x="26" y="22"/>
                  </a:cubicBezTo>
                  <a:cubicBezTo>
                    <a:pt x="29" y="10"/>
                    <a:pt x="41" y="0"/>
                    <a:pt x="54" y="0"/>
                  </a:cubicBezTo>
                  <a:cubicBezTo>
                    <a:pt x="447" y="0"/>
                    <a:pt x="447" y="0"/>
                    <a:pt x="447" y="0"/>
                  </a:cubicBezTo>
                  <a:cubicBezTo>
                    <a:pt x="459" y="0"/>
                    <a:pt x="472" y="10"/>
                    <a:pt x="474" y="22"/>
                  </a:cubicBezTo>
                  <a:lnTo>
                    <a:pt x="497" y="129"/>
                  </a:lnTo>
                  <a:close/>
                </a:path>
              </a:pathLst>
            </a:custGeom>
            <a:solidFill>
              <a:srgbClr val="FBB04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6" name="Freeform 9"/>
            <p:cNvSpPr>
              <a:spLocks/>
            </p:cNvSpPr>
            <p:nvPr/>
          </p:nvSpPr>
          <p:spPr bwMode="auto">
            <a:xfrm>
              <a:off x="1476375" y="5168900"/>
              <a:ext cx="1874838" cy="592138"/>
            </a:xfrm>
            <a:custGeom>
              <a:avLst/>
              <a:gdLst/>
              <a:ahLst/>
              <a:cxnLst>
                <a:cxn ang="0">
                  <a:pos x="497" y="129"/>
                </a:cxn>
                <a:cxn ang="0">
                  <a:pos x="476" y="158"/>
                </a:cxn>
                <a:cxn ang="0">
                  <a:pos x="24" y="158"/>
                </a:cxn>
                <a:cxn ang="0">
                  <a:pos x="4" y="129"/>
                </a:cxn>
                <a:cxn ang="0">
                  <a:pos x="26" y="23"/>
                </a:cxn>
                <a:cxn ang="0">
                  <a:pos x="54" y="0"/>
                </a:cxn>
                <a:cxn ang="0">
                  <a:pos x="447" y="0"/>
                </a:cxn>
                <a:cxn ang="0">
                  <a:pos x="474" y="23"/>
                </a:cxn>
                <a:cxn ang="0">
                  <a:pos x="497" y="129"/>
                </a:cxn>
              </a:cxnLst>
              <a:rect l="0" t="0" r="r" b="b"/>
              <a:pathLst>
                <a:path w="500" h="158">
                  <a:moveTo>
                    <a:pt x="497" y="129"/>
                  </a:moveTo>
                  <a:cubicBezTo>
                    <a:pt x="500" y="145"/>
                    <a:pt x="491" y="158"/>
                    <a:pt x="476" y="158"/>
                  </a:cubicBezTo>
                  <a:cubicBezTo>
                    <a:pt x="24" y="158"/>
                    <a:pt x="24" y="158"/>
                    <a:pt x="24" y="158"/>
                  </a:cubicBezTo>
                  <a:cubicBezTo>
                    <a:pt x="9" y="158"/>
                    <a:pt x="0" y="145"/>
                    <a:pt x="4" y="129"/>
                  </a:cubicBezTo>
                  <a:cubicBezTo>
                    <a:pt x="26" y="23"/>
                    <a:pt x="26" y="23"/>
                    <a:pt x="26" y="23"/>
                  </a:cubicBezTo>
                  <a:cubicBezTo>
                    <a:pt x="29" y="10"/>
                    <a:pt x="41" y="0"/>
                    <a:pt x="54" y="0"/>
                  </a:cubicBezTo>
                  <a:cubicBezTo>
                    <a:pt x="447" y="0"/>
                    <a:pt x="447" y="0"/>
                    <a:pt x="447" y="0"/>
                  </a:cubicBezTo>
                  <a:cubicBezTo>
                    <a:pt x="459" y="0"/>
                    <a:pt x="472" y="10"/>
                    <a:pt x="474" y="23"/>
                  </a:cubicBezTo>
                  <a:lnTo>
                    <a:pt x="497" y="129"/>
                  </a:lnTo>
                  <a:close/>
                </a:path>
              </a:pathLst>
            </a:custGeom>
            <a:gradFill flip="none" rotWithShape="1">
              <a:gsLst>
                <a:gs pos="0">
                  <a:srgbClr val="C57715">
                    <a:shade val="30000"/>
                    <a:satMod val="115000"/>
                  </a:srgbClr>
                </a:gs>
                <a:gs pos="50000">
                  <a:srgbClr val="C57715">
                    <a:shade val="67500"/>
                    <a:satMod val="115000"/>
                  </a:srgbClr>
                </a:gs>
                <a:gs pos="100000">
                  <a:srgbClr val="C57715">
                    <a:shade val="100000"/>
                    <a:satMod val="115000"/>
                  </a:srgb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7" name="Freeform 10"/>
            <p:cNvSpPr>
              <a:spLocks/>
            </p:cNvSpPr>
            <p:nvPr/>
          </p:nvSpPr>
          <p:spPr bwMode="auto">
            <a:xfrm>
              <a:off x="1752600" y="5443538"/>
              <a:ext cx="1306513" cy="165100"/>
            </a:xfrm>
            <a:custGeom>
              <a:avLst/>
              <a:gdLst/>
              <a:ahLst/>
              <a:cxnLst>
                <a:cxn ang="0">
                  <a:pos x="174" y="42"/>
                </a:cxn>
                <a:cxn ang="0">
                  <a:pos x="1" y="0"/>
                </a:cxn>
                <a:cxn ang="0">
                  <a:pos x="0" y="0"/>
                </a:cxn>
                <a:cxn ang="0">
                  <a:pos x="174" y="44"/>
                </a:cxn>
                <a:cxn ang="0">
                  <a:pos x="348" y="0"/>
                </a:cxn>
                <a:cxn ang="0">
                  <a:pos x="348" y="0"/>
                </a:cxn>
                <a:cxn ang="0">
                  <a:pos x="174" y="42"/>
                </a:cxn>
              </a:cxnLst>
              <a:rect l="0" t="0" r="r" b="b"/>
              <a:pathLst>
                <a:path w="348" h="44">
                  <a:moveTo>
                    <a:pt x="174" y="42"/>
                  </a:moveTo>
                  <a:cubicBezTo>
                    <a:pt x="83" y="42"/>
                    <a:pt x="8" y="23"/>
                    <a:pt x="1" y="0"/>
                  </a:cubicBezTo>
                  <a:cubicBezTo>
                    <a:pt x="0" y="0"/>
                    <a:pt x="0" y="0"/>
                    <a:pt x="0" y="0"/>
                  </a:cubicBezTo>
                  <a:cubicBezTo>
                    <a:pt x="4" y="24"/>
                    <a:pt x="80" y="44"/>
                    <a:pt x="174" y="44"/>
                  </a:cubicBezTo>
                  <a:cubicBezTo>
                    <a:pt x="268" y="44"/>
                    <a:pt x="345" y="24"/>
                    <a:pt x="348" y="0"/>
                  </a:cubicBezTo>
                  <a:cubicBezTo>
                    <a:pt x="348" y="0"/>
                    <a:pt x="348" y="0"/>
                    <a:pt x="348" y="0"/>
                  </a:cubicBezTo>
                  <a:cubicBezTo>
                    <a:pt x="341" y="23"/>
                    <a:pt x="266" y="42"/>
                    <a:pt x="174" y="42"/>
                  </a:cubicBezTo>
                  <a:close/>
                </a:path>
              </a:pathLst>
            </a:custGeom>
            <a:solidFill>
              <a:srgbClr val="AD551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8" name="Freeform 11"/>
            <p:cNvSpPr>
              <a:spLocks/>
            </p:cNvSpPr>
            <p:nvPr/>
          </p:nvSpPr>
          <p:spPr bwMode="auto">
            <a:xfrm>
              <a:off x="1752600" y="5105400"/>
              <a:ext cx="1306513" cy="495300"/>
            </a:xfrm>
            <a:custGeom>
              <a:avLst/>
              <a:gdLst/>
              <a:ahLst/>
              <a:cxnLst>
                <a:cxn ang="0">
                  <a:pos x="348" y="88"/>
                </a:cxn>
                <a:cxn ang="0">
                  <a:pos x="325" y="0"/>
                </a:cxn>
                <a:cxn ang="0">
                  <a:pos x="174" y="27"/>
                </a:cxn>
                <a:cxn ang="0">
                  <a:pos x="24" y="0"/>
                </a:cxn>
                <a:cxn ang="0">
                  <a:pos x="0" y="88"/>
                </a:cxn>
                <a:cxn ang="0">
                  <a:pos x="0" y="88"/>
                </a:cxn>
                <a:cxn ang="0">
                  <a:pos x="174" y="132"/>
                </a:cxn>
                <a:cxn ang="0">
                  <a:pos x="348" y="88"/>
                </a:cxn>
              </a:cxnLst>
              <a:rect l="0" t="0" r="r" b="b"/>
              <a:pathLst>
                <a:path w="348" h="132">
                  <a:moveTo>
                    <a:pt x="348" y="88"/>
                  </a:moveTo>
                  <a:cubicBezTo>
                    <a:pt x="325" y="0"/>
                    <a:pt x="325" y="0"/>
                    <a:pt x="325" y="0"/>
                  </a:cubicBezTo>
                  <a:cubicBezTo>
                    <a:pt x="293" y="16"/>
                    <a:pt x="238" y="27"/>
                    <a:pt x="174" y="27"/>
                  </a:cubicBezTo>
                  <a:cubicBezTo>
                    <a:pt x="111" y="27"/>
                    <a:pt x="55" y="16"/>
                    <a:pt x="24" y="0"/>
                  </a:cubicBezTo>
                  <a:cubicBezTo>
                    <a:pt x="0" y="88"/>
                    <a:pt x="0" y="88"/>
                    <a:pt x="0" y="88"/>
                  </a:cubicBezTo>
                  <a:cubicBezTo>
                    <a:pt x="0" y="88"/>
                    <a:pt x="0" y="88"/>
                    <a:pt x="0" y="88"/>
                  </a:cubicBezTo>
                  <a:cubicBezTo>
                    <a:pt x="4" y="112"/>
                    <a:pt x="80" y="132"/>
                    <a:pt x="174" y="132"/>
                  </a:cubicBezTo>
                  <a:cubicBezTo>
                    <a:pt x="268" y="132"/>
                    <a:pt x="345" y="112"/>
                    <a:pt x="348" y="88"/>
                  </a:cubicBezTo>
                  <a:close/>
                </a:path>
              </a:pathLst>
            </a:custGeom>
            <a:gradFill flip="none" rotWithShape="1">
              <a:gsLst>
                <a:gs pos="0">
                  <a:srgbClr val="6E3D02"/>
                </a:gs>
                <a:gs pos="50000">
                  <a:srgbClr val="F7931E">
                    <a:shade val="67500"/>
                    <a:satMod val="115000"/>
                  </a:srgbClr>
                </a:gs>
                <a:gs pos="100000">
                  <a:srgbClr val="F7931E">
                    <a:shade val="100000"/>
                    <a:satMod val="115000"/>
                  </a:srgbClr>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9" name="Freeform 12"/>
            <p:cNvSpPr>
              <a:spLocks/>
            </p:cNvSpPr>
            <p:nvPr/>
          </p:nvSpPr>
          <p:spPr bwMode="auto">
            <a:xfrm>
              <a:off x="2173287" y="3571875"/>
              <a:ext cx="468313" cy="325438"/>
            </a:xfrm>
            <a:custGeom>
              <a:avLst/>
              <a:gdLst/>
              <a:ahLst/>
              <a:cxnLst>
                <a:cxn ang="0">
                  <a:pos x="117" y="55"/>
                </a:cxn>
                <a:cxn ang="0">
                  <a:pos x="103" y="0"/>
                </a:cxn>
                <a:cxn ang="0">
                  <a:pos x="62" y="9"/>
                </a:cxn>
                <a:cxn ang="0">
                  <a:pos x="22" y="0"/>
                </a:cxn>
                <a:cxn ang="0">
                  <a:pos x="7" y="55"/>
                </a:cxn>
                <a:cxn ang="0">
                  <a:pos x="0" y="82"/>
                </a:cxn>
                <a:cxn ang="0">
                  <a:pos x="62" y="87"/>
                </a:cxn>
                <a:cxn ang="0">
                  <a:pos x="125" y="82"/>
                </a:cxn>
                <a:cxn ang="0">
                  <a:pos x="117" y="55"/>
                </a:cxn>
              </a:cxnLst>
              <a:rect l="0" t="0" r="r" b="b"/>
              <a:pathLst>
                <a:path w="125" h="87">
                  <a:moveTo>
                    <a:pt x="117" y="55"/>
                  </a:moveTo>
                  <a:cubicBezTo>
                    <a:pt x="103" y="0"/>
                    <a:pt x="103" y="0"/>
                    <a:pt x="103" y="0"/>
                  </a:cubicBezTo>
                  <a:cubicBezTo>
                    <a:pt x="103" y="5"/>
                    <a:pt x="84" y="9"/>
                    <a:pt x="62" y="9"/>
                  </a:cubicBezTo>
                  <a:cubicBezTo>
                    <a:pt x="40" y="9"/>
                    <a:pt x="22" y="5"/>
                    <a:pt x="22" y="0"/>
                  </a:cubicBezTo>
                  <a:cubicBezTo>
                    <a:pt x="7" y="55"/>
                    <a:pt x="7" y="55"/>
                    <a:pt x="7" y="55"/>
                  </a:cubicBezTo>
                  <a:cubicBezTo>
                    <a:pt x="0" y="82"/>
                    <a:pt x="0" y="82"/>
                    <a:pt x="0" y="82"/>
                  </a:cubicBezTo>
                  <a:cubicBezTo>
                    <a:pt x="16" y="85"/>
                    <a:pt x="38" y="87"/>
                    <a:pt x="62" y="87"/>
                  </a:cubicBezTo>
                  <a:cubicBezTo>
                    <a:pt x="87" y="87"/>
                    <a:pt x="109" y="85"/>
                    <a:pt x="125" y="82"/>
                  </a:cubicBezTo>
                  <a:lnTo>
                    <a:pt x="117" y="55"/>
                  </a:lnTo>
                  <a:close/>
                </a:path>
              </a:pathLst>
            </a:custGeom>
            <a:solidFill>
              <a:srgbClr val="F4B62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0" name="Freeform 13"/>
            <p:cNvSpPr>
              <a:spLocks/>
            </p:cNvSpPr>
            <p:nvPr/>
          </p:nvSpPr>
          <p:spPr bwMode="auto">
            <a:xfrm>
              <a:off x="2173287" y="3533775"/>
              <a:ext cx="468313" cy="363538"/>
            </a:xfrm>
            <a:custGeom>
              <a:avLst/>
              <a:gdLst/>
              <a:ahLst/>
              <a:cxnLst>
                <a:cxn ang="0">
                  <a:pos x="117" y="65"/>
                </a:cxn>
                <a:cxn ang="0">
                  <a:pos x="103" y="10"/>
                </a:cxn>
                <a:cxn ang="0">
                  <a:pos x="62" y="0"/>
                </a:cxn>
                <a:cxn ang="0">
                  <a:pos x="22" y="10"/>
                </a:cxn>
                <a:cxn ang="0">
                  <a:pos x="7" y="65"/>
                </a:cxn>
                <a:cxn ang="0">
                  <a:pos x="0" y="92"/>
                </a:cxn>
                <a:cxn ang="0">
                  <a:pos x="62" y="97"/>
                </a:cxn>
                <a:cxn ang="0">
                  <a:pos x="125" y="92"/>
                </a:cxn>
                <a:cxn ang="0">
                  <a:pos x="117" y="65"/>
                </a:cxn>
              </a:cxnLst>
              <a:rect l="0" t="0" r="r" b="b"/>
              <a:pathLst>
                <a:path w="125" h="97">
                  <a:moveTo>
                    <a:pt x="117" y="65"/>
                  </a:moveTo>
                  <a:cubicBezTo>
                    <a:pt x="103" y="10"/>
                    <a:pt x="103" y="10"/>
                    <a:pt x="103" y="10"/>
                  </a:cubicBezTo>
                  <a:cubicBezTo>
                    <a:pt x="103" y="4"/>
                    <a:pt x="84" y="0"/>
                    <a:pt x="62" y="0"/>
                  </a:cubicBezTo>
                  <a:cubicBezTo>
                    <a:pt x="40" y="0"/>
                    <a:pt x="22" y="4"/>
                    <a:pt x="22" y="10"/>
                  </a:cubicBezTo>
                  <a:cubicBezTo>
                    <a:pt x="7" y="65"/>
                    <a:pt x="7" y="65"/>
                    <a:pt x="7" y="65"/>
                  </a:cubicBezTo>
                  <a:cubicBezTo>
                    <a:pt x="0" y="92"/>
                    <a:pt x="0" y="92"/>
                    <a:pt x="0" y="92"/>
                  </a:cubicBezTo>
                  <a:cubicBezTo>
                    <a:pt x="16" y="95"/>
                    <a:pt x="38" y="97"/>
                    <a:pt x="62" y="97"/>
                  </a:cubicBezTo>
                  <a:cubicBezTo>
                    <a:pt x="87" y="97"/>
                    <a:pt x="109" y="95"/>
                    <a:pt x="125" y="92"/>
                  </a:cubicBezTo>
                  <a:lnTo>
                    <a:pt x="117" y="65"/>
                  </a:lnTo>
                  <a:close/>
                </a:path>
              </a:pathLst>
            </a:custGeom>
            <a:gradFill flip="none" rotWithShape="1">
              <a:gsLst>
                <a:gs pos="0">
                  <a:srgbClr val="6E3D02"/>
                </a:gs>
                <a:gs pos="50000">
                  <a:srgbClr val="F7931E">
                    <a:shade val="67500"/>
                    <a:satMod val="115000"/>
                  </a:srgbClr>
                </a:gs>
                <a:gs pos="100000">
                  <a:srgbClr val="F7931E">
                    <a:shade val="100000"/>
                    <a:satMod val="115000"/>
                  </a:srgbClr>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1" name="Freeform 14"/>
            <p:cNvSpPr>
              <a:spLocks/>
            </p:cNvSpPr>
            <p:nvPr/>
          </p:nvSpPr>
          <p:spPr bwMode="auto">
            <a:xfrm>
              <a:off x="2060575" y="3878263"/>
              <a:ext cx="693738" cy="454025"/>
            </a:xfrm>
            <a:custGeom>
              <a:avLst/>
              <a:gdLst/>
              <a:ahLst/>
              <a:cxnLst>
                <a:cxn ang="0">
                  <a:pos x="175" y="77"/>
                </a:cxn>
                <a:cxn ang="0">
                  <a:pos x="155" y="0"/>
                </a:cxn>
                <a:cxn ang="0">
                  <a:pos x="92" y="5"/>
                </a:cxn>
                <a:cxn ang="0">
                  <a:pos x="30" y="0"/>
                </a:cxn>
                <a:cxn ang="0">
                  <a:pos x="9" y="77"/>
                </a:cxn>
                <a:cxn ang="0">
                  <a:pos x="0" y="112"/>
                </a:cxn>
                <a:cxn ang="0">
                  <a:pos x="92" y="121"/>
                </a:cxn>
                <a:cxn ang="0">
                  <a:pos x="185" y="112"/>
                </a:cxn>
                <a:cxn ang="0">
                  <a:pos x="175" y="77"/>
                </a:cxn>
              </a:cxnLst>
              <a:rect l="0" t="0" r="r" b="b"/>
              <a:pathLst>
                <a:path w="185" h="121">
                  <a:moveTo>
                    <a:pt x="175" y="77"/>
                  </a:moveTo>
                  <a:cubicBezTo>
                    <a:pt x="155" y="0"/>
                    <a:pt x="155" y="0"/>
                    <a:pt x="155" y="0"/>
                  </a:cubicBezTo>
                  <a:cubicBezTo>
                    <a:pt x="139" y="3"/>
                    <a:pt x="117" y="5"/>
                    <a:pt x="92" y="5"/>
                  </a:cubicBezTo>
                  <a:cubicBezTo>
                    <a:pt x="68" y="5"/>
                    <a:pt x="46" y="3"/>
                    <a:pt x="30" y="0"/>
                  </a:cubicBezTo>
                  <a:cubicBezTo>
                    <a:pt x="9" y="77"/>
                    <a:pt x="9" y="77"/>
                    <a:pt x="9" y="77"/>
                  </a:cubicBezTo>
                  <a:cubicBezTo>
                    <a:pt x="0" y="112"/>
                    <a:pt x="0" y="112"/>
                    <a:pt x="0" y="112"/>
                  </a:cubicBezTo>
                  <a:cubicBezTo>
                    <a:pt x="22" y="117"/>
                    <a:pt x="55" y="121"/>
                    <a:pt x="92" y="121"/>
                  </a:cubicBezTo>
                  <a:cubicBezTo>
                    <a:pt x="129" y="121"/>
                    <a:pt x="163" y="117"/>
                    <a:pt x="185" y="112"/>
                  </a:cubicBezTo>
                  <a:lnTo>
                    <a:pt x="175" y="77"/>
                  </a:lnTo>
                  <a:close/>
                </a:path>
              </a:pathLst>
            </a:custGeom>
            <a:gradFill flip="none" rotWithShape="1">
              <a:gsLst>
                <a:gs pos="0">
                  <a:srgbClr val="3A3A3A"/>
                </a:gs>
                <a:gs pos="50000">
                  <a:srgbClr val="CCCCCC">
                    <a:shade val="67500"/>
                    <a:satMod val="115000"/>
                  </a:srgbClr>
                </a:gs>
                <a:gs pos="100000">
                  <a:schemeClr val="bg1">
                    <a:lumMod val="95000"/>
                  </a:schemeClr>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2" name="Freeform 15"/>
            <p:cNvSpPr>
              <a:spLocks/>
            </p:cNvSpPr>
            <p:nvPr/>
          </p:nvSpPr>
          <p:spPr bwMode="auto">
            <a:xfrm>
              <a:off x="1947862" y="4298950"/>
              <a:ext cx="919163" cy="461963"/>
            </a:xfrm>
            <a:custGeom>
              <a:avLst/>
              <a:gdLst/>
              <a:ahLst/>
              <a:cxnLst>
                <a:cxn ang="0">
                  <a:pos x="233" y="67"/>
                </a:cxn>
                <a:cxn ang="0">
                  <a:pos x="215" y="0"/>
                </a:cxn>
                <a:cxn ang="0">
                  <a:pos x="122" y="9"/>
                </a:cxn>
                <a:cxn ang="0">
                  <a:pos x="30" y="0"/>
                </a:cxn>
                <a:cxn ang="0">
                  <a:pos x="12" y="67"/>
                </a:cxn>
                <a:cxn ang="0">
                  <a:pos x="0" y="110"/>
                </a:cxn>
                <a:cxn ang="0">
                  <a:pos x="122" y="123"/>
                </a:cxn>
                <a:cxn ang="0">
                  <a:pos x="245" y="110"/>
                </a:cxn>
                <a:cxn ang="0">
                  <a:pos x="233" y="67"/>
                </a:cxn>
              </a:cxnLst>
              <a:rect l="0" t="0" r="r" b="b"/>
              <a:pathLst>
                <a:path w="245" h="123">
                  <a:moveTo>
                    <a:pt x="233" y="67"/>
                  </a:moveTo>
                  <a:cubicBezTo>
                    <a:pt x="215" y="0"/>
                    <a:pt x="215" y="0"/>
                    <a:pt x="215" y="0"/>
                  </a:cubicBezTo>
                  <a:cubicBezTo>
                    <a:pt x="193" y="5"/>
                    <a:pt x="159" y="9"/>
                    <a:pt x="122" y="9"/>
                  </a:cubicBezTo>
                  <a:cubicBezTo>
                    <a:pt x="85" y="9"/>
                    <a:pt x="52" y="5"/>
                    <a:pt x="30" y="0"/>
                  </a:cubicBezTo>
                  <a:cubicBezTo>
                    <a:pt x="12" y="67"/>
                    <a:pt x="12" y="67"/>
                    <a:pt x="12" y="67"/>
                  </a:cubicBezTo>
                  <a:cubicBezTo>
                    <a:pt x="0" y="110"/>
                    <a:pt x="0" y="110"/>
                    <a:pt x="0" y="110"/>
                  </a:cubicBezTo>
                  <a:cubicBezTo>
                    <a:pt x="28" y="118"/>
                    <a:pt x="73" y="123"/>
                    <a:pt x="122" y="123"/>
                  </a:cubicBezTo>
                  <a:cubicBezTo>
                    <a:pt x="172" y="123"/>
                    <a:pt x="216" y="118"/>
                    <a:pt x="245" y="110"/>
                  </a:cubicBezTo>
                  <a:lnTo>
                    <a:pt x="233" y="67"/>
                  </a:lnTo>
                  <a:close/>
                </a:path>
              </a:pathLst>
            </a:custGeom>
            <a:gradFill flip="none" rotWithShape="1">
              <a:gsLst>
                <a:gs pos="0">
                  <a:srgbClr val="6E3D02"/>
                </a:gs>
                <a:gs pos="50000">
                  <a:srgbClr val="F7931E">
                    <a:shade val="67500"/>
                    <a:satMod val="115000"/>
                  </a:srgbClr>
                </a:gs>
                <a:gs pos="100000">
                  <a:srgbClr val="F7931E">
                    <a:shade val="100000"/>
                    <a:satMod val="115000"/>
                  </a:srgbClr>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3" name="Freeform 16"/>
            <p:cNvSpPr>
              <a:spLocks/>
            </p:cNvSpPr>
            <p:nvPr/>
          </p:nvSpPr>
          <p:spPr bwMode="auto">
            <a:xfrm>
              <a:off x="1843087" y="4711700"/>
              <a:ext cx="1128713" cy="495300"/>
            </a:xfrm>
            <a:custGeom>
              <a:avLst/>
              <a:gdLst/>
              <a:ahLst/>
              <a:cxnLst>
                <a:cxn ang="0">
                  <a:pos x="283" y="39"/>
                </a:cxn>
                <a:cxn ang="0">
                  <a:pos x="273" y="0"/>
                </a:cxn>
                <a:cxn ang="0">
                  <a:pos x="150" y="13"/>
                </a:cxn>
                <a:cxn ang="0">
                  <a:pos x="28" y="0"/>
                </a:cxn>
                <a:cxn ang="0">
                  <a:pos x="17" y="39"/>
                </a:cxn>
                <a:cxn ang="0">
                  <a:pos x="0" y="105"/>
                </a:cxn>
                <a:cxn ang="0">
                  <a:pos x="150" y="132"/>
                </a:cxn>
                <a:cxn ang="0">
                  <a:pos x="301" y="105"/>
                </a:cxn>
                <a:cxn ang="0">
                  <a:pos x="283" y="39"/>
                </a:cxn>
              </a:cxnLst>
              <a:rect l="0" t="0" r="r" b="b"/>
              <a:pathLst>
                <a:path w="301" h="132">
                  <a:moveTo>
                    <a:pt x="283" y="39"/>
                  </a:moveTo>
                  <a:cubicBezTo>
                    <a:pt x="273" y="0"/>
                    <a:pt x="273" y="0"/>
                    <a:pt x="273" y="0"/>
                  </a:cubicBezTo>
                  <a:cubicBezTo>
                    <a:pt x="244" y="8"/>
                    <a:pt x="200" y="13"/>
                    <a:pt x="150" y="13"/>
                  </a:cubicBezTo>
                  <a:cubicBezTo>
                    <a:pt x="101" y="13"/>
                    <a:pt x="56" y="8"/>
                    <a:pt x="28" y="0"/>
                  </a:cubicBezTo>
                  <a:cubicBezTo>
                    <a:pt x="17" y="39"/>
                    <a:pt x="17" y="39"/>
                    <a:pt x="17" y="39"/>
                  </a:cubicBezTo>
                  <a:cubicBezTo>
                    <a:pt x="0" y="105"/>
                    <a:pt x="0" y="105"/>
                    <a:pt x="0" y="105"/>
                  </a:cubicBezTo>
                  <a:cubicBezTo>
                    <a:pt x="31" y="121"/>
                    <a:pt x="87" y="132"/>
                    <a:pt x="150" y="132"/>
                  </a:cubicBezTo>
                  <a:cubicBezTo>
                    <a:pt x="214" y="132"/>
                    <a:pt x="269" y="121"/>
                    <a:pt x="301" y="105"/>
                  </a:cubicBezTo>
                  <a:lnTo>
                    <a:pt x="283" y="39"/>
                  </a:lnTo>
                  <a:close/>
                </a:path>
              </a:pathLst>
            </a:custGeom>
            <a:gradFill flip="none" rotWithShape="1">
              <a:gsLst>
                <a:gs pos="0">
                  <a:srgbClr val="3A3A3A"/>
                </a:gs>
                <a:gs pos="50000">
                  <a:srgbClr val="CCCCCC">
                    <a:shade val="67500"/>
                    <a:satMod val="115000"/>
                  </a:srgbClr>
                </a:gs>
                <a:gs pos="100000">
                  <a:schemeClr val="bg1">
                    <a:lumMod val="95000"/>
                  </a:schemeClr>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4" name="Oval 17"/>
            <p:cNvSpPr>
              <a:spLocks noChangeArrowheads="1"/>
            </p:cNvSpPr>
            <p:nvPr/>
          </p:nvSpPr>
          <p:spPr bwMode="auto">
            <a:xfrm>
              <a:off x="2274887" y="3536950"/>
              <a:ext cx="261938" cy="63500"/>
            </a:xfrm>
            <a:prstGeom prst="ellipse">
              <a:avLst/>
            </a:prstGeom>
            <a:gradFill flip="none" rotWithShape="1">
              <a:gsLst>
                <a:gs pos="0">
                  <a:srgbClr val="C57715">
                    <a:shade val="30000"/>
                    <a:satMod val="115000"/>
                  </a:srgbClr>
                </a:gs>
                <a:gs pos="50000">
                  <a:srgbClr val="C57715">
                    <a:shade val="67500"/>
                    <a:satMod val="115000"/>
                  </a:srgbClr>
                </a:gs>
                <a:gs pos="100000">
                  <a:srgbClr val="C57715">
                    <a:shade val="100000"/>
                    <a:satMod val="115000"/>
                  </a:srgb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5" name="Freeform 18"/>
            <p:cNvSpPr>
              <a:spLocks/>
            </p:cNvSpPr>
            <p:nvPr/>
          </p:nvSpPr>
          <p:spPr bwMode="auto">
            <a:xfrm>
              <a:off x="1870075" y="5149850"/>
              <a:ext cx="430213" cy="447675"/>
            </a:xfrm>
            <a:custGeom>
              <a:avLst/>
              <a:gdLst/>
              <a:ahLst/>
              <a:cxnLst>
                <a:cxn ang="0">
                  <a:pos x="22" y="0"/>
                </a:cxn>
                <a:cxn ang="0">
                  <a:pos x="0" y="100"/>
                </a:cxn>
                <a:cxn ang="0">
                  <a:pos x="112" y="119"/>
                </a:cxn>
                <a:cxn ang="0">
                  <a:pos x="115" y="14"/>
                </a:cxn>
                <a:cxn ang="0">
                  <a:pos x="22" y="0"/>
                </a:cxn>
              </a:cxnLst>
              <a:rect l="0" t="0" r="r" b="b"/>
              <a:pathLst>
                <a:path w="115" h="119">
                  <a:moveTo>
                    <a:pt x="22" y="0"/>
                  </a:moveTo>
                  <a:cubicBezTo>
                    <a:pt x="0" y="100"/>
                    <a:pt x="0" y="100"/>
                    <a:pt x="0" y="100"/>
                  </a:cubicBezTo>
                  <a:cubicBezTo>
                    <a:pt x="26" y="110"/>
                    <a:pt x="66" y="117"/>
                    <a:pt x="112" y="119"/>
                  </a:cubicBezTo>
                  <a:cubicBezTo>
                    <a:pt x="115" y="14"/>
                    <a:pt x="115" y="14"/>
                    <a:pt x="115" y="14"/>
                  </a:cubicBezTo>
                  <a:cubicBezTo>
                    <a:pt x="80" y="12"/>
                    <a:pt x="47" y="7"/>
                    <a:pt x="22" y="0"/>
                  </a:cubicBezTo>
                  <a:close/>
                </a:path>
              </a:pathLst>
            </a:custGeom>
            <a:solidFill>
              <a:srgbClr val="FBB04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6" name="Freeform 19"/>
            <p:cNvSpPr>
              <a:spLocks/>
            </p:cNvSpPr>
            <p:nvPr/>
          </p:nvSpPr>
          <p:spPr bwMode="auto">
            <a:xfrm>
              <a:off x="2228850" y="3641725"/>
              <a:ext cx="117475" cy="255588"/>
            </a:xfrm>
            <a:custGeom>
              <a:avLst/>
              <a:gdLst/>
              <a:ahLst/>
              <a:cxnLst>
                <a:cxn ang="0">
                  <a:pos x="31" y="3"/>
                </a:cxn>
                <a:cxn ang="0">
                  <a:pos x="15" y="0"/>
                </a:cxn>
                <a:cxn ang="0">
                  <a:pos x="0" y="65"/>
                </a:cxn>
                <a:cxn ang="0">
                  <a:pos x="30" y="68"/>
                </a:cxn>
                <a:cxn ang="0">
                  <a:pos x="31" y="3"/>
                </a:cxn>
              </a:cxnLst>
              <a:rect l="0" t="0" r="r" b="b"/>
              <a:pathLst>
                <a:path w="31" h="68">
                  <a:moveTo>
                    <a:pt x="31" y="3"/>
                  </a:moveTo>
                  <a:cubicBezTo>
                    <a:pt x="15" y="0"/>
                    <a:pt x="15" y="0"/>
                    <a:pt x="15" y="0"/>
                  </a:cubicBezTo>
                  <a:cubicBezTo>
                    <a:pt x="0" y="65"/>
                    <a:pt x="0" y="65"/>
                    <a:pt x="0" y="65"/>
                  </a:cubicBezTo>
                  <a:cubicBezTo>
                    <a:pt x="9" y="67"/>
                    <a:pt x="19" y="67"/>
                    <a:pt x="30" y="68"/>
                  </a:cubicBezTo>
                  <a:lnTo>
                    <a:pt x="31" y="3"/>
                  </a:lnTo>
                  <a:close/>
                </a:path>
              </a:pathLst>
            </a:custGeom>
            <a:solidFill>
              <a:srgbClr val="FBB04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7" name="Freeform 20"/>
            <p:cNvSpPr>
              <a:spLocks/>
            </p:cNvSpPr>
            <p:nvPr/>
          </p:nvSpPr>
          <p:spPr bwMode="auto">
            <a:xfrm>
              <a:off x="2135187" y="3886200"/>
              <a:ext cx="206375" cy="446088"/>
            </a:xfrm>
            <a:custGeom>
              <a:avLst/>
              <a:gdLst/>
              <a:ahLst/>
              <a:cxnLst>
                <a:cxn ang="0">
                  <a:pos x="55" y="3"/>
                </a:cxn>
                <a:cxn ang="0">
                  <a:pos x="25" y="0"/>
                </a:cxn>
                <a:cxn ang="0">
                  <a:pos x="0" y="114"/>
                </a:cxn>
                <a:cxn ang="0">
                  <a:pos x="51" y="119"/>
                </a:cxn>
                <a:cxn ang="0">
                  <a:pos x="55" y="3"/>
                </a:cxn>
              </a:cxnLst>
              <a:rect l="0" t="0" r="r" b="b"/>
              <a:pathLst>
                <a:path w="55" h="119">
                  <a:moveTo>
                    <a:pt x="55" y="3"/>
                  </a:moveTo>
                  <a:cubicBezTo>
                    <a:pt x="44" y="2"/>
                    <a:pt x="34" y="2"/>
                    <a:pt x="25" y="0"/>
                  </a:cubicBezTo>
                  <a:cubicBezTo>
                    <a:pt x="0" y="114"/>
                    <a:pt x="0" y="114"/>
                    <a:pt x="0" y="114"/>
                  </a:cubicBezTo>
                  <a:cubicBezTo>
                    <a:pt x="15" y="116"/>
                    <a:pt x="32" y="118"/>
                    <a:pt x="51" y="119"/>
                  </a:cubicBezTo>
                  <a:lnTo>
                    <a:pt x="55" y="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8" name="Freeform 21"/>
            <p:cNvSpPr>
              <a:spLocks/>
            </p:cNvSpPr>
            <p:nvPr/>
          </p:nvSpPr>
          <p:spPr bwMode="auto">
            <a:xfrm>
              <a:off x="2046287" y="4313238"/>
              <a:ext cx="280988" cy="442913"/>
            </a:xfrm>
            <a:custGeom>
              <a:avLst/>
              <a:gdLst/>
              <a:ahLst/>
              <a:cxnLst>
                <a:cxn ang="0">
                  <a:pos x="75" y="5"/>
                </a:cxn>
                <a:cxn ang="0">
                  <a:pos x="24" y="0"/>
                </a:cxn>
                <a:cxn ang="0">
                  <a:pos x="0" y="112"/>
                </a:cxn>
                <a:cxn ang="0">
                  <a:pos x="72" y="118"/>
                </a:cxn>
                <a:cxn ang="0">
                  <a:pos x="75" y="5"/>
                </a:cxn>
              </a:cxnLst>
              <a:rect l="0" t="0" r="r" b="b"/>
              <a:pathLst>
                <a:path w="75" h="118">
                  <a:moveTo>
                    <a:pt x="75" y="5"/>
                  </a:moveTo>
                  <a:cubicBezTo>
                    <a:pt x="56" y="4"/>
                    <a:pt x="39" y="2"/>
                    <a:pt x="24" y="0"/>
                  </a:cubicBezTo>
                  <a:cubicBezTo>
                    <a:pt x="0" y="112"/>
                    <a:pt x="0" y="112"/>
                    <a:pt x="0" y="112"/>
                  </a:cubicBezTo>
                  <a:cubicBezTo>
                    <a:pt x="20" y="115"/>
                    <a:pt x="45" y="118"/>
                    <a:pt x="72" y="118"/>
                  </a:cubicBezTo>
                  <a:lnTo>
                    <a:pt x="75" y="5"/>
                  </a:lnTo>
                  <a:close/>
                </a:path>
              </a:pathLst>
            </a:custGeom>
            <a:solidFill>
              <a:srgbClr val="FBB04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9" name="Freeform 22"/>
            <p:cNvSpPr>
              <a:spLocks/>
            </p:cNvSpPr>
            <p:nvPr/>
          </p:nvSpPr>
          <p:spPr bwMode="auto">
            <a:xfrm>
              <a:off x="1952625" y="4733925"/>
              <a:ext cx="363538" cy="468313"/>
            </a:xfrm>
            <a:custGeom>
              <a:avLst/>
              <a:gdLst/>
              <a:ahLst/>
              <a:cxnLst>
                <a:cxn ang="0">
                  <a:pos x="25" y="0"/>
                </a:cxn>
                <a:cxn ang="0">
                  <a:pos x="0" y="111"/>
                </a:cxn>
                <a:cxn ang="0">
                  <a:pos x="93" y="125"/>
                </a:cxn>
                <a:cxn ang="0">
                  <a:pos x="97" y="6"/>
                </a:cxn>
                <a:cxn ang="0">
                  <a:pos x="25" y="0"/>
                </a:cxn>
              </a:cxnLst>
              <a:rect l="0" t="0" r="r" b="b"/>
              <a:pathLst>
                <a:path w="97" h="125">
                  <a:moveTo>
                    <a:pt x="25" y="0"/>
                  </a:moveTo>
                  <a:cubicBezTo>
                    <a:pt x="0" y="111"/>
                    <a:pt x="0" y="111"/>
                    <a:pt x="0" y="111"/>
                  </a:cubicBezTo>
                  <a:cubicBezTo>
                    <a:pt x="25" y="118"/>
                    <a:pt x="58" y="123"/>
                    <a:pt x="93" y="125"/>
                  </a:cubicBezTo>
                  <a:cubicBezTo>
                    <a:pt x="97" y="6"/>
                    <a:pt x="97" y="6"/>
                    <a:pt x="97" y="6"/>
                  </a:cubicBezTo>
                  <a:cubicBezTo>
                    <a:pt x="70" y="6"/>
                    <a:pt x="45" y="3"/>
                    <a:pt x="25"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100" name="Group 99"/>
          <p:cNvGrpSpPr/>
          <p:nvPr/>
        </p:nvGrpSpPr>
        <p:grpSpPr>
          <a:xfrm>
            <a:off x="4343400" y="2286000"/>
            <a:ext cx="413936" cy="503662"/>
            <a:chOff x="1476375" y="3533775"/>
            <a:chExt cx="1874838" cy="2281238"/>
          </a:xfrm>
          <a:effectLst>
            <a:outerShdw blurRad="50800" dist="38100" dir="5400000" algn="t" rotWithShape="0">
              <a:prstClr val="black">
                <a:alpha val="40000"/>
              </a:prstClr>
            </a:outerShdw>
          </a:effectLst>
        </p:grpSpPr>
        <p:sp>
          <p:nvSpPr>
            <p:cNvPr id="101" name="Freeform 6"/>
            <p:cNvSpPr>
              <a:spLocks/>
            </p:cNvSpPr>
            <p:nvPr/>
          </p:nvSpPr>
          <p:spPr bwMode="auto">
            <a:xfrm>
              <a:off x="1476375" y="5184775"/>
              <a:ext cx="1874838" cy="592138"/>
            </a:xfrm>
            <a:custGeom>
              <a:avLst/>
              <a:gdLst/>
              <a:ahLst/>
              <a:cxnLst>
                <a:cxn ang="0">
                  <a:pos x="497" y="130"/>
                </a:cxn>
                <a:cxn ang="0">
                  <a:pos x="476" y="158"/>
                </a:cxn>
                <a:cxn ang="0">
                  <a:pos x="24" y="158"/>
                </a:cxn>
                <a:cxn ang="0">
                  <a:pos x="4" y="130"/>
                </a:cxn>
                <a:cxn ang="0">
                  <a:pos x="26" y="23"/>
                </a:cxn>
                <a:cxn ang="0">
                  <a:pos x="54" y="0"/>
                </a:cxn>
                <a:cxn ang="0">
                  <a:pos x="447" y="0"/>
                </a:cxn>
                <a:cxn ang="0">
                  <a:pos x="474" y="23"/>
                </a:cxn>
                <a:cxn ang="0">
                  <a:pos x="497" y="130"/>
                </a:cxn>
              </a:cxnLst>
              <a:rect l="0" t="0" r="r" b="b"/>
              <a:pathLst>
                <a:path w="500" h="158">
                  <a:moveTo>
                    <a:pt x="497" y="130"/>
                  </a:moveTo>
                  <a:cubicBezTo>
                    <a:pt x="500" y="145"/>
                    <a:pt x="491" y="158"/>
                    <a:pt x="476" y="158"/>
                  </a:cubicBezTo>
                  <a:cubicBezTo>
                    <a:pt x="24" y="158"/>
                    <a:pt x="24" y="158"/>
                    <a:pt x="24" y="158"/>
                  </a:cubicBezTo>
                  <a:cubicBezTo>
                    <a:pt x="9" y="158"/>
                    <a:pt x="0" y="145"/>
                    <a:pt x="4" y="130"/>
                  </a:cubicBezTo>
                  <a:cubicBezTo>
                    <a:pt x="26" y="23"/>
                    <a:pt x="26" y="23"/>
                    <a:pt x="26" y="23"/>
                  </a:cubicBezTo>
                  <a:cubicBezTo>
                    <a:pt x="29" y="10"/>
                    <a:pt x="41" y="0"/>
                    <a:pt x="54" y="0"/>
                  </a:cubicBezTo>
                  <a:cubicBezTo>
                    <a:pt x="447" y="0"/>
                    <a:pt x="447" y="0"/>
                    <a:pt x="447" y="0"/>
                  </a:cubicBezTo>
                  <a:cubicBezTo>
                    <a:pt x="459" y="0"/>
                    <a:pt x="472" y="10"/>
                    <a:pt x="474" y="23"/>
                  </a:cubicBezTo>
                  <a:lnTo>
                    <a:pt x="497" y="130"/>
                  </a:lnTo>
                  <a:close/>
                </a:path>
              </a:pathLst>
            </a:custGeom>
            <a:solidFill>
              <a:srgbClr val="F15A2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2" name="Freeform 7"/>
            <p:cNvSpPr>
              <a:spLocks/>
            </p:cNvSpPr>
            <p:nvPr/>
          </p:nvSpPr>
          <p:spPr bwMode="auto">
            <a:xfrm>
              <a:off x="1476375" y="5226050"/>
              <a:ext cx="1874838" cy="588963"/>
            </a:xfrm>
            <a:custGeom>
              <a:avLst/>
              <a:gdLst/>
              <a:ahLst/>
              <a:cxnLst>
                <a:cxn ang="0">
                  <a:pos x="497" y="129"/>
                </a:cxn>
                <a:cxn ang="0">
                  <a:pos x="476" y="157"/>
                </a:cxn>
                <a:cxn ang="0">
                  <a:pos x="24" y="157"/>
                </a:cxn>
                <a:cxn ang="0">
                  <a:pos x="4" y="129"/>
                </a:cxn>
                <a:cxn ang="0">
                  <a:pos x="26" y="22"/>
                </a:cxn>
                <a:cxn ang="0">
                  <a:pos x="54" y="0"/>
                </a:cxn>
                <a:cxn ang="0">
                  <a:pos x="447" y="0"/>
                </a:cxn>
                <a:cxn ang="0">
                  <a:pos x="474" y="22"/>
                </a:cxn>
                <a:cxn ang="0">
                  <a:pos x="497" y="129"/>
                </a:cxn>
              </a:cxnLst>
              <a:rect l="0" t="0" r="r" b="b"/>
              <a:pathLst>
                <a:path w="500" h="157">
                  <a:moveTo>
                    <a:pt x="497" y="129"/>
                  </a:moveTo>
                  <a:cubicBezTo>
                    <a:pt x="500" y="144"/>
                    <a:pt x="491" y="157"/>
                    <a:pt x="476" y="157"/>
                  </a:cubicBezTo>
                  <a:cubicBezTo>
                    <a:pt x="24" y="157"/>
                    <a:pt x="24" y="157"/>
                    <a:pt x="24" y="157"/>
                  </a:cubicBezTo>
                  <a:cubicBezTo>
                    <a:pt x="9" y="157"/>
                    <a:pt x="0" y="144"/>
                    <a:pt x="4" y="129"/>
                  </a:cubicBezTo>
                  <a:cubicBezTo>
                    <a:pt x="26" y="22"/>
                    <a:pt x="26" y="22"/>
                    <a:pt x="26" y="22"/>
                  </a:cubicBezTo>
                  <a:cubicBezTo>
                    <a:pt x="29" y="10"/>
                    <a:pt x="41" y="0"/>
                    <a:pt x="54" y="0"/>
                  </a:cubicBezTo>
                  <a:cubicBezTo>
                    <a:pt x="447" y="0"/>
                    <a:pt x="447" y="0"/>
                    <a:pt x="447" y="0"/>
                  </a:cubicBezTo>
                  <a:cubicBezTo>
                    <a:pt x="459" y="0"/>
                    <a:pt x="472" y="10"/>
                    <a:pt x="474" y="22"/>
                  </a:cubicBezTo>
                  <a:lnTo>
                    <a:pt x="497" y="129"/>
                  </a:lnTo>
                  <a:close/>
                </a:path>
              </a:pathLst>
            </a:custGeom>
            <a:solidFill>
              <a:srgbClr val="C57715"/>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 name="Freeform 8"/>
            <p:cNvSpPr>
              <a:spLocks/>
            </p:cNvSpPr>
            <p:nvPr/>
          </p:nvSpPr>
          <p:spPr bwMode="auto">
            <a:xfrm>
              <a:off x="1476375" y="5218113"/>
              <a:ext cx="1874838" cy="588963"/>
            </a:xfrm>
            <a:custGeom>
              <a:avLst/>
              <a:gdLst/>
              <a:ahLst/>
              <a:cxnLst>
                <a:cxn ang="0">
                  <a:pos x="497" y="129"/>
                </a:cxn>
                <a:cxn ang="0">
                  <a:pos x="476" y="157"/>
                </a:cxn>
                <a:cxn ang="0">
                  <a:pos x="24" y="157"/>
                </a:cxn>
                <a:cxn ang="0">
                  <a:pos x="4" y="129"/>
                </a:cxn>
                <a:cxn ang="0">
                  <a:pos x="26" y="22"/>
                </a:cxn>
                <a:cxn ang="0">
                  <a:pos x="54" y="0"/>
                </a:cxn>
                <a:cxn ang="0">
                  <a:pos x="447" y="0"/>
                </a:cxn>
                <a:cxn ang="0">
                  <a:pos x="474" y="22"/>
                </a:cxn>
                <a:cxn ang="0">
                  <a:pos x="497" y="129"/>
                </a:cxn>
              </a:cxnLst>
              <a:rect l="0" t="0" r="r" b="b"/>
              <a:pathLst>
                <a:path w="500" h="157">
                  <a:moveTo>
                    <a:pt x="497" y="129"/>
                  </a:moveTo>
                  <a:cubicBezTo>
                    <a:pt x="500" y="144"/>
                    <a:pt x="491" y="157"/>
                    <a:pt x="476" y="157"/>
                  </a:cubicBezTo>
                  <a:cubicBezTo>
                    <a:pt x="24" y="157"/>
                    <a:pt x="24" y="157"/>
                    <a:pt x="24" y="157"/>
                  </a:cubicBezTo>
                  <a:cubicBezTo>
                    <a:pt x="9" y="157"/>
                    <a:pt x="0" y="144"/>
                    <a:pt x="4" y="129"/>
                  </a:cubicBezTo>
                  <a:cubicBezTo>
                    <a:pt x="26" y="22"/>
                    <a:pt x="26" y="22"/>
                    <a:pt x="26" y="22"/>
                  </a:cubicBezTo>
                  <a:cubicBezTo>
                    <a:pt x="29" y="10"/>
                    <a:pt x="41" y="0"/>
                    <a:pt x="54" y="0"/>
                  </a:cubicBezTo>
                  <a:cubicBezTo>
                    <a:pt x="447" y="0"/>
                    <a:pt x="447" y="0"/>
                    <a:pt x="447" y="0"/>
                  </a:cubicBezTo>
                  <a:cubicBezTo>
                    <a:pt x="459" y="0"/>
                    <a:pt x="472" y="10"/>
                    <a:pt x="474" y="22"/>
                  </a:cubicBezTo>
                  <a:lnTo>
                    <a:pt x="497" y="129"/>
                  </a:lnTo>
                  <a:close/>
                </a:path>
              </a:pathLst>
            </a:custGeom>
            <a:solidFill>
              <a:srgbClr val="FBB04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4" name="Freeform 9"/>
            <p:cNvSpPr>
              <a:spLocks/>
            </p:cNvSpPr>
            <p:nvPr/>
          </p:nvSpPr>
          <p:spPr bwMode="auto">
            <a:xfrm>
              <a:off x="1476375" y="5168900"/>
              <a:ext cx="1874838" cy="592138"/>
            </a:xfrm>
            <a:custGeom>
              <a:avLst/>
              <a:gdLst/>
              <a:ahLst/>
              <a:cxnLst>
                <a:cxn ang="0">
                  <a:pos x="497" y="129"/>
                </a:cxn>
                <a:cxn ang="0">
                  <a:pos x="476" y="158"/>
                </a:cxn>
                <a:cxn ang="0">
                  <a:pos x="24" y="158"/>
                </a:cxn>
                <a:cxn ang="0">
                  <a:pos x="4" y="129"/>
                </a:cxn>
                <a:cxn ang="0">
                  <a:pos x="26" y="23"/>
                </a:cxn>
                <a:cxn ang="0">
                  <a:pos x="54" y="0"/>
                </a:cxn>
                <a:cxn ang="0">
                  <a:pos x="447" y="0"/>
                </a:cxn>
                <a:cxn ang="0">
                  <a:pos x="474" y="23"/>
                </a:cxn>
                <a:cxn ang="0">
                  <a:pos x="497" y="129"/>
                </a:cxn>
              </a:cxnLst>
              <a:rect l="0" t="0" r="r" b="b"/>
              <a:pathLst>
                <a:path w="500" h="158">
                  <a:moveTo>
                    <a:pt x="497" y="129"/>
                  </a:moveTo>
                  <a:cubicBezTo>
                    <a:pt x="500" y="145"/>
                    <a:pt x="491" y="158"/>
                    <a:pt x="476" y="158"/>
                  </a:cubicBezTo>
                  <a:cubicBezTo>
                    <a:pt x="24" y="158"/>
                    <a:pt x="24" y="158"/>
                    <a:pt x="24" y="158"/>
                  </a:cubicBezTo>
                  <a:cubicBezTo>
                    <a:pt x="9" y="158"/>
                    <a:pt x="0" y="145"/>
                    <a:pt x="4" y="129"/>
                  </a:cubicBezTo>
                  <a:cubicBezTo>
                    <a:pt x="26" y="23"/>
                    <a:pt x="26" y="23"/>
                    <a:pt x="26" y="23"/>
                  </a:cubicBezTo>
                  <a:cubicBezTo>
                    <a:pt x="29" y="10"/>
                    <a:pt x="41" y="0"/>
                    <a:pt x="54" y="0"/>
                  </a:cubicBezTo>
                  <a:cubicBezTo>
                    <a:pt x="447" y="0"/>
                    <a:pt x="447" y="0"/>
                    <a:pt x="447" y="0"/>
                  </a:cubicBezTo>
                  <a:cubicBezTo>
                    <a:pt x="459" y="0"/>
                    <a:pt x="472" y="10"/>
                    <a:pt x="474" y="23"/>
                  </a:cubicBezTo>
                  <a:lnTo>
                    <a:pt x="497" y="129"/>
                  </a:lnTo>
                  <a:close/>
                </a:path>
              </a:pathLst>
            </a:custGeom>
            <a:gradFill flip="none" rotWithShape="1">
              <a:gsLst>
                <a:gs pos="0">
                  <a:srgbClr val="C57715">
                    <a:shade val="30000"/>
                    <a:satMod val="115000"/>
                  </a:srgbClr>
                </a:gs>
                <a:gs pos="50000">
                  <a:srgbClr val="C57715">
                    <a:shade val="67500"/>
                    <a:satMod val="115000"/>
                  </a:srgbClr>
                </a:gs>
                <a:gs pos="100000">
                  <a:srgbClr val="C57715">
                    <a:shade val="100000"/>
                    <a:satMod val="115000"/>
                  </a:srgb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 name="Freeform 10"/>
            <p:cNvSpPr>
              <a:spLocks/>
            </p:cNvSpPr>
            <p:nvPr/>
          </p:nvSpPr>
          <p:spPr bwMode="auto">
            <a:xfrm>
              <a:off x="1752600" y="5443538"/>
              <a:ext cx="1306513" cy="165100"/>
            </a:xfrm>
            <a:custGeom>
              <a:avLst/>
              <a:gdLst/>
              <a:ahLst/>
              <a:cxnLst>
                <a:cxn ang="0">
                  <a:pos x="174" y="42"/>
                </a:cxn>
                <a:cxn ang="0">
                  <a:pos x="1" y="0"/>
                </a:cxn>
                <a:cxn ang="0">
                  <a:pos x="0" y="0"/>
                </a:cxn>
                <a:cxn ang="0">
                  <a:pos x="174" y="44"/>
                </a:cxn>
                <a:cxn ang="0">
                  <a:pos x="348" y="0"/>
                </a:cxn>
                <a:cxn ang="0">
                  <a:pos x="348" y="0"/>
                </a:cxn>
                <a:cxn ang="0">
                  <a:pos x="174" y="42"/>
                </a:cxn>
              </a:cxnLst>
              <a:rect l="0" t="0" r="r" b="b"/>
              <a:pathLst>
                <a:path w="348" h="44">
                  <a:moveTo>
                    <a:pt x="174" y="42"/>
                  </a:moveTo>
                  <a:cubicBezTo>
                    <a:pt x="83" y="42"/>
                    <a:pt x="8" y="23"/>
                    <a:pt x="1" y="0"/>
                  </a:cubicBezTo>
                  <a:cubicBezTo>
                    <a:pt x="0" y="0"/>
                    <a:pt x="0" y="0"/>
                    <a:pt x="0" y="0"/>
                  </a:cubicBezTo>
                  <a:cubicBezTo>
                    <a:pt x="4" y="24"/>
                    <a:pt x="80" y="44"/>
                    <a:pt x="174" y="44"/>
                  </a:cubicBezTo>
                  <a:cubicBezTo>
                    <a:pt x="268" y="44"/>
                    <a:pt x="345" y="24"/>
                    <a:pt x="348" y="0"/>
                  </a:cubicBezTo>
                  <a:cubicBezTo>
                    <a:pt x="348" y="0"/>
                    <a:pt x="348" y="0"/>
                    <a:pt x="348" y="0"/>
                  </a:cubicBezTo>
                  <a:cubicBezTo>
                    <a:pt x="341" y="23"/>
                    <a:pt x="266" y="42"/>
                    <a:pt x="174" y="42"/>
                  </a:cubicBezTo>
                  <a:close/>
                </a:path>
              </a:pathLst>
            </a:custGeom>
            <a:solidFill>
              <a:srgbClr val="AD551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6" name="Freeform 11"/>
            <p:cNvSpPr>
              <a:spLocks/>
            </p:cNvSpPr>
            <p:nvPr/>
          </p:nvSpPr>
          <p:spPr bwMode="auto">
            <a:xfrm>
              <a:off x="1752600" y="5105400"/>
              <a:ext cx="1306513" cy="495300"/>
            </a:xfrm>
            <a:custGeom>
              <a:avLst/>
              <a:gdLst/>
              <a:ahLst/>
              <a:cxnLst>
                <a:cxn ang="0">
                  <a:pos x="348" y="88"/>
                </a:cxn>
                <a:cxn ang="0">
                  <a:pos x="325" y="0"/>
                </a:cxn>
                <a:cxn ang="0">
                  <a:pos x="174" y="27"/>
                </a:cxn>
                <a:cxn ang="0">
                  <a:pos x="24" y="0"/>
                </a:cxn>
                <a:cxn ang="0">
                  <a:pos x="0" y="88"/>
                </a:cxn>
                <a:cxn ang="0">
                  <a:pos x="0" y="88"/>
                </a:cxn>
                <a:cxn ang="0">
                  <a:pos x="174" y="132"/>
                </a:cxn>
                <a:cxn ang="0">
                  <a:pos x="348" y="88"/>
                </a:cxn>
              </a:cxnLst>
              <a:rect l="0" t="0" r="r" b="b"/>
              <a:pathLst>
                <a:path w="348" h="132">
                  <a:moveTo>
                    <a:pt x="348" y="88"/>
                  </a:moveTo>
                  <a:cubicBezTo>
                    <a:pt x="325" y="0"/>
                    <a:pt x="325" y="0"/>
                    <a:pt x="325" y="0"/>
                  </a:cubicBezTo>
                  <a:cubicBezTo>
                    <a:pt x="293" y="16"/>
                    <a:pt x="238" y="27"/>
                    <a:pt x="174" y="27"/>
                  </a:cubicBezTo>
                  <a:cubicBezTo>
                    <a:pt x="111" y="27"/>
                    <a:pt x="55" y="16"/>
                    <a:pt x="24" y="0"/>
                  </a:cubicBezTo>
                  <a:cubicBezTo>
                    <a:pt x="0" y="88"/>
                    <a:pt x="0" y="88"/>
                    <a:pt x="0" y="88"/>
                  </a:cubicBezTo>
                  <a:cubicBezTo>
                    <a:pt x="0" y="88"/>
                    <a:pt x="0" y="88"/>
                    <a:pt x="0" y="88"/>
                  </a:cubicBezTo>
                  <a:cubicBezTo>
                    <a:pt x="4" y="112"/>
                    <a:pt x="80" y="132"/>
                    <a:pt x="174" y="132"/>
                  </a:cubicBezTo>
                  <a:cubicBezTo>
                    <a:pt x="268" y="132"/>
                    <a:pt x="345" y="112"/>
                    <a:pt x="348" y="88"/>
                  </a:cubicBezTo>
                  <a:close/>
                </a:path>
              </a:pathLst>
            </a:custGeom>
            <a:gradFill flip="none" rotWithShape="1">
              <a:gsLst>
                <a:gs pos="0">
                  <a:srgbClr val="F7931E">
                    <a:shade val="30000"/>
                    <a:satMod val="115000"/>
                  </a:srgbClr>
                </a:gs>
                <a:gs pos="50000">
                  <a:srgbClr val="F7931E">
                    <a:shade val="67500"/>
                    <a:satMod val="115000"/>
                  </a:srgbClr>
                </a:gs>
                <a:gs pos="100000">
                  <a:srgbClr val="F7931E">
                    <a:shade val="100000"/>
                    <a:satMod val="115000"/>
                  </a:srgbClr>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7" name="Freeform 12"/>
            <p:cNvSpPr>
              <a:spLocks/>
            </p:cNvSpPr>
            <p:nvPr/>
          </p:nvSpPr>
          <p:spPr bwMode="auto">
            <a:xfrm>
              <a:off x="2173287" y="3571875"/>
              <a:ext cx="468313" cy="325438"/>
            </a:xfrm>
            <a:custGeom>
              <a:avLst/>
              <a:gdLst/>
              <a:ahLst/>
              <a:cxnLst>
                <a:cxn ang="0">
                  <a:pos x="117" y="55"/>
                </a:cxn>
                <a:cxn ang="0">
                  <a:pos x="103" y="0"/>
                </a:cxn>
                <a:cxn ang="0">
                  <a:pos x="62" y="9"/>
                </a:cxn>
                <a:cxn ang="0">
                  <a:pos x="22" y="0"/>
                </a:cxn>
                <a:cxn ang="0">
                  <a:pos x="7" y="55"/>
                </a:cxn>
                <a:cxn ang="0">
                  <a:pos x="0" y="82"/>
                </a:cxn>
                <a:cxn ang="0">
                  <a:pos x="62" y="87"/>
                </a:cxn>
                <a:cxn ang="0">
                  <a:pos x="125" y="82"/>
                </a:cxn>
                <a:cxn ang="0">
                  <a:pos x="117" y="55"/>
                </a:cxn>
              </a:cxnLst>
              <a:rect l="0" t="0" r="r" b="b"/>
              <a:pathLst>
                <a:path w="125" h="87">
                  <a:moveTo>
                    <a:pt x="117" y="55"/>
                  </a:moveTo>
                  <a:cubicBezTo>
                    <a:pt x="103" y="0"/>
                    <a:pt x="103" y="0"/>
                    <a:pt x="103" y="0"/>
                  </a:cubicBezTo>
                  <a:cubicBezTo>
                    <a:pt x="103" y="5"/>
                    <a:pt x="84" y="9"/>
                    <a:pt x="62" y="9"/>
                  </a:cubicBezTo>
                  <a:cubicBezTo>
                    <a:pt x="40" y="9"/>
                    <a:pt x="22" y="5"/>
                    <a:pt x="22" y="0"/>
                  </a:cubicBezTo>
                  <a:cubicBezTo>
                    <a:pt x="7" y="55"/>
                    <a:pt x="7" y="55"/>
                    <a:pt x="7" y="55"/>
                  </a:cubicBezTo>
                  <a:cubicBezTo>
                    <a:pt x="0" y="82"/>
                    <a:pt x="0" y="82"/>
                    <a:pt x="0" y="82"/>
                  </a:cubicBezTo>
                  <a:cubicBezTo>
                    <a:pt x="16" y="85"/>
                    <a:pt x="38" y="87"/>
                    <a:pt x="62" y="87"/>
                  </a:cubicBezTo>
                  <a:cubicBezTo>
                    <a:pt x="87" y="87"/>
                    <a:pt x="109" y="85"/>
                    <a:pt x="125" y="82"/>
                  </a:cubicBezTo>
                  <a:lnTo>
                    <a:pt x="117" y="55"/>
                  </a:lnTo>
                  <a:close/>
                </a:path>
              </a:pathLst>
            </a:custGeom>
            <a:solidFill>
              <a:srgbClr val="F4B62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8" name="Freeform 13"/>
            <p:cNvSpPr>
              <a:spLocks/>
            </p:cNvSpPr>
            <p:nvPr/>
          </p:nvSpPr>
          <p:spPr bwMode="auto">
            <a:xfrm>
              <a:off x="2173287" y="3533775"/>
              <a:ext cx="468313" cy="363538"/>
            </a:xfrm>
            <a:custGeom>
              <a:avLst/>
              <a:gdLst/>
              <a:ahLst/>
              <a:cxnLst>
                <a:cxn ang="0">
                  <a:pos x="117" y="65"/>
                </a:cxn>
                <a:cxn ang="0">
                  <a:pos x="103" y="10"/>
                </a:cxn>
                <a:cxn ang="0">
                  <a:pos x="62" y="0"/>
                </a:cxn>
                <a:cxn ang="0">
                  <a:pos x="22" y="10"/>
                </a:cxn>
                <a:cxn ang="0">
                  <a:pos x="7" y="65"/>
                </a:cxn>
                <a:cxn ang="0">
                  <a:pos x="0" y="92"/>
                </a:cxn>
                <a:cxn ang="0">
                  <a:pos x="62" y="97"/>
                </a:cxn>
                <a:cxn ang="0">
                  <a:pos x="125" y="92"/>
                </a:cxn>
                <a:cxn ang="0">
                  <a:pos x="117" y="65"/>
                </a:cxn>
              </a:cxnLst>
              <a:rect l="0" t="0" r="r" b="b"/>
              <a:pathLst>
                <a:path w="125" h="97">
                  <a:moveTo>
                    <a:pt x="117" y="65"/>
                  </a:moveTo>
                  <a:cubicBezTo>
                    <a:pt x="103" y="10"/>
                    <a:pt x="103" y="10"/>
                    <a:pt x="103" y="10"/>
                  </a:cubicBezTo>
                  <a:cubicBezTo>
                    <a:pt x="103" y="4"/>
                    <a:pt x="84" y="0"/>
                    <a:pt x="62" y="0"/>
                  </a:cubicBezTo>
                  <a:cubicBezTo>
                    <a:pt x="40" y="0"/>
                    <a:pt x="22" y="4"/>
                    <a:pt x="22" y="10"/>
                  </a:cubicBezTo>
                  <a:cubicBezTo>
                    <a:pt x="7" y="65"/>
                    <a:pt x="7" y="65"/>
                    <a:pt x="7" y="65"/>
                  </a:cubicBezTo>
                  <a:cubicBezTo>
                    <a:pt x="0" y="92"/>
                    <a:pt x="0" y="92"/>
                    <a:pt x="0" y="92"/>
                  </a:cubicBezTo>
                  <a:cubicBezTo>
                    <a:pt x="16" y="95"/>
                    <a:pt x="38" y="97"/>
                    <a:pt x="62" y="97"/>
                  </a:cubicBezTo>
                  <a:cubicBezTo>
                    <a:pt x="87" y="97"/>
                    <a:pt x="109" y="95"/>
                    <a:pt x="125" y="92"/>
                  </a:cubicBezTo>
                  <a:lnTo>
                    <a:pt x="117" y="65"/>
                  </a:lnTo>
                  <a:close/>
                </a:path>
              </a:pathLst>
            </a:custGeom>
            <a:gradFill flip="none" rotWithShape="1">
              <a:gsLst>
                <a:gs pos="0">
                  <a:srgbClr val="F7931E">
                    <a:shade val="30000"/>
                    <a:satMod val="115000"/>
                  </a:srgbClr>
                </a:gs>
                <a:gs pos="50000">
                  <a:srgbClr val="F7931E">
                    <a:shade val="67500"/>
                    <a:satMod val="115000"/>
                  </a:srgbClr>
                </a:gs>
                <a:gs pos="100000">
                  <a:srgbClr val="F7931E">
                    <a:shade val="100000"/>
                    <a:satMod val="115000"/>
                  </a:srgbClr>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9" name="Freeform 14"/>
            <p:cNvSpPr>
              <a:spLocks/>
            </p:cNvSpPr>
            <p:nvPr/>
          </p:nvSpPr>
          <p:spPr bwMode="auto">
            <a:xfrm>
              <a:off x="2060575" y="3878263"/>
              <a:ext cx="693738" cy="454025"/>
            </a:xfrm>
            <a:custGeom>
              <a:avLst/>
              <a:gdLst/>
              <a:ahLst/>
              <a:cxnLst>
                <a:cxn ang="0">
                  <a:pos x="175" y="77"/>
                </a:cxn>
                <a:cxn ang="0">
                  <a:pos x="155" y="0"/>
                </a:cxn>
                <a:cxn ang="0">
                  <a:pos x="92" y="5"/>
                </a:cxn>
                <a:cxn ang="0">
                  <a:pos x="30" y="0"/>
                </a:cxn>
                <a:cxn ang="0">
                  <a:pos x="9" y="77"/>
                </a:cxn>
                <a:cxn ang="0">
                  <a:pos x="0" y="112"/>
                </a:cxn>
                <a:cxn ang="0">
                  <a:pos x="92" y="121"/>
                </a:cxn>
                <a:cxn ang="0">
                  <a:pos x="185" y="112"/>
                </a:cxn>
                <a:cxn ang="0">
                  <a:pos x="175" y="77"/>
                </a:cxn>
              </a:cxnLst>
              <a:rect l="0" t="0" r="r" b="b"/>
              <a:pathLst>
                <a:path w="185" h="121">
                  <a:moveTo>
                    <a:pt x="175" y="77"/>
                  </a:moveTo>
                  <a:cubicBezTo>
                    <a:pt x="155" y="0"/>
                    <a:pt x="155" y="0"/>
                    <a:pt x="155" y="0"/>
                  </a:cubicBezTo>
                  <a:cubicBezTo>
                    <a:pt x="139" y="3"/>
                    <a:pt x="117" y="5"/>
                    <a:pt x="92" y="5"/>
                  </a:cubicBezTo>
                  <a:cubicBezTo>
                    <a:pt x="68" y="5"/>
                    <a:pt x="46" y="3"/>
                    <a:pt x="30" y="0"/>
                  </a:cubicBezTo>
                  <a:cubicBezTo>
                    <a:pt x="9" y="77"/>
                    <a:pt x="9" y="77"/>
                    <a:pt x="9" y="77"/>
                  </a:cubicBezTo>
                  <a:cubicBezTo>
                    <a:pt x="0" y="112"/>
                    <a:pt x="0" y="112"/>
                    <a:pt x="0" y="112"/>
                  </a:cubicBezTo>
                  <a:cubicBezTo>
                    <a:pt x="22" y="117"/>
                    <a:pt x="55" y="121"/>
                    <a:pt x="92" y="121"/>
                  </a:cubicBezTo>
                  <a:cubicBezTo>
                    <a:pt x="129" y="121"/>
                    <a:pt x="163" y="117"/>
                    <a:pt x="185" y="112"/>
                  </a:cubicBezTo>
                  <a:lnTo>
                    <a:pt x="175" y="77"/>
                  </a:lnTo>
                  <a:close/>
                </a:path>
              </a:pathLst>
            </a:custGeom>
            <a:gradFill flip="none" rotWithShape="1">
              <a:gsLst>
                <a:gs pos="0">
                  <a:srgbClr val="CCCCCC">
                    <a:shade val="30000"/>
                    <a:satMod val="115000"/>
                  </a:srgbClr>
                </a:gs>
                <a:gs pos="50000">
                  <a:srgbClr val="CCCCCC">
                    <a:shade val="67500"/>
                    <a:satMod val="115000"/>
                  </a:srgbClr>
                </a:gs>
                <a:gs pos="100000">
                  <a:srgbClr val="CCCCCC">
                    <a:shade val="100000"/>
                    <a:satMod val="115000"/>
                  </a:srgbClr>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0" name="Freeform 15"/>
            <p:cNvSpPr>
              <a:spLocks/>
            </p:cNvSpPr>
            <p:nvPr/>
          </p:nvSpPr>
          <p:spPr bwMode="auto">
            <a:xfrm>
              <a:off x="1947862" y="4298950"/>
              <a:ext cx="919163" cy="461963"/>
            </a:xfrm>
            <a:custGeom>
              <a:avLst/>
              <a:gdLst/>
              <a:ahLst/>
              <a:cxnLst>
                <a:cxn ang="0">
                  <a:pos x="233" y="67"/>
                </a:cxn>
                <a:cxn ang="0">
                  <a:pos x="215" y="0"/>
                </a:cxn>
                <a:cxn ang="0">
                  <a:pos x="122" y="9"/>
                </a:cxn>
                <a:cxn ang="0">
                  <a:pos x="30" y="0"/>
                </a:cxn>
                <a:cxn ang="0">
                  <a:pos x="12" y="67"/>
                </a:cxn>
                <a:cxn ang="0">
                  <a:pos x="0" y="110"/>
                </a:cxn>
                <a:cxn ang="0">
                  <a:pos x="122" y="123"/>
                </a:cxn>
                <a:cxn ang="0">
                  <a:pos x="245" y="110"/>
                </a:cxn>
                <a:cxn ang="0">
                  <a:pos x="233" y="67"/>
                </a:cxn>
              </a:cxnLst>
              <a:rect l="0" t="0" r="r" b="b"/>
              <a:pathLst>
                <a:path w="245" h="123">
                  <a:moveTo>
                    <a:pt x="233" y="67"/>
                  </a:moveTo>
                  <a:cubicBezTo>
                    <a:pt x="215" y="0"/>
                    <a:pt x="215" y="0"/>
                    <a:pt x="215" y="0"/>
                  </a:cubicBezTo>
                  <a:cubicBezTo>
                    <a:pt x="193" y="5"/>
                    <a:pt x="159" y="9"/>
                    <a:pt x="122" y="9"/>
                  </a:cubicBezTo>
                  <a:cubicBezTo>
                    <a:pt x="85" y="9"/>
                    <a:pt x="52" y="5"/>
                    <a:pt x="30" y="0"/>
                  </a:cubicBezTo>
                  <a:cubicBezTo>
                    <a:pt x="12" y="67"/>
                    <a:pt x="12" y="67"/>
                    <a:pt x="12" y="67"/>
                  </a:cubicBezTo>
                  <a:cubicBezTo>
                    <a:pt x="0" y="110"/>
                    <a:pt x="0" y="110"/>
                    <a:pt x="0" y="110"/>
                  </a:cubicBezTo>
                  <a:cubicBezTo>
                    <a:pt x="28" y="118"/>
                    <a:pt x="73" y="123"/>
                    <a:pt x="122" y="123"/>
                  </a:cubicBezTo>
                  <a:cubicBezTo>
                    <a:pt x="172" y="123"/>
                    <a:pt x="216" y="118"/>
                    <a:pt x="245" y="110"/>
                  </a:cubicBezTo>
                  <a:lnTo>
                    <a:pt x="233" y="67"/>
                  </a:lnTo>
                  <a:close/>
                </a:path>
              </a:pathLst>
            </a:custGeom>
            <a:gradFill flip="none" rotWithShape="1">
              <a:gsLst>
                <a:gs pos="0">
                  <a:srgbClr val="F7931E">
                    <a:shade val="30000"/>
                    <a:satMod val="115000"/>
                  </a:srgbClr>
                </a:gs>
                <a:gs pos="50000">
                  <a:srgbClr val="F7931E">
                    <a:shade val="67500"/>
                    <a:satMod val="115000"/>
                  </a:srgbClr>
                </a:gs>
                <a:gs pos="100000">
                  <a:srgbClr val="F7931E">
                    <a:shade val="100000"/>
                    <a:satMod val="115000"/>
                  </a:srgbClr>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1" name="Freeform 16"/>
            <p:cNvSpPr>
              <a:spLocks/>
            </p:cNvSpPr>
            <p:nvPr/>
          </p:nvSpPr>
          <p:spPr bwMode="auto">
            <a:xfrm>
              <a:off x="1843087" y="4711700"/>
              <a:ext cx="1128713" cy="495300"/>
            </a:xfrm>
            <a:custGeom>
              <a:avLst/>
              <a:gdLst/>
              <a:ahLst/>
              <a:cxnLst>
                <a:cxn ang="0">
                  <a:pos x="283" y="39"/>
                </a:cxn>
                <a:cxn ang="0">
                  <a:pos x="273" y="0"/>
                </a:cxn>
                <a:cxn ang="0">
                  <a:pos x="150" y="13"/>
                </a:cxn>
                <a:cxn ang="0">
                  <a:pos x="28" y="0"/>
                </a:cxn>
                <a:cxn ang="0">
                  <a:pos x="17" y="39"/>
                </a:cxn>
                <a:cxn ang="0">
                  <a:pos x="0" y="105"/>
                </a:cxn>
                <a:cxn ang="0">
                  <a:pos x="150" y="132"/>
                </a:cxn>
                <a:cxn ang="0">
                  <a:pos x="301" y="105"/>
                </a:cxn>
                <a:cxn ang="0">
                  <a:pos x="283" y="39"/>
                </a:cxn>
              </a:cxnLst>
              <a:rect l="0" t="0" r="r" b="b"/>
              <a:pathLst>
                <a:path w="301" h="132">
                  <a:moveTo>
                    <a:pt x="283" y="39"/>
                  </a:moveTo>
                  <a:cubicBezTo>
                    <a:pt x="273" y="0"/>
                    <a:pt x="273" y="0"/>
                    <a:pt x="273" y="0"/>
                  </a:cubicBezTo>
                  <a:cubicBezTo>
                    <a:pt x="244" y="8"/>
                    <a:pt x="200" y="13"/>
                    <a:pt x="150" y="13"/>
                  </a:cubicBezTo>
                  <a:cubicBezTo>
                    <a:pt x="101" y="13"/>
                    <a:pt x="56" y="8"/>
                    <a:pt x="28" y="0"/>
                  </a:cubicBezTo>
                  <a:cubicBezTo>
                    <a:pt x="17" y="39"/>
                    <a:pt x="17" y="39"/>
                    <a:pt x="17" y="39"/>
                  </a:cubicBezTo>
                  <a:cubicBezTo>
                    <a:pt x="0" y="105"/>
                    <a:pt x="0" y="105"/>
                    <a:pt x="0" y="105"/>
                  </a:cubicBezTo>
                  <a:cubicBezTo>
                    <a:pt x="31" y="121"/>
                    <a:pt x="87" y="132"/>
                    <a:pt x="150" y="132"/>
                  </a:cubicBezTo>
                  <a:cubicBezTo>
                    <a:pt x="214" y="132"/>
                    <a:pt x="269" y="121"/>
                    <a:pt x="301" y="105"/>
                  </a:cubicBezTo>
                  <a:lnTo>
                    <a:pt x="283" y="39"/>
                  </a:lnTo>
                  <a:close/>
                </a:path>
              </a:pathLst>
            </a:custGeom>
            <a:gradFill flip="none" rotWithShape="1">
              <a:gsLst>
                <a:gs pos="0">
                  <a:srgbClr val="CCCCCC">
                    <a:shade val="30000"/>
                    <a:satMod val="115000"/>
                  </a:srgbClr>
                </a:gs>
                <a:gs pos="50000">
                  <a:srgbClr val="CCCCCC">
                    <a:shade val="67500"/>
                    <a:satMod val="115000"/>
                  </a:srgbClr>
                </a:gs>
                <a:gs pos="100000">
                  <a:srgbClr val="CCCCCC">
                    <a:shade val="100000"/>
                    <a:satMod val="115000"/>
                  </a:srgbClr>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2" name="Oval 17"/>
            <p:cNvSpPr>
              <a:spLocks noChangeArrowheads="1"/>
            </p:cNvSpPr>
            <p:nvPr/>
          </p:nvSpPr>
          <p:spPr bwMode="auto">
            <a:xfrm>
              <a:off x="2274887" y="3536950"/>
              <a:ext cx="261938" cy="63500"/>
            </a:xfrm>
            <a:prstGeom prst="ellipse">
              <a:avLst/>
            </a:prstGeom>
            <a:solidFill>
              <a:srgbClr val="C57715"/>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3" name="Freeform 18"/>
            <p:cNvSpPr>
              <a:spLocks/>
            </p:cNvSpPr>
            <p:nvPr/>
          </p:nvSpPr>
          <p:spPr bwMode="auto">
            <a:xfrm>
              <a:off x="1870075" y="5149850"/>
              <a:ext cx="430213" cy="447675"/>
            </a:xfrm>
            <a:custGeom>
              <a:avLst/>
              <a:gdLst/>
              <a:ahLst/>
              <a:cxnLst>
                <a:cxn ang="0">
                  <a:pos x="22" y="0"/>
                </a:cxn>
                <a:cxn ang="0">
                  <a:pos x="0" y="100"/>
                </a:cxn>
                <a:cxn ang="0">
                  <a:pos x="112" y="119"/>
                </a:cxn>
                <a:cxn ang="0">
                  <a:pos x="115" y="14"/>
                </a:cxn>
                <a:cxn ang="0">
                  <a:pos x="22" y="0"/>
                </a:cxn>
              </a:cxnLst>
              <a:rect l="0" t="0" r="r" b="b"/>
              <a:pathLst>
                <a:path w="115" h="119">
                  <a:moveTo>
                    <a:pt x="22" y="0"/>
                  </a:moveTo>
                  <a:cubicBezTo>
                    <a:pt x="0" y="100"/>
                    <a:pt x="0" y="100"/>
                    <a:pt x="0" y="100"/>
                  </a:cubicBezTo>
                  <a:cubicBezTo>
                    <a:pt x="26" y="110"/>
                    <a:pt x="66" y="117"/>
                    <a:pt x="112" y="119"/>
                  </a:cubicBezTo>
                  <a:cubicBezTo>
                    <a:pt x="115" y="14"/>
                    <a:pt x="115" y="14"/>
                    <a:pt x="115" y="14"/>
                  </a:cubicBezTo>
                  <a:cubicBezTo>
                    <a:pt x="80" y="12"/>
                    <a:pt x="47" y="7"/>
                    <a:pt x="22" y="0"/>
                  </a:cubicBezTo>
                  <a:close/>
                </a:path>
              </a:pathLst>
            </a:custGeom>
            <a:solidFill>
              <a:srgbClr val="FBB04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4" name="Freeform 19"/>
            <p:cNvSpPr>
              <a:spLocks/>
            </p:cNvSpPr>
            <p:nvPr/>
          </p:nvSpPr>
          <p:spPr bwMode="auto">
            <a:xfrm>
              <a:off x="2228850" y="3641725"/>
              <a:ext cx="117475" cy="255588"/>
            </a:xfrm>
            <a:custGeom>
              <a:avLst/>
              <a:gdLst/>
              <a:ahLst/>
              <a:cxnLst>
                <a:cxn ang="0">
                  <a:pos x="31" y="3"/>
                </a:cxn>
                <a:cxn ang="0">
                  <a:pos x="15" y="0"/>
                </a:cxn>
                <a:cxn ang="0">
                  <a:pos x="0" y="65"/>
                </a:cxn>
                <a:cxn ang="0">
                  <a:pos x="30" y="68"/>
                </a:cxn>
                <a:cxn ang="0">
                  <a:pos x="31" y="3"/>
                </a:cxn>
              </a:cxnLst>
              <a:rect l="0" t="0" r="r" b="b"/>
              <a:pathLst>
                <a:path w="31" h="68">
                  <a:moveTo>
                    <a:pt x="31" y="3"/>
                  </a:moveTo>
                  <a:cubicBezTo>
                    <a:pt x="15" y="0"/>
                    <a:pt x="15" y="0"/>
                    <a:pt x="15" y="0"/>
                  </a:cubicBezTo>
                  <a:cubicBezTo>
                    <a:pt x="0" y="65"/>
                    <a:pt x="0" y="65"/>
                    <a:pt x="0" y="65"/>
                  </a:cubicBezTo>
                  <a:cubicBezTo>
                    <a:pt x="9" y="67"/>
                    <a:pt x="19" y="67"/>
                    <a:pt x="30" y="68"/>
                  </a:cubicBezTo>
                  <a:lnTo>
                    <a:pt x="31" y="3"/>
                  </a:lnTo>
                  <a:close/>
                </a:path>
              </a:pathLst>
            </a:custGeom>
            <a:solidFill>
              <a:srgbClr val="FBB04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5" name="Freeform 20"/>
            <p:cNvSpPr>
              <a:spLocks/>
            </p:cNvSpPr>
            <p:nvPr/>
          </p:nvSpPr>
          <p:spPr bwMode="auto">
            <a:xfrm>
              <a:off x="2135187" y="3886200"/>
              <a:ext cx="206375" cy="446088"/>
            </a:xfrm>
            <a:custGeom>
              <a:avLst/>
              <a:gdLst/>
              <a:ahLst/>
              <a:cxnLst>
                <a:cxn ang="0">
                  <a:pos x="55" y="3"/>
                </a:cxn>
                <a:cxn ang="0">
                  <a:pos x="25" y="0"/>
                </a:cxn>
                <a:cxn ang="0">
                  <a:pos x="0" y="114"/>
                </a:cxn>
                <a:cxn ang="0">
                  <a:pos x="51" y="119"/>
                </a:cxn>
                <a:cxn ang="0">
                  <a:pos x="55" y="3"/>
                </a:cxn>
              </a:cxnLst>
              <a:rect l="0" t="0" r="r" b="b"/>
              <a:pathLst>
                <a:path w="55" h="119">
                  <a:moveTo>
                    <a:pt x="55" y="3"/>
                  </a:moveTo>
                  <a:cubicBezTo>
                    <a:pt x="44" y="2"/>
                    <a:pt x="34" y="2"/>
                    <a:pt x="25" y="0"/>
                  </a:cubicBezTo>
                  <a:cubicBezTo>
                    <a:pt x="0" y="114"/>
                    <a:pt x="0" y="114"/>
                    <a:pt x="0" y="114"/>
                  </a:cubicBezTo>
                  <a:cubicBezTo>
                    <a:pt x="15" y="116"/>
                    <a:pt x="32" y="118"/>
                    <a:pt x="51" y="119"/>
                  </a:cubicBezTo>
                  <a:lnTo>
                    <a:pt x="55" y="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6" name="Freeform 21"/>
            <p:cNvSpPr>
              <a:spLocks/>
            </p:cNvSpPr>
            <p:nvPr/>
          </p:nvSpPr>
          <p:spPr bwMode="auto">
            <a:xfrm>
              <a:off x="2046287" y="4313238"/>
              <a:ext cx="280988" cy="442913"/>
            </a:xfrm>
            <a:custGeom>
              <a:avLst/>
              <a:gdLst/>
              <a:ahLst/>
              <a:cxnLst>
                <a:cxn ang="0">
                  <a:pos x="75" y="5"/>
                </a:cxn>
                <a:cxn ang="0">
                  <a:pos x="24" y="0"/>
                </a:cxn>
                <a:cxn ang="0">
                  <a:pos x="0" y="112"/>
                </a:cxn>
                <a:cxn ang="0">
                  <a:pos x="72" y="118"/>
                </a:cxn>
                <a:cxn ang="0">
                  <a:pos x="75" y="5"/>
                </a:cxn>
              </a:cxnLst>
              <a:rect l="0" t="0" r="r" b="b"/>
              <a:pathLst>
                <a:path w="75" h="118">
                  <a:moveTo>
                    <a:pt x="75" y="5"/>
                  </a:moveTo>
                  <a:cubicBezTo>
                    <a:pt x="56" y="4"/>
                    <a:pt x="39" y="2"/>
                    <a:pt x="24" y="0"/>
                  </a:cubicBezTo>
                  <a:cubicBezTo>
                    <a:pt x="0" y="112"/>
                    <a:pt x="0" y="112"/>
                    <a:pt x="0" y="112"/>
                  </a:cubicBezTo>
                  <a:cubicBezTo>
                    <a:pt x="20" y="115"/>
                    <a:pt x="45" y="118"/>
                    <a:pt x="72" y="118"/>
                  </a:cubicBezTo>
                  <a:lnTo>
                    <a:pt x="75" y="5"/>
                  </a:lnTo>
                  <a:close/>
                </a:path>
              </a:pathLst>
            </a:custGeom>
            <a:solidFill>
              <a:srgbClr val="FBB04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 name="Freeform 22"/>
            <p:cNvSpPr>
              <a:spLocks/>
            </p:cNvSpPr>
            <p:nvPr/>
          </p:nvSpPr>
          <p:spPr bwMode="auto">
            <a:xfrm>
              <a:off x="1952625" y="4733925"/>
              <a:ext cx="363538" cy="468313"/>
            </a:xfrm>
            <a:custGeom>
              <a:avLst/>
              <a:gdLst/>
              <a:ahLst/>
              <a:cxnLst>
                <a:cxn ang="0">
                  <a:pos x="25" y="0"/>
                </a:cxn>
                <a:cxn ang="0">
                  <a:pos x="0" y="111"/>
                </a:cxn>
                <a:cxn ang="0">
                  <a:pos x="93" y="125"/>
                </a:cxn>
                <a:cxn ang="0">
                  <a:pos x="97" y="6"/>
                </a:cxn>
                <a:cxn ang="0">
                  <a:pos x="25" y="0"/>
                </a:cxn>
              </a:cxnLst>
              <a:rect l="0" t="0" r="r" b="b"/>
              <a:pathLst>
                <a:path w="97" h="125">
                  <a:moveTo>
                    <a:pt x="25" y="0"/>
                  </a:moveTo>
                  <a:cubicBezTo>
                    <a:pt x="0" y="111"/>
                    <a:pt x="0" y="111"/>
                    <a:pt x="0" y="111"/>
                  </a:cubicBezTo>
                  <a:cubicBezTo>
                    <a:pt x="25" y="118"/>
                    <a:pt x="58" y="123"/>
                    <a:pt x="93" y="125"/>
                  </a:cubicBezTo>
                  <a:cubicBezTo>
                    <a:pt x="97" y="6"/>
                    <a:pt x="97" y="6"/>
                    <a:pt x="97" y="6"/>
                  </a:cubicBezTo>
                  <a:cubicBezTo>
                    <a:pt x="70" y="6"/>
                    <a:pt x="45" y="3"/>
                    <a:pt x="25"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118" name="Rectangle 117"/>
          <p:cNvSpPr/>
          <p:nvPr/>
        </p:nvSpPr>
        <p:spPr>
          <a:xfrm>
            <a:off x="533400" y="990600"/>
            <a:ext cx="3200400" cy="276999"/>
          </a:xfrm>
          <a:prstGeom prst="rect">
            <a:avLst/>
          </a:prstGeom>
        </p:spPr>
        <p:txBody>
          <a:bodyPr wrap="square">
            <a:spAutoFit/>
          </a:bodyPr>
          <a:lstStyle/>
          <a:p>
            <a:pPr algn="just" fontAlgn="auto">
              <a:spcBef>
                <a:spcPts val="0"/>
              </a:spcBef>
              <a:spcAft>
                <a:spcPts val="0"/>
              </a:spcAft>
              <a:defRPr/>
            </a:pPr>
            <a:r>
              <a:rPr lang="en-US" altLang="ko-KR" sz="1200" kern="0" dirty="0" smtClean="0">
                <a:solidFill>
                  <a:schemeClr val="bg1">
                    <a:lumMod val="75000"/>
                  </a:schemeClr>
                </a:solidFill>
                <a:latin typeface="+mn-lt"/>
                <a:ea typeface="굴림" charset="-127"/>
                <a:cs typeface="Arial" pitchFamily="34" charset="0"/>
              </a:rPr>
              <a:t> </a:t>
            </a:r>
          </a:p>
        </p:txBody>
      </p:sp>
      <p:sp>
        <p:nvSpPr>
          <p:cNvPr id="2" name="TextBox 1"/>
          <p:cNvSpPr txBox="1"/>
          <p:nvPr/>
        </p:nvSpPr>
        <p:spPr>
          <a:xfrm>
            <a:off x="304800" y="1219200"/>
            <a:ext cx="8499041" cy="2788045"/>
          </a:xfrm>
          <a:prstGeom prst="rect">
            <a:avLst/>
          </a:prstGeom>
          <a:noFill/>
        </p:spPr>
        <p:txBody>
          <a:bodyPr wrap="none" rtlCol="0">
            <a:spAutoFit/>
          </a:bodyPr>
          <a:lstStyle/>
          <a:p>
            <a:pPr marL="342900" indent="-342900" eaLnBrk="1" hangingPunct="1">
              <a:lnSpc>
                <a:spcPct val="114000"/>
              </a:lnSpc>
              <a:spcBef>
                <a:spcPts val="1200"/>
              </a:spcBef>
              <a:buClr>
                <a:schemeClr val="bg1"/>
              </a:buClr>
              <a:buSzPct val="132000"/>
              <a:buFont typeface="Arial" charset="0"/>
              <a:buChar char="•"/>
            </a:pPr>
            <a:r>
              <a:rPr lang="en-US" sz="3200" dirty="0" smtClean="0">
                <a:solidFill>
                  <a:srgbClr val="FFFFFF"/>
                </a:solidFill>
                <a:latin typeface="Calibri" charset="0"/>
                <a:sym typeface="Arial" charset="0"/>
              </a:rPr>
              <a:t>Everyone </a:t>
            </a:r>
            <a:r>
              <a:rPr lang="en-US" sz="3200" dirty="0">
                <a:solidFill>
                  <a:srgbClr val="FFFFFF"/>
                </a:solidFill>
                <a:latin typeface="Calibri" charset="0"/>
                <a:sym typeface="Arial" charset="0"/>
              </a:rPr>
              <a:t>in the system needs to </a:t>
            </a:r>
            <a:r>
              <a:rPr lang="en-US" sz="3200" dirty="0" smtClean="0">
                <a:solidFill>
                  <a:srgbClr val="FFFFFF"/>
                </a:solidFill>
                <a:latin typeface="Calibri" charset="0"/>
                <a:sym typeface="Arial" charset="0"/>
              </a:rPr>
              <a:t>appreciate</a:t>
            </a:r>
          </a:p>
          <a:p>
            <a:pPr eaLnBrk="1" hangingPunct="1">
              <a:lnSpc>
                <a:spcPct val="114000"/>
              </a:lnSpc>
              <a:spcBef>
                <a:spcPts val="1200"/>
              </a:spcBef>
              <a:buClr>
                <a:schemeClr val="bg1"/>
              </a:buClr>
              <a:buSzPct val="132000"/>
            </a:pPr>
            <a:r>
              <a:rPr lang="en-US" sz="3200" dirty="0">
                <a:solidFill>
                  <a:srgbClr val="FFFFFF"/>
                </a:solidFill>
                <a:latin typeface="Calibri" charset="0"/>
                <a:sym typeface="Arial" charset="0"/>
              </a:rPr>
              <a:t> </a:t>
            </a:r>
            <a:r>
              <a:rPr lang="en-US" sz="3200" dirty="0" smtClean="0">
                <a:solidFill>
                  <a:srgbClr val="FFFFFF"/>
                </a:solidFill>
                <a:latin typeface="Calibri" charset="0"/>
                <a:sym typeface="Arial" charset="0"/>
              </a:rPr>
              <a:t>   implementing the Iowa/Common Core for what</a:t>
            </a:r>
          </a:p>
          <a:p>
            <a:pPr eaLnBrk="1" hangingPunct="1">
              <a:lnSpc>
                <a:spcPct val="114000"/>
              </a:lnSpc>
              <a:spcBef>
                <a:spcPts val="1200"/>
              </a:spcBef>
              <a:buClr>
                <a:schemeClr val="bg1"/>
              </a:buClr>
              <a:buSzPct val="132000"/>
            </a:pPr>
            <a:r>
              <a:rPr lang="en-US" sz="3200" dirty="0">
                <a:solidFill>
                  <a:srgbClr val="FFFFFF"/>
                </a:solidFill>
                <a:latin typeface="Calibri" charset="0"/>
                <a:sym typeface="Arial" charset="0"/>
              </a:rPr>
              <a:t> </a:t>
            </a:r>
            <a:r>
              <a:rPr lang="en-US" sz="3200" dirty="0" smtClean="0">
                <a:solidFill>
                  <a:srgbClr val="FFFFFF"/>
                </a:solidFill>
                <a:latin typeface="Calibri" charset="0"/>
                <a:sym typeface="Arial" charset="0"/>
              </a:rPr>
              <a:t>    </a:t>
            </a:r>
            <a:r>
              <a:rPr lang="en-US" sz="3200" dirty="0">
                <a:solidFill>
                  <a:srgbClr val="FFFFFF"/>
                </a:solidFill>
                <a:latin typeface="Calibri" charset="0"/>
                <a:sym typeface="Arial" charset="0"/>
              </a:rPr>
              <a:t>it is</a:t>
            </a:r>
            <a:r>
              <a:rPr lang="en-US" sz="3200" dirty="0" smtClean="0">
                <a:solidFill>
                  <a:srgbClr val="FFFFFF"/>
                </a:solidFill>
                <a:latin typeface="Calibri" charset="0"/>
                <a:sym typeface="Arial" charset="0"/>
              </a:rPr>
              <a:t>,  </a:t>
            </a:r>
            <a:r>
              <a:rPr lang="en-US" sz="3200" dirty="0">
                <a:solidFill>
                  <a:srgbClr val="FFFFFF"/>
                </a:solidFill>
                <a:latin typeface="Calibri" charset="0"/>
                <a:sym typeface="Arial" charset="0"/>
              </a:rPr>
              <a:t>an opportunity to </a:t>
            </a:r>
            <a:r>
              <a:rPr lang="en-US" sz="3200" dirty="0" smtClean="0">
                <a:solidFill>
                  <a:srgbClr val="FFFFFF"/>
                </a:solidFill>
                <a:latin typeface="Calibri" charset="0"/>
                <a:sym typeface="Arial" charset="0"/>
              </a:rPr>
              <a:t> reform </a:t>
            </a:r>
            <a:r>
              <a:rPr lang="en-US" sz="3200" dirty="0">
                <a:solidFill>
                  <a:srgbClr val="FFFFFF"/>
                </a:solidFill>
                <a:latin typeface="Calibri" charset="0"/>
                <a:sym typeface="Arial" charset="0"/>
              </a:rPr>
              <a:t>education.</a:t>
            </a:r>
          </a:p>
          <a:p>
            <a:pPr marL="342900" indent="-342900" eaLnBrk="1" hangingPunct="1">
              <a:lnSpc>
                <a:spcPct val="114000"/>
              </a:lnSpc>
              <a:spcBef>
                <a:spcPts val="1200"/>
              </a:spcBef>
              <a:buClr>
                <a:schemeClr val="bg1"/>
              </a:buClr>
              <a:buSzPct val="132000"/>
              <a:buFont typeface="Arial" charset="0"/>
              <a:buChar char="•"/>
            </a:pPr>
            <a:r>
              <a:rPr lang="en-US" sz="3200" dirty="0">
                <a:solidFill>
                  <a:srgbClr val="FFFFFF"/>
                </a:solidFill>
                <a:latin typeface="Calibri" charset="0"/>
                <a:sym typeface="Arial" charset="0"/>
              </a:rPr>
              <a:t>Recognize this as hard work, worth doing.</a:t>
            </a:r>
          </a:p>
        </p:txBody>
      </p:sp>
    </p:spTree>
    <p:extLst>
      <p:ext uri="{BB962C8B-B14F-4D97-AF65-F5344CB8AC3E}">
        <p14:creationId xmlns:p14="http://schemas.microsoft.com/office/powerpoint/2010/main" val="31887791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 name="AutoShape 64"/>
          <p:cNvSpPr>
            <a:spLocks noChangeArrowheads="1"/>
          </p:cNvSpPr>
          <p:nvPr/>
        </p:nvSpPr>
        <p:spPr bwMode="gray">
          <a:xfrm>
            <a:off x="1219200" y="228600"/>
            <a:ext cx="7772400" cy="1219200"/>
          </a:xfrm>
          <a:prstGeom prst="roundRect">
            <a:avLst>
              <a:gd name="adj" fmla="val 0"/>
            </a:avLst>
          </a:prstGeom>
          <a:noFill/>
          <a:ln w="38100">
            <a:noFill/>
            <a:round/>
            <a:headEnd/>
            <a:tailEnd/>
          </a:ln>
          <a:effectLst/>
        </p:spPr>
        <p:txBody>
          <a:bodyPr wrap="none" anchor="ctr"/>
          <a:lstStyle/>
          <a:p>
            <a:pPr lvl="1" fontAlgn="auto">
              <a:spcBef>
                <a:spcPts val="0"/>
              </a:spcBef>
              <a:spcAft>
                <a:spcPts val="0"/>
              </a:spcAft>
              <a:defRPr/>
            </a:pPr>
            <a:endParaRPr lang="en-US" sz="2800" b="1" dirty="0">
              <a:solidFill>
                <a:schemeClr val="bg1"/>
              </a:solidFill>
            </a:endParaRPr>
          </a:p>
          <a:p>
            <a:pPr lvl="1" fontAlgn="auto">
              <a:spcBef>
                <a:spcPts val="0"/>
              </a:spcBef>
              <a:spcAft>
                <a:spcPts val="0"/>
              </a:spcAft>
              <a:defRPr/>
            </a:pPr>
            <a:r>
              <a:rPr lang="en-US" sz="2800" b="1" dirty="0" smtClean="0">
                <a:solidFill>
                  <a:schemeClr val="bg1"/>
                </a:solidFill>
              </a:rPr>
              <a:t>Known </a:t>
            </a:r>
            <a:r>
              <a:rPr lang="en-US" sz="2800" b="1" dirty="0">
                <a:solidFill>
                  <a:schemeClr val="bg1"/>
                </a:solidFill>
              </a:rPr>
              <a:t>and Unknown Destinations</a:t>
            </a:r>
            <a:r>
              <a:rPr lang="en-US" sz="2800" b="1" dirty="0" smtClean="0">
                <a:solidFill>
                  <a:schemeClr val="bg1"/>
                </a:solidFill>
              </a:rPr>
              <a:t>																				</a:t>
            </a:r>
            <a:endParaRPr lang="en-US" sz="2800" kern="0" dirty="0" smtClean="0">
              <a:solidFill>
                <a:schemeClr val="bg1"/>
              </a:solidFill>
              <a:latin typeface="+mn-lt"/>
              <a:ea typeface="굴림" charset="-127"/>
              <a:cs typeface="Arial" pitchFamily="34" charset="0"/>
            </a:endParaRPr>
          </a:p>
        </p:txBody>
      </p:sp>
      <p:sp>
        <p:nvSpPr>
          <p:cNvPr id="9222" name="Freeform 6"/>
          <p:cNvSpPr>
            <a:spLocks/>
          </p:cNvSpPr>
          <p:nvPr/>
        </p:nvSpPr>
        <p:spPr bwMode="auto">
          <a:xfrm>
            <a:off x="-584200" y="4806950"/>
            <a:ext cx="10340975" cy="2051050"/>
          </a:xfrm>
          <a:custGeom>
            <a:avLst/>
            <a:gdLst/>
            <a:ahLst/>
            <a:cxnLst>
              <a:cxn ang="0">
                <a:pos x="6514" y="1292"/>
              </a:cxn>
              <a:cxn ang="0">
                <a:pos x="0" y="1292"/>
              </a:cxn>
              <a:cxn ang="0">
                <a:pos x="2034" y="0"/>
              </a:cxn>
              <a:cxn ang="0">
                <a:pos x="4436" y="0"/>
              </a:cxn>
              <a:cxn ang="0">
                <a:pos x="6514" y="1292"/>
              </a:cxn>
            </a:cxnLst>
            <a:rect l="0" t="0" r="r" b="b"/>
            <a:pathLst>
              <a:path w="6514" h="1292">
                <a:moveTo>
                  <a:pt x="6514" y="1292"/>
                </a:moveTo>
                <a:lnTo>
                  <a:pt x="0" y="1292"/>
                </a:lnTo>
                <a:lnTo>
                  <a:pt x="2034" y="0"/>
                </a:lnTo>
                <a:lnTo>
                  <a:pt x="4436" y="0"/>
                </a:lnTo>
                <a:lnTo>
                  <a:pt x="6514" y="1292"/>
                </a:lnTo>
                <a:close/>
              </a:path>
            </a:pathLst>
          </a:custGeom>
          <a:gradFill flip="none" rotWithShape="1">
            <a:gsLst>
              <a:gs pos="0">
                <a:srgbClr val="3A3A3A">
                  <a:shade val="30000"/>
                  <a:satMod val="115000"/>
                </a:srgbClr>
              </a:gs>
              <a:gs pos="50000">
                <a:srgbClr val="3A3A3A">
                  <a:shade val="67500"/>
                  <a:satMod val="115000"/>
                </a:srgbClr>
              </a:gs>
              <a:gs pos="100000">
                <a:srgbClr val="3A3A3A">
                  <a:shade val="100000"/>
                  <a:satMod val="115000"/>
                </a:srgb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223" name="Freeform 7"/>
          <p:cNvSpPr>
            <a:spLocks/>
          </p:cNvSpPr>
          <p:nvPr/>
        </p:nvSpPr>
        <p:spPr bwMode="auto">
          <a:xfrm>
            <a:off x="1341438" y="4791075"/>
            <a:ext cx="2046288" cy="2063750"/>
          </a:xfrm>
          <a:custGeom>
            <a:avLst/>
            <a:gdLst/>
            <a:ahLst/>
            <a:cxnLst>
              <a:cxn ang="0">
                <a:pos x="38" y="1300"/>
              </a:cxn>
              <a:cxn ang="0">
                <a:pos x="0" y="1300"/>
              </a:cxn>
              <a:cxn ang="0">
                <a:pos x="1275" y="0"/>
              </a:cxn>
              <a:cxn ang="0">
                <a:pos x="1289" y="0"/>
              </a:cxn>
              <a:cxn ang="0">
                <a:pos x="38" y="1300"/>
              </a:cxn>
            </a:cxnLst>
            <a:rect l="0" t="0" r="r" b="b"/>
            <a:pathLst>
              <a:path w="1289" h="1300">
                <a:moveTo>
                  <a:pt x="38" y="1300"/>
                </a:moveTo>
                <a:lnTo>
                  <a:pt x="0" y="1300"/>
                </a:lnTo>
                <a:lnTo>
                  <a:pt x="1275" y="0"/>
                </a:lnTo>
                <a:lnTo>
                  <a:pt x="1289" y="0"/>
                </a:lnTo>
                <a:lnTo>
                  <a:pt x="38" y="1300"/>
                </a:lnTo>
                <a:close/>
              </a:path>
            </a:pathLst>
          </a:custGeom>
          <a:gradFill flip="none" rotWithShape="1">
            <a:gsLst>
              <a:gs pos="0">
                <a:srgbClr val="FFFFFF">
                  <a:shade val="30000"/>
                  <a:satMod val="115000"/>
                </a:srgbClr>
              </a:gs>
              <a:gs pos="50000">
                <a:srgbClr val="FFFFFF">
                  <a:shade val="67500"/>
                  <a:satMod val="115000"/>
                </a:srgbClr>
              </a:gs>
              <a:gs pos="100000">
                <a:srgbClr val="FFFFFF">
                  <a:shade val="100000"/>
                  <a:satMod val="115000"/>
                </a:srgb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224" name="Freeform 8"/>
          <p:cNvSpPr>
            <a:spLocks/>
          </p:cNvSpPr>
          <p:nvPr/>
        </p:nvSpPr>
        <p:spPr bwMode="auto">
          <a:xfrm>
            <a:off x="-438150" y="4791075"/>
            <a:ext cx="3178175" cy="2063750"/>
          </a:xfrm>
          <a:custGeom>
            <a:avLst/>
            <a:gdLst/>
            <a:ahLst/>
            <a:cxnLst>
              <a:cxn ang="0">
                <a:pos x="40" y="1300"/>
              </a:cxn>
              <a:cxn ang="0">
                <a:pos x="0" y="1300"/>
              </a:cxn>
              <a:cxn ang="0">
                <a:pos x="1988" y="0"/>
              </a:cxn>
              <a:cxn ang="0">
                <a:pos x="2002" y="0"/>
              </a:cxn>
              <a:cxn ang="0">
                <a:pos x="40" y="1300"/>
              </a:cxn>
            </a:cxnLst>
            <a:rect l="0" t="0" r="r" b="b"/>
            <a:pathLst>
              <a:path w="2002" h="1300">
                <a:moveTo>
                  <a:pt x="40" y="1300"/>
                </a:moveTo>
                <a:lnTo>
                  <a:pt x="0" y="1300"/>
                </a:lnTo>
                <a:lnTo>
                  <a:pt x="1988" y="0"/>
                </a:lnTo>
                <a:lnTo>
                  <a:pt x="2002" y="0"/>
                </a:lnTo>
                <a:lnTo>
                  <a:pt x="40" y="1300"/>
                </a:lnTo>
                <a:close/>
              </a:path>
            </a:pathLst>
          </a:custGeom>
          <a:gradFill flip="none" rotWithShape="1">
            <a:gsLst>
              <a:gs pos="0">
                <a:srgbClr val="FFFFFF">
                  <a:shade val="30000"/>
                  <a:satMod val="115000"/>
                </a:srgbClr>
              </a:gs>
              <a:gs pos="50000">
                <a:srgbClr val="FFFFFF">
                  <a:shade val="67500"/>
                  <a:satMod val="115000"/>
                </a:srgbClr>
              </a:gs>
              <a:gs pos="100000">
                <a:srgbClr val="FFFFFF">
                  <a:shade val="100000"/>
                  <a:satMod val="115000"/>
                </a:srgb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225" name="Freeform 9"/>
          <p:cNvSpPr>
            <a:spLocks/>
          </p:cNvSpPr>
          <p:nvPr/>
        </p:nvSpPr>
        <p:spPr bwMode="auto">
          <a:xfrm>
            <a:off x="5548313" y="4791075"/>
            <a:ext cx="1841500" cy="2063750"/>
          </a:xfrm>
          <a:custGeom>
            <a:avLst/>
            <a:gdLst/>
            <a:ahLst/>
            <a:cxnLst>
              <a:cxn ang="0">
                <a:pos x="1160" y="1300"/>
              </a:cxn>
              <a:cxn ang="0">
                <a:pos x="1122" y="1300"/>
              </a:cxn>
              <a:cxn ang="0">
                <a:pos x="0" y="0"/>
              </a:cxn>
              <a:cxn ang="0">
                <a:pos x="15" y="0"/>
              </a:cxn>
              <a:cxn ang="0">
                <a:pos x="1160" y="1300"/>
              </a:cxn>
            </a:cxnLst>
            <a:rect l="0" t="0" r="r" b="b"/>
            <a:pathLst>
              <a:path w="1160" h="1300">
                <a:moveTo>
                  <a:pt x="1160" y="1300"/>
                </a:moveTo>
                <a:lnTo>
                  <a:pt x="1122" y="1300"/>
                </a:lnTo>
                <a:lnTo>
                  <a:pt x="0" y="0"/>
                </a:lnTo>
                <a:lnTo>
                  <a:pt x="15" y="0"/>
                </a:lnTo>
                <a:lnTo>
                  <a:pt x="1160" y="1300"/>
                </a:lnTo>
                <a:close/>
              </a:path>
            </a:pathLst>
          </a:custGeom>
          <a:gradFill flip="none" rotWithShape="1">
            <a:gsLst>
              <a:gs pos="0">
                <a:srgbClr val="FFFFFF">
                  <a:shade val="30000"/>
                  <a:satMod val="115000"/>
                </a:srgbClr>
              </a:gs>
              <a:gs pos="50000">
                <a:srgbClr val="FFFFFF">
                  <a:shade val="67500"/>
                  <a:satMod val="115000"/>
                </a:srgbClr>
              </a:gs>
              <a:gs pos="100000">
                <a:srgbClr val="FFFFFF">
                  <a:shade val="100000"/>
                  <a:satMod val="115000"/>
                </a:srgb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226" name="Freeform 10"/>
          <p:cNvSpPr>
            <a:spLocks/>
          </p:cNvSpPr>
          <p:nvPr/>
        </p:nvSpPr>
        <p:spPr bwMode="auto">
          <a:xfrm>
            <a:off x="6359525" y="4791075"/>
            <a:ext cx="3251200" cy="2063750"/>
          </a:xfrm>
          <a:custGeom>
            <a:avLst/>
            <a:gdLst/>
            <a:ahLst/>
            <a:cxnLst>
              <a:cxn ang="0">
                <a:pos x="2048" y="1300"/>
              </a:cxn>
              <a:cxn ang="0">
                <a:pos x="2010" y="1300"/>
              </a:cxn>
              <a:cxn ang="0">
                <a:pos x="0" y="0"/>
              </a:cxn>
              <a:cxn ang="0">
                <a:pos x="14" y="0"/>
              </a:cxn>
              <a:cxn ang="0">
                <a:pos x="2048" y="1300"/>
              </a:cxn>
            </a:cxnLst>
            <a:rect l="0" t="0" r="r" b="b"/>
            <a:pathLst>
              <a:path w="2048" h="1300">
                <a:moveTo>
                  <a:pt x="2048" y="1300"/>
                </a:moveTo>
                <a:lnTo>
                  <a:pt x="2010" y="1300"/>
                </a:lnTo>
                <a:lnTo>
                  <a:pt x="0" y="0"/>
                </a:lnTo>
                <a:lnTo>
                  <a:pt x="14" y="0"/>
                </a:lnTo>
                <a:lnTo>
                  <a:pt x="2048" y="1300"/>
                </a:lnTo>
                <a:close/>
              </a:path>
            </a:pathLst>
          </a:custGeom>
          <a:gradFill flip="none" rotWithShape="1">
            <a:gsLst>
              <a:gs pos="0">
                <a:srgbClr val="FFFFFF">
                  <a:shade val="30000"/>
                  <a:satMod val="115000"/>
                </a:srgbClr>
              </a:gs>
              <a:gs pos="50000">
                <a:srgbClr val="FFFFFF">
                  <a:shade val="67500"/>
                  <a:satMod val="115000"/>
                </a:srgbClr>
              </a:gs>
              <a:gs pos="100000">
                <a:srgbClr val="FFFFFF">
                  <a:shade val="100000"/>
                  <a:satMod val="115000"/>
                </a:srgb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227" name="Freeform 11"/>
          <p:cNvSpPr>
            <a:spLocks/>
          </p:cNvSpPr>
          <p:nvPr/>
        </p:nvSpPr>
        <p:spPr bwMode="auto">
          <a:xfrm>
            <a:off x="3241675" y="4791075"/>
            <a:ext cx="839788" cy="2063750"/>
          </a:xfrm>
          <a:custGeom>
            <a:avLst/>
            <a:gdLst/>
            <a:ahLst/>
            <a:cxnLst>
              <a:cxn ang="0">
                <a:pos x="38" y="1300"/>
              </a:cxn>
              <a:cxn ang="0">
                <a:pos x="0" y="1300"/>
              </a:cxn>
              <a:cxn ang="0">
                <a:pos x="515" y="0"/>
              </a:cxn>
              <a:cxn ang="0">
                <a:pos x="529" y="0"/>
              </a:cxn>
              <a:cxn ang="0">
                <a:pos x="38" y="1300"/>
              </a:cxn>
            </a:cxnLst>
            <a:rect l="0" t="0" r="r" b="b"/>
            <a:pathLst>
              <a:path w="529" h="1300">
                <a:moveTo>
                  <a:pt x="38" y="1300"/>
                </a:moveTo>
                <a:lnTo>
                  <a:pt x="0" y="1300"/>
                </a:lnTo>
                <a:lnTo>
                  <a:pt x="515" y="0"/>
                </a:lnTo>
                <a:lnTo>
                  <a:pt x="529" y="0"/>
                </a:lnTo>
                <a:lnTo>
                  <a:pt x="38" y="1300"/>
                </a:lnTo>
                <a:close/>
              </a:path>
            </a:pathLst>
          </a:custGeom>
          <a:gradFill flip="none" rotWithShape="1">
            <a:gsLst>
              <a:gs pos="0">
                <a:srgbClr val="FFFFFF">
                  <a:shade val="30000"/>
                  <a:satMod val="115000"/>
                </a:srgbClr>
              </a:gs>
              <a:gs pos="50000">
                <a:srgbClr val="FFFFFF">
                  <a:shade val="67500"/>
                  <a:satMod val="115000"/>
                </a:srgbClr>
              </a:gs>
              <a:gs pos="100000">
                <a:srgbClr val="FFFFFF">
                  <a:shade val="100000"/>
                  <a:satMod val="115000"/>
                </a:srgb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228" name="Freeform 12"/>
          <p:cNvSpPr>
            <a:spLocks/>
          </p:cNvSpPr>
          <p:nvPr/>
        </p:nvSpPr>
        <p:spPr bwMode="auto">
          <a:xfrm>
            <a:off x="4802188" y="4791075"/>
            <a:ext cx="539750" cy="2063750"/>
          </a:xfrm>
          <a:custGeom>
            <a:avLst/>
            <a:gdLst/>
            <a:ahLst/>
            <a:cxnLst>
              <a:cxn ang="0">
                <a:pos x="340" y="1300"/>
              </a:cxn>
              <a:cxn ang="0">
                <a:pos x="302" y="1300"/>
              </a:cxn>
              <a:cxn ang="0">
                <a:pos x="0" y="0"/>
              </a:cxn>
              <a:cxn ang="0">
                <a:pos x="14" y="0"/>
              </a:cxn>
              <a:cxn ang="0">
                <a:pos x="340" y="1300"/>
              </a:cxn>
            </a:cxnLst>
            <a:rect l="0" t="0" r="r" b="b"/>
            <a:pathLst>
              <a:path w="340" h="1300">
                <a:moveTo>
                  <a:pt x="340" y="1300"/>
                </a:moveTo>
                <a:lnTo>
                  <a:pt x="302" y="1300"/>
                </a:lnTo>
                <a:lnTo>
                  <a:pt x="0" y="0"/>
                </a:lnTo>
                <a:lnTo>
                  <a:pt x="14" y="0"/>
                </a:lnTo>
                <a:lnTo>
                  <a:pt x="340" y="1300"/>
                </a:lnTo>
                <a:close/>
              </a:path>
            </a:pathLst>
          </a:custGeom>
          <a:gradFill flip="none" rotWithShape="1">
            <a:gsLst>
              <a:gs pos="0">
                <a:srgbClr val="FFFFFF">
                  <a:shade val="30000"/>
                  <a:satMod val="115000"/>
                </a:srgbClr>
              </a:gs>
              <a:gs pos="50000">
                <a:srgbClr val="FFFFFF">
                  <a:shade val="67500"/>
                  <a:satMod val="115000"/>
                </a:srgbClr>
              </a:gs>
              <a:gs pos="100000">
                <a:srgbClr val="FFFFFF">
                  <a:shade val="100000"/>
                  <a:satMod val="115000"/>
                </a:srgb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229" name="Freeform 13"/>
          <p:cNvSpPr>
            <a:spLocks/>
          </p:cNvSpPr>
          <p:nvPr/>
        </p:nvSpPr>
        <p:spPr bwMode="auto">
          <a:xfrm>
            <a:off x="4221163" y="5378450"/>
            <a:ext cx="307975" cy="796925"/>
          </a:xfrm>
          <a:custGeom>
            <a:avLst/>
            <a:gdLst/>
            <a:ahLst/>
            <a:cxnLst>
              <a:cxn ang="0">
                <a:pos x="194" y="169"/>
              </a:cxn>
              <a:cxn ang="0">
                <a:pos x="110" y="0"/>
              </a:cxn>
              <a:cxn ang="0">
                <a:pos x="0" y="169"/>
              </a:cxn>
              <a:cxn ang="0">
                <a:pos x="66" y="169"/>
              </a:cxn>
              <a:cxn ang="0">
                <a:pos x="32" y="502"/>
              </a:cxn>
              <a:cxn ang="0">
                <a:pos x="106" y="502"/>
              </a:cxn>
              <a:cxn ang="0">
                <a:pos x="124" y="169"/>
              </a:cxn>
              <a:cxn ang="0">
                <a:pos x="194" y="169"/>
              </a:cxn>
            </a:cxnLst>
            <a:rect l="0" t="0" r="r" b="b"/>
            <a:pathLst>
              <a:path w="194" h="502">
                <a:moveTo>
                  <a:pt x="194" y="169"/>
                </a:moveTo>
                <a:lnTo>
                  <a:pt x="110" y="0"/>
                </a:lnTo>
                <a:lnTo>
                  <a:pt x="0" y="169"/>
                </a:lnTo>
                <a:lnTo>
                  <a:pt x="66" y="169"/>
                </a:lnTo>
                <a:lnTo>
                  <a:pt x="32" y="502"/>
                </a:lnTo>
                <a:lnTo>
                  <a:pt x="106" y="502"/>
                </a:lnTo>
                <a:lnTo>
                  <a:pt x="124" y="169"/>
                </a:lnTo>
                <a:lnTo>
                  <a:pt x="194" y="169"/>
                </a:lnTo>
                <a:close/>
              </a:path>
            </a:pathLst>
          </a:custGeom>
          <a:gradFill flip="none" rotWithShape="1">
            <a:gsLst>
              <a:gs pos="0">
                <a:srgbClr val="FFFFFF">
                  <a:shade val="30000"/>
                  <a:satMod val="115000"/>
                </a:srgbClr>
              </a:gs>
              <a:gs pos="50000">
                <a:srgbClr val="FFFFFF">
                  <a:shade val="67500"/>
                  <a:satMod val="115000"/>
                </a:srgbClr>
              </a:gs>
              <a:gs pos="100000">
                <a:srgbClr val="FFFFFF">
                  <a:shade val="100000"/>
                  <a:satMod val="115000"/>
                </a:srgb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231" name="Freeform 15"/>
          <p:cNvSpPr>
            <a:spLocks/>
          </p:cNvSpPr>
          <p:nvPr/>
        </p:nvSpPr>
        <p:spPr bwMode="auto">
          <a:xfrm>
            <a:off x="2924175" y="5480050"/>
            <a:ext cx="377825" cy="704850"/>
          </a:xfrm>
          <a:custGeom>
            <a:avLst/>
            <a:gdLst/>
            <a:ahLst/>
            <a:cxnLst>
              <a:cxn ang="0">
                <a:pos x="198" y="133"/>
              </a:cxn>
              <a:cxn ang="0">
                <a:pos x="134" y="68"/>
              </a:cxn>
              <a:cxn ang="0">
                <a:pos x="216" y="2"/>
              </a:cxn>
              <a:cxn ang="0">
                <a:pos x="40" y="0"/>
              </a:cxn>
              <a:cxn ang="0">
                <a:pos x="0" y="171"/>
              </a:cxn>
              <a:cxn ang="0">
                <a:pos x="68" y="119"/>
              </a:cxn>
              <a:cxn ang="0">
                <a:pos x="156" y="203"/>
              </a:cxn>
              <a:cxn ang="0">
                <a:pos x="6" y="444"/>
              </a:cxn>
              <a:cxn ang="0">
                <a:pos x="80" y="444"/>
              </a:cxn>
              <a:cxn ang="0">
                <a:pos x="200" y="237"/>
              </a:cxn>
              <a:cxn ang="0">
                <a:pos x="238" y="169"/>
              </a:cxn>
              <a:cxn ang="0">
                <a:pos x="198" y="133"/>
              </a:cxn>
            </a:cxnLst>
            <a:rect l="0" t="0" r="r" b="b"/>
            <a:pathLst>
              <a:path w="238" h="444">
                <a:moveTo>
                  <a:pt x="198" y="133"/>
                </a:moveTo>
                <a:lnTo>
                  <a:pt x="134" y="68"/>
                </a:lnTo>
                <a:lnTo>
                  <a:pt x="216" y="2"/>
                </a:lnTo>
                <a:lnTo>
                  <a:pt x="40" y="0"/>
                </a:lnTo>
                <a:lnTo>
                  <a:pt x="0" y="171"/>
                </a:lnTo>
                <a:lnTo>
                  <a:pt x="68" y="119"/>
                </a:lnTo>
                <a:lnTo>
                  <a:pt x="156" y="203"/>
                </a:lnTo>
                <a:lnTo>
                  <a:pt x="6" y="444"/>
                </a:lnTo>
                <a:lnTo>
                  <a:pt x="80" y="444"/>
                </a:lnTo>
                <a:lnTo>
                  <a:pt x="200" y="237"/>
                </a:lnTo>
                <a:lnTo>
                  <a:pt x="238" y="169"/>
                </a:lnTo>
                <a:lnTo>
                  <a:pt x="198" y="133"/>
                </a:lnTo>
                <a:close/>
              </a:path>
            </a:pathLst>
          </a:custGeom>
          <a:gradFill flip="none" rotWithShape="1">
            <a:gsLst>
              <a:gs pos="0">
                <a:srgbClr val="FFFFFF">
                  <a:shade val="30000"/>
                  <a:satMod val="115000"/>
                </a:srgbClr>
              </a:gs>
              <a:gs pos="50000">
                <a:srgbClr val="FFFFFF">
                  <a:shade val="67500"/>
                  <a:satMod val="115000"/>
                </a:srgbClr>
              </a:gs>
              <a:gs pos="100000">
                <a:srgbClr val="FFFFFF">
                  <a:shade val="100000"/>
                  <a:satMod val="115000"/>
                </a:srgb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232" name="Freeform 16"/>
          <p:cNvSpPr>
            <a:spLocks/>
          </p:cNvSpPr>
          <p:nvPr/>
        </p:nvSpPr>
        <p:spPr bwMode="auto">
          <a:xfrm>
            <a:off x="1487488" y="5480050"/>
            <a:ext cx="728663" cy="704850"/>
          </a:xfrm>
          <a:custGeom>
            <a:avLst/>
            <a:gdLst/>
            <a:ahLst/>
            <a:cxnLst>
              <a:cxn ang="0">
                <a:pos x="366" y="133"/>
              </a:cxn>
              <a:cxn ang="0">
                <a:pos x="338" y="68"/>
              </a:cxn>
              <a:cxn ang="0">
                <a:pos x="459" y="2"/>
              </a:cxn>
              <a:cxn ang="0">
                <a:pos x="282" y="0"/>
              </a:cxn>
              <a:cxn ang="0">
                <a:pos x="146" y="171"/>
              </a:cxn>
              <a:cxn ang="0">
                <a:pos x="244" y="119"/>
              </a:cxn>
              <a:cxn ang="0">
                <a:pos x="286" y="203"/>
              </a:cxn>
              <a:cxn ang="0">
                <a:pos x="0" y="444"/>
              </a:cxn>
              <a:cxn ang="0">
                <a:pos x="74" y="444"/>
              </a:cxn>
              <a:cxn ang="0">
                <a:pos x="308" y="237"/>
              </a:cxn>
              <a:cxn ang="0">
                <a:pos x="386" y="169"/>
              </a:cxn>
              <a:cxn ang="0">
                <a:pos x="366" y="133"/>
              </a:cxn>
            </a:cxnLst>
            <a:rect l="0" t="0" r="r" b="b"/>
            <a:pathLst>
              <a:path w="459" h="444">
                <a:moveTo>
                  <a:pt x="366" y="133"/>
                </a:moveTo>
                <a:lnTo>
                  <a:pt x="338" y="68"/>
                </a:lnTo>
                <a:lnTo>
                  <a:pt x="459" y="2"/>
                </a:lnTo>
                <a:lnTo>
                  <a:pt x="282" y="0"/>
                </a:lnTo>
                <a:lnTo>
                  <a:pt x="146" y="171"/>
                </a:lnTo>
                <a:lnTo>
                  <a:pt x="244" y="119"/>
                </a:lnTo>
                <a:lnTo>
                  <a:pt x="286" y="203"/>
                </a:lnTo>
                <a:lnTo>
                  <a:pt x="0" y="444"/>
                </a:lnTo>
                <a:lnTo>
                  <a:pt x="74" y="444"/>
                </a:lnTo>
                <a:lnTo>
                  <a:pt x="308" y="237"/>
                </a:lnTo>
                <a:lnTo>
                  <a:pt x="386" y="169"/>
                </a:lnTo>
                <a:lnTo>
                  <a:pt x="366" y="133"/>
                </a:lnTo>
                <a:close/>
              </a:path>
            </a:pathLst>
          </a:custGeom>
          <a:gradFill flip="none" rotWithShape="1">
            <a:gsLst>
              <a:gs pos="0">
                <a:srgbClr val="FFFFFF">
                  <a:shade val="30000"/>
                  <a:satMod val="115000"/>
                </a:srgbClr>
              </a:gs>
              <a:gs pos="50000">
                <a:srgbClr val="FFFFFF">
                  <a:shade val="67500"/>
                  <a:satMod val="115000"/>
                </a:srgbClr>
              </a:gs>
              <a:gs pos="100000">
                <a:srgbClr val="FFFFFF">
                  <a:shade val="100000"/>
                  <a:satMod val="115000"/>
                </a:srgb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233" name="Freeform 17"/>
          <p:cNvSpPr>
            <a:spLocks/>
          </p:cNvSpPr>
          <p:nvPr/>
        </p:nvSpPr>
        <p:spPr bwMode="auto">
          <a:xfrm>
            <a:off x="6832600" y="5480050"/>
            <a:ext cx="722313" cy="704850"/>
          </a:xfrm>
          <a:custGeom>
            <a:avLst/>
            <a:gdLst/>
            <a:ahLst/>
            <a:cxnLst>
              <a:cxn ang="0">
                <a:pos x="176" y="0"/>
              </a:cxn>
              <a:cxn ang="0">
                <a:pos x="0" y="2"/>
              </a:cxn>
              <a:cxn ang="0">
                <a:pos x="118" y="68"/>
              </a:cxn>
              <a:cxn ang="0">
                <a:pos x="90" y="133"/>
              </a:cxn>
              <a:cxn ang="0">
                <a:pos x="70" y="169"/>
              </a:cxn>
              <a:cxn ang="0">
                <a:pos x="148" y="237"/>
              </a:cxn>
              <a:cxn ang="0">
                <a:pos x="381" y="444"/>
              </a:cxn>
              <a:cxn ang="0">
                <a:pos x="455" y="444"/>
              </a:cxn>
              <a:cxn ang="0">
                <a:pos x="170" y="203"/>
              </a:cxn>
              <a:cxn ang="0">
                <a:pos x="212" y="119"/>
              </a:cxn>
              <a:cxn ang="0">
                <a:pos x="311" y="171"/>
              </a:cxn>
              <a:cxn ang="0">
                <a:pos x="176" y="0"/>
              </a:cxn>
            </a:cxnLst>
            <a:rect l="0" t="0" r="r" b="b"/>
            <a:pathLst>
              <a:path w="455" h="444">
                <a:moveTo>
                  <a:pt x="176" y="0"/>
                </a:moveTo>
                <a:lnTo>
                  <a:pt x="0" y="2"/>
                </a:lnTo>
                <a:lnTo>
                  <a:pt x="118" y="68"/>
                </a:lnTo>
                <a:lnTo>
                  <a:pt x="90" y="133"/>
                </a:lnTo>
                <a:lnTo>
                  <a:pt x="70" y="169"/>
                </a:lnTo>
                <a:lnTo>
                  <a:pt x="148" y="237"/>
                </a:lnTo>
                <a:lnTo>
                  <a:pt x="381" y="444"/>
                </a:lnTo>
                <a:lnTo>
                  <a:pt x="455" y="444"/>
                </a:lnTo>
                <a:lnTo>
                  <a:pt x="170" y="203"/>
                </a:lnTo>
                <a:lnTo>
                  <a:pt x="212" y="119"/>
                </a:lnTo>
                <a:lnTo>
                  <a:pt x="311" y="171"/>
                </a:lnTo>
                <a:lnTo>
                  <a:pt x="176" y="0"/>
                </a:lnTo>
                <a:close/>
              </a:path>
            </a:pathLst>
          </a:custGeom>
          <a:gradFill flip="none" rotWithShape="1">
            <a:gsLst>
              <a:gs pos="0">
                <a:srgbClr val="FFFFFF">
                  <a:shade val="30000"/>
                  <a:satMod val="115000"/>
                </a:srgbClr>
              </a:gs>
              <a:gs pos="50000">
                <a:srgbClr val="FFFFFF">
                  <a:shade val="67500"/>
                  <a:satMod val="115000"/>
                </a:srgbClr>
              </a:gs>
              <a:gs pos="100000">
                <a:srgbClr val="FFFFFF">
                  <a:shade val="100000"/>
                  <a:satMod val="115000"/>
                </a:srgb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Rectangle 18"/>
          <p:cNvSpPr/>
          <p:nvPr/>
        </p:nvSpPr>
        <p:spPr>
          <a:xfrm>
            <a:off x="0" y="1676400"/>
            <a:ext cx="9144000" cy="3005528"/>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50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endParaRPr lang="en-US" altLang="ko-KR" sz="2000" b="1" kern="0" dirty="0">
              <a:solidFill>
                <a:prstClr val="white"/>
              </a:solidFill>
              <a:effectLst>
                <a:outerShdw blurRad="38100" dist="38100" dir="2700000" algn="tl">
                  <a:srgbClr val="000000">
                    <a:alpha val="43137"/>
                  </a:srgbClr>
                </a:outerShdw>
              </a:effectLst>
              <a:latin typeface="Arial" pitchFamily="34" charset="0"/>
              <a:ea typeface="굴림" charset="-127"/>
              <a:cs typeface="Arial" pitchFamily="34" charset="0"/>
            </a:endParaRPr>
          </a:p>
        </p:txBody>
      </p:sp>
      <p:sp>
        <p:nvSpPr>
          <p:cNvPr id="34" name="Rectangle 33"/>
          <p:cNvSpPr/>
          <p:nvPr/>
        </p:nvSpPr>
        <p:spPr>
          <a:xfrm>
            <a:off x="228600" y="1600200"/>
            <a:ext cx="1509899" cy="400110"/>
          </a:xfrm>
          <a:prstGeom prst="rect">
            <a:avLst/>
          </a:prstGeom>
          <a:solidFill>
            <a:schemeClr val="accent1">
              <a:lumMod val="75000"/>
            </a:schemeClr>
          </a:solidFill>
          <a:ln>
            <a:noFill/>
          </a:ln>
          <a:effectLst>
            <a:outerShdw blurRad="50800" dist="38100" dir="5400000" algn="t" rotWithShape="0">
              <a:prstClr val="black">
                <a:alpha val="40000"/>
              </a:prstClr>
            </a:outerShdw>
          </a:effectLst>
        </p:spPr>
        <p:txBody>
          <a:bodyPr wrap="none">
            <a:spAutoFit/>
          </a:bodyPr>
          <a:lstStyle/>
          <a:p>
            <a:pPr>
              <a:defRPr/>
            </a:pPr>
            <a:r>
              <a:rPr lang="en-US" altLang="ko-KR" sz="2000" b="1" kern="0" dirty="0" smtClean="0">
                <a:solidFill>
                  <a:schemeClr val="bg1"/>
                </a:solidFill>
                <a:effectLst>
                  <a:outerShdw blurRad="38100" dist="38100" dir="2700000" algn="tl">
                    <a:srgbClr val="000000">
                      <a:alpha val="43137"/>
                    </a:srgbClr>
                  </a:outerShdw>
                </a:effectLst>
                <a:ea typeface="굴림" charset="-127"/>
                <a:cs typeface="Arial" pitchFamily="34" charset="0"/>
              </a:rPr>
              <a:t>Off Course</a:t>
            </a:r>
          </a:p>
        </p:txBody>
      </p:sp>
      <p:sp>
        <p:nvSpPr>
          <p:cNvPr id="35" name="Rectangle 34"/>
          <p:cNvSpPr/>
          <p:nvPr/>
        </p:nvSpPr>
        <p:spPr>
          <a:xfrm>
            <a:off x="228600" y="2362200"/>
            <a:ext cx="1524000" cy="707886"/>
          </a:xfrm>
          <a:prstGeom prst="rect">
            <a:avLst/>
          </a:prstGeom>
        </p:spPr>
        <p:txBody>
          <a:bodyPr wrap="square">
            <a:spAutoFit/>
          </a:bodyPr>
          <a:lstStyle/>
          <a:p>
            <a:pPr algn="ctr" fontAlgn="auto">
              <a:spcBef>
                <a:spcPts val="0"/>
              </a:spcBef>
              <a:spcAft>
                <a:spcPts val="0"/>
              </a:spcAft>
              <a:defRPr/>
            </a:pPr>
            <a:r>
              <a:rPr lang="en-US" altLang="ko-KR" sz="2000" kern="0" dirty="0" smtClean="0">
                <a:solidFill>
                  <a:schemeClr val="bg1"/>
                </a:solidFill>
                <a:latin typeface="Lucida Fax"/>
                <a:ea typeface="굴림" charset="-127"/>
                <a:cs typeface="Lucida Fax"/>
              </a:rPr>
              <a:t>District Initiatives</a:t>
            </a:r>
          </a:p>
        </p:txBody>
      </p:sp>
      <p:sp>
        <p:nvSpPr>
          <p:cNvPr id="36" name="Rectangle 35"/>
          <p:cNvSpPr/>
          <p:nvPr/>
        </p:nvSpPr>
        <p:spPr>
          <a:xfrm>
            <a:off x="2057400" y="1600200"/>
            <a:ext cx="1509899" cy="400110"/>
          </a:xfrm>
          <a:prstGeom prst="rect">
            <a:avLst/>
          </a:prstGeom>
          <a:solidFill>
            <a:schemeClr val="accent1">
              <a:lumMod val="75000"/>
            </a:schemeClr>
          </a:solidFill>
          <a:ln>
            <a:noFill/>
          </a:ln>
          <a:effectLst>
            <a:outerShdw blurRad="50800" dist="38100" dir="5400000" algn="t" rotWithShape="0">
              <a:prstClr val="black">
                <a:alpha val="40000"/>
              </a:prstClr>
            </a:outerShdw>
          </a:effectLst>
        </p:spPr>
        <p:txBody>
          <a:bodyPr wrap="none">
            <a:spAutoFit/>
          </a:bodyPr>
          <a:lstStyle/>
          <a:p>
            <a:pPr>
              <a:defRPr/>
            </a:pPr>
            <a:r>
              <a:rPr lang="en-US" altLang="ko-KR" sz="2000" b="1" kern="0" dirty="0" smtClean="0">
                <a:solidFill>
                  <a:schemeClr val="bg1"/>
                </a:solidFill>
                <a:effectLst>
                  <a:outerShdw blurRad="38100" dist="38100" dir="2700000" algn="tl">
                    <a:srgbClr val="000000">
                      <a:alpha val="43137"/>
                    </a:srgbClr>
                  </a:outerShdw>
                </a:effectLst>
                <a:ea typeface="굴림" charset="-127"/>
                <a:cs typeface="Arial" pitchFamily="34" charset="0"/>
              </a:rPr>
              <a:t>Off Course</a:t>
            </a:r>
          </a:p>
        </p:txBody>
      </p:sp>
      <p:sp>
        <p:nvSpPr>
          <p:cNvPr id="37" name="Rectangle 36"/>
          <p:cNvSpPr/>
          <p:nvPr/>
        </p:nvSpPr>
        <p:spPr>
          <a:xfrm>
            <a:off x="2238374" y="2214225"/>
            <a:ext cx="1190625" cy="1015663"/>
          </a:xfrm>
          <a:prstGeom prst="rect">
            <a:avLst/>
          </a:prstGeom>
        </p:spPr>
        <p:txBody>
          <a:bodyPr wrap="square">
            <a:spAutoFit/>
          </a:bodyPr>
          <a:lstStyle/>
          <a:p>
            <a:pPr algn="ctr" fontAlgn="auto">
              <a:spcBef>
                <a:spcPts val="0"/>
              </a:spcBef>
              <a:spcAft>
                <a:spcPts val="0"/>
              </a:spcAft>
              <a:defRPr/>
            </a:pPr>
            <a:r>
              <a:rPr lang="en-US" altLang="ko-KR" sz="2000" kern="0" dirty="0" smtClean="0">
                <a:solidFill>
                  <a:schemeClr val="bg1"/>
                </a:solidFill>
                <a:latin typeface="+mn-lt"/>
                <a:ea typeface="굴림" charset="-127"/>
                <a:cs typeface="Arial" pitchFamily="34" charset="0"/>
              </a:rPr>
              <a:t>State and Federal Programs</a:t>
            </a:r>
          </a:p>
        </p:txBody>
      </p:sp>
      <p:sp>
        <p:nvSpPr>
          <p:cNvPr id="38" name="Rectangle 37"/>
          <p:cNvSpPr/>
          <p:nvPr/>
        </p:nvSpPr>
        <p:spPr>
          <a:xfrm>
            <a:off x="3810000" y="1600200"/>
            <a:ext cx="1382284" cy="1015663"/>
          </a:xfrm>
          <a:prstGeom prst="rect">
            <a:avLst/>
          </a:prstGeom>
          <a:solidFill>
            <a:schemeClr val="tx1">
              <a:lumMod val="75000"/>
            </a:schemeClr>
          </a:solidFill>
          <a:ln>
            <a:noFill/>
          </a:ln>
          <a:effectLst>
            <a:outerShdw blurRad="50800" dist="38100" dir="5400000" algn="t" rotWithShape="0">
              <a:prstClr val="black">
                <a:alpha val="40000"/>
              </a:prstClr>
            </a:outerShdw>
          </a:effectLst>
        </p:spPr>
        <p:txBody>
          <a:bodyPr wrap="none">
            <a:spAutoFit/>
          </a:bodyPr>
          <a:lstStyle/>
          <a:p>
            <a:pPr>
              <a:defRPr/>
            </a:pPr>
            <a:r>
              <a:rPr lang="en-US" altLang="ko-KR" sz="2000" b="1" kern="0" dirty="0" smtClean="0">
                <a:solidFill>
                  <a:schemeClr val="bg1"/>
                </a:solidFill>
                <a:effectLst>
                  <a:outerShdw blurRad="38100" dist="38100" dir="2700000" algn="tl">
                    <a:srgbClr val="000000">
                      <a:alpha val="43137"/>
                    </a:srgbClr>
                  </a:outerShdw>
                </a:effectLst>
                <a:ea typeface="굴림" charset="-127"/>
                <a:cs typeface="Arial" pitchFamily="34" charset="0"/>
              </a:rPr>
              <a:t>Path to </a:t>
            </a:r>
          </a:p>
          <a:p>
            <a:pPr>
              <a:defRPr/>
            </a:pPr>
            <a:r>
              <a:rPr lang="en-US" altLang="ko-KR" sz="2000" b="1" kern="0" dirty="0" smtClean="0">
                <a:solidFill>
                  <a:schemeClr val="bg1"/>
                </a:solidFill>
                <a:effectLst>
                  <a:outerShdw blurRad="38100" dist="38100" dir="2700000" algn="tl">
                    <a:srgbClr val="000000">
                      <a:alpha val="43137"/>
                    </a:srgbClr>
                  </a:outerShdw>
                </a:effectLst>
                <a:ea typeface="굴림" charset="-127"/>
                <a:cs typeface="Arial" pitchFamily="34" charset="0"/>
              </a:rPr>
              <a:t>Increased </a:t>
            </a:r>
          </a:p>
          <a:p>
            <a:pPr>
              <a:defRPr/>
            </a:pPr>
            <a:r>
              <a:rPr lang="en-US" altLang="ko-KR" sz="2000" b="1" kern="0" dirty="0" smtClean="0">
                <a:solidFill>
                  <a:schemeClr val="bg1"/>
                </a:solidFill>
                <a:effectLst>
                  <a:outerShdw blurRad="38100" dist="38100" dir="2700000" algn="tl">
                    <a:srgbClr val="000000">
                      <a:alpha val="43137"/>
                    </a:srgbClr>
                  </a:outerShdw>
                </a:effectLst>
                <a:ea typeface="굴림" charset="-127"/>
                <a:cs typeface="Arial" pitchFamily="34" charset="0"/>
              </a:rPr>
              <a:t>Learning</a:t>
            </a:r>
          </a:p>
        </p:txBody>
      </p:sp>
      <p:sp>
        <p:nvSpPr>
          <p:cNvPr id="39" name="Rectangle 38"/>
          <p:cNvSpPr/>
          <p:nvPr/>
        </p:nvSpPr>
        <p:spPr>
          <a:xfrm>
            <a:off x="3886200" y="2667000"/>
            <a:ext cx="1076325" cy="1077218"/>
          </a:xfrm>
          <a:prstGeom prst="rect">
            <a:avLst/>
          </a:prstGeom>
        </p:spPr>
        <p:txBody>
          <a:bodyPr wrap="square">
            <a:spAutoFit/>
          </a:bodyPr>
          <a:lstStyle/>
          <a:p>
            <a:pPr algn="ctr" fontAlgn="auto">
              <a:spcBef>
                <a:spcPts val="0"/>
              </a:spcBef>
              <a:spcAft>
                <a:spcPts val="0"/>
              </a:spcAft>
              <a:defRPr/>
            </a:pPr>
            <a:r>
              <a:rPr lang="en-US" altLang="ko-KR" sz="3200" b="1" kern="0" dirty="0" smtClean="0">
                <a:solidFill>
                  <a:schemeClr val="bg1"/>
                </a:solidFill>
                <a:latin typeface="+mn-lt"/>
                <a:ea typeface="굴림" charset="-127"/>
                <a:cs typeface="Arial" pitchFamily="34" charset="0"/>
              </a:rPr>
              <a:t>Iowa Core</a:t>
            </a:r>
          </a:p>
        </p:txBody>
      </p:sp>
      <p:sp>
        <p:nvSpPr>
          <p:cNvPr id="41" name="Rectangle 40"/>
          <p:cNvSpPr/>
          <p:nvPr/>
        </p:nvSpPr>
        <p:spPr>
          <a:xfrm>
            <a:off x="5410200" y="2214224"/>
            <a:ext cx="1752600" cy="1631216"/>
          </a:xfrm>
          <a:prstGeom prst="rect">
            <a:avLst/>
          </a:prstGeom>
        </p:spPr>
        <p:txBody>
          <a:bodyPr wrap="square">
            <a:spAutoFit/>
          </a:bodyPr>
          <a:lstStyle/>
          <a:p>
            <a:pPr algn="ctr" fontAlgn="auto">
              <a:spcBef>
                <a:spcPts val="0"/>
              </a:spcBef>
              <a:spcAft>
                <a:spcPts val="0"/>
              </a:spcAft>
              <a:defRPr/>
            </a:pPr>
            <a:r>
              <a:rPr lang="en-US" altLang="ko-KR" sz="2000" kern="0" dirty="0" smtClean="0">
                <a:solidFill>
                  <a:schemeClr val="bg1"/>
                </a:solidFill>
                <a:latin typeface="+mn-lt"/>
                <a:ea typeface="굴림" charset="-127"/>
                <a:cs typeface="Arial" pitchFamily="34" charset="0"/>
              </a:rPr>
              <a:t>Board Meetings, consolidation, Buildings and Grounds </a:t>
            </a:r>
          </a:p>
        </p:txBody>
      </p:sp>
      <p:sp>
        <p:nvSpPr>
          <p:cNvPr id="42" name="Rectangle 41"/>
          <p:cNvSpPr/>
          <p:nvPr/>
        </p:nvSpPr>
        <p:spPr>
          <a:xfrm>
            <a:off x="7391400" y="1600200"/>
            <a:ext cx="1509899" cy="400110"/>
          </a:xfrm>
          <a:prstGeom prst="rect">
            <a:avLst/>
          </a:prstGeom>
          <a:solidFill>
            <a:schemeClr val="accent1">
              <a:lumMod val="75000"/>
            </a:schemeClr>
          </a:solidFill>
          <a:ln>
            <a:noFill/>
          </a:ln>
          <a:effectLst>
            <a:outerShdw blurRad="50800" dist="38100" dir="5400000" algn="t" rotWithShape="0">
              <a:prstClr val="black">
                <a:alpha val="40000"/>
              </a:prstClr>
            </a:outerShdw>
          </a:effectLst>
        </p:spPr>
        <p:txBody>
          <a:bodyPr wrap="none">
            <a:spAutoFit/>
          </a:bodyPr>
          <a:lstStyle/>
          <a:p>
            <a:pPr>
              <a:defRPr/>
            </a:pPr>
            <a:r>
              <a:rPr lang="en-US" altLang="ko-KR" sz="2000" b="1" kern="0" dirty="0" smtClean="0">
                <a:solidFill>
                  <a:schemeClr val="bg1"/>
                </a:solidFill>
                <a:effectLst>
                  <a:outerShdw blurRad="38100" dist="38100" dir="2700000" algn="tl">
                    <a:srgbClr val="000000">
                      <a:alpha val="43137"/>
                    </a:srgbClr>
                  </a:outerShdw>
                </a:effectLst>
                <a:ea typeface="굴림" charset="-127"/>
                <a:cs typeface="Arial" pitchFamily="34" charset="0"/>
              </a:rPr>
              <a:t>Off Course</a:t>
            </a:r>
          </a:p>
        </p:txBody>
      </p:sp>
      <p:sp>
        <p:nvSpPr>
          <p:cNvPr id="43" name="Rectangle 42"/>
          <p:cNvSpPr/>
          <p:nvPr/>
        </p:nvSpPr>
        <p:spPr>
          <a:xfrm>
            <a:off x="7001915" y="2057400"/>
            <a:ext cx="2133600" cy="2723823"/>
          </a:xfrm>
          <a:prstGeom prst="rect">
            <a:avLst/>
          </a:prstGeom>
        </p:spPr>
        <p:txBody>
          <a:bodyPr wrap="square">
            <a:spAutoFit/>
          </a:bodyPr>
          <a:lstStyle/>
          <a:p>
            <a:pPr algn="ctr" fontAlgn="auto">
              <a:spcBef>
                <a:spcPts val="0"/>
              </a:spcBef>
              <a:spcAft>
                <a:spcPts val="0"/>
              </a:spcAft>
              <a:defRPr/>
            </a:pPr>
            <a:r>
              <a:rPr lang="en-US" altLang="ko-KR" sz="1900" kern="0" dirty="0" smtClean="0">
                <a:solidFill>
                  <a:schemeClr val="bg1"/>
                </a:solidFill>
                <a:latin typeface="+mn-lt"/>
                <a:ea typeface="굴림" charset="-127"/>
                <a:cs typeface="Arial" pitchFamily="34" charset="0"/>
              </a:rPr>
              <a:t>Daily Administrative duties (faculty meetings, discipline, Homecoming, Prom, Athletic events., blizzards, etc.) </a:t>
            </a:r>
          </a:p>
        </p:txBody>
      </p:sp>
      <p:cxnSp>
        <p:nvCxnSpPr>
          <p:cNvPr id="44" name="Straight Connector 43"/>
          <p:cNvCxnSpPr/>
          <p:nvPr/>
        </p:nvCxnSpPr>
        <p:spPr>
          <a:xfrm rot="5400000">
            <a:off x="686594" y="3126581"/>
            <a:ext cx="2438400" cy="1588"/>
          </a:xfrm>
          <a:prstGeom prst="line">
            <a:avLst/>
          </a:prstGeom>
          <a:ln>
            <a:solidFill>
              <a:schemeClr val="tx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2361405" y="3126581"/>
            <a:ext cx="2438400" cy="1588"/>
          </a:xfrm>
          <a:prstGeom prst="line">
            <a:avLst/>
          </a:prstGeom>
          <a:ln>
            <a:solidFill>
              <a:schemeClr val="tx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4105275" y="3126581"/>
            <a:ext cx="2438400" cy="1588"/>
          </a:xfrm>
          <a:prstGeom prst="line">
            <a:avLst/>
          </a:prstGeom>
          <a:ln>
            <a:solidFill>
              <a:schemeClr val="tx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020594" y="3199606"/>
            <a:ext cx="2438400" cy="1588"/>
          </a:xfrm>
          <a:prstGeom prst="line">
            <a:avLst/>
          </a:prstGeom>
          <a:ln>
            <a:solidFill>
              <a:schemeClr val="tx1">
                <a:lumMod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0" name="Freeform 17"/>
          <p:cNvSpPr>
            <a:spLocks/>
          </p:cNvSpPr>
          <p:nvPr/>
        </p:nvSpPr>
        <p:spPr bwMode="auto">
          <a:xfrm>
            <a:off x="5334000" y="5562600"/>
            <a:ext cx="722313" cy="704850"/>
          </a:xfrm>
          <a:custGeom>
            <a:avLst/>
            <a:gdLst/>
            <a:ahLst/>
            <a:cxnLst>
              <a:cxn ang="0">
                <a:pos x="176" y="0"/>
              </a:cxn>
              <a:cxn ang="0">
                <a:pos x="0" y="2"/>
              </a:cxn>
              <a:cxn ang="0">
                <a:pos x="118" y="68"/>
              </a:cxn>
              <a:cxn ang="0">
                <a:pos x="90" y="133"/>
              </a:cxn>
              <a:cxn ang="0">
                <a:pos x="70" y="169"/>
              </a:cxn>
              <a:cxn ang="0">
                <a:pos x="148" y="237"/>
              </a:cxn>
              <a:cxn ang="0">
                <a:pos x="381" y="444"/>
              </a:cxn>
              <a:cxn ang="0">
                <a:pos x="455" y="444"/>
              </a:cxn>
              <a:cxn ang="0">
                <a:pos x="170" y="203"/>
              </a:cxn>
              <a:cxn ang="0">
                <a:pos x="212" y="119"/>
              </a:cxn>
              <a:cxn ang="0">
                <a:pos x="311" y="171"/>
              </a:cxn>
              <a:cxn ang="0">
                <a:pos x="176" y="0"/>
              </a:cxn>
            </a:cxnLst>
            <a:rect l="0" t="0" r="r" b="b"/>
            <a:pathLst>
              <a:path w="455" h="444">
                <a:moveTo>
                  <a:pt x="176" y="0"/>
                </a:moveTo>
                <a:lnTo>
                  <a:pt x="0" y="2"/>
                </a:lnTo>
                <a:lnTo>
                  <a:pt x="118" y="68"/>
                </a:lnTo>
                <a:lnTo>
                  <a:pt x="90" y="133"/>
                </a:lnTo>
                <a:lnTo>
                  <a:pt x="70" y="169"/>
                </a:lnTo>
                <a:lnTo>
                  <a:pt x="148" y="237"/>
                </a:lnTo>
                <a:lnTo>
                  <a:pt x="381" y="444"/>
                </a:lnTo>
                <a:lnTo>
                  <a:pt x="455" y="444"/>
                </a:lnTo>
                <a:lnTo>
                  <a:pt x="170" y="203"/>
                </a:lnTo>
                <a:lnTo>
                  <a:pt x="212" y="119"/>
                </a:lnTo>
                <a:lnTo>
                  <a:pt x="311" y="171"/>
                </a:lnTo>
                <a:lnTo>
                  <a:pt x="176" y="0"/>
                </a:lnTo>
                <a:close/>
              </a:path>
            </a:pathLst>
          </a:custGeom>
          <a:gradFill flip="none" rotWithShape="1">
            <a:gsLst>
              <a:gs pos="0">
                <a:srgbClr val="FFFFFF">
                  <a:shade val="30000"/>
                  <a:satMod val="115000"/>
                </a:srgbClr>
              </a:gs>
              <a:gs pos="50000">
                <a:srgbClr val="FFFFFF">
                  <a:shade val="67500"/>
                  <a:satMod val="115000"/>
                </a:srgbClr>
              </a:gs>
              <a:gs pos="100000">
                <a:srgbClr val="FFFFFF">
                  <a:shade val="100000"/>
                  <a:satMod val="115000"/>
                </a:srgb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1" name="Rectangle 30"/>
          <p:cNvSpPr/>
          <p:nvPr/>
        </p:nvSpPr>
        <p:spPr>
          <a:xfrm>
            <a:off x="5486400" y="1600200"/>
            <a:ext cx="1509899" cy="400110"/>
          </a:xfrm>
          <a:prstGeom prst="rect">
            <a:avLst/>
          </a:prstGeom>
          <a:solidFill>
            <a:schemeClr val="accent1">
              <a:lumMod val="75000"/>
            </a:schemeClr>
          </a:solidFill>
          <a:ln>
            <a:noFill/>
          </a:ln>
          <a:effectLst>
            <a:outerShdw blurRad="50800" dist="38100" dir="5400000" algn="t" rotWithShape="0">
              <a:prstClr val="black">
                <a:alpha val="40000"/>
              </a:prstClr>
            </a:outerShdw>
          </a:effectLst>
        </p:spPr>
        <p:txBody>
          <a:bodyPr wrap="none">
            <a:spAutoFit/>
          </a:bodyPr>
          <a:lstStyle/>
          <a:p>
            <a:pPr>
              <a:defRPr/>
            </a:pPr>
            <a:r>
              <a:rPr lang="en-US" altLang="ko-KR" sz="2000" b="1" kern="0" dirty="0" smtClean="0">
                <a:solidFill>
                  <a:schemeClr val="bg1"/>
                </a:solidFill>
                <a:effectLst>
                  <a:outerShdw blurRad="38100" dist="38100" dir="2700000" algn="tl">
                    <a:srgbClr val="000000">
                      <a:alpha val="43137"/>
                    </a:srgbClr>
                  </a:outerShdw>
                </a:effectLst>
                <a:ea typeface="굴림" charset="-127"/>
                <a:cs typeface="Arial" pitchFamily="34" charset="0"/>
              </a:rPr>
              <a:t>Off Course</a:t>
            </a:r>
          </a:p>
        </p:txBody>
      </p:sp>
    </p:spTree>
    <p:extLst>
      <p:ext uri="{BB962C8B-B14F-4D97-AF65-F5344CB8AC3E}">
        <p14:creationId xmlns:p14="http://schemas.microsoft.com/office/powerpoint/2010/main" val="2932518776"/>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hape 351"/>
          <p:cNvSpPr>
            <a:spLocks noGrp="1"/>
          </p:cNvSpPr>
          <p:nvPr>
            <p:ph type="title"/>
          </p:nvPr>
        </p:nvSpPr>
        <p:spPr>
          <a:xfrm>
            <a:off x="500063" y="496888"/>
            <a:ext cx="8229600" cy="523875"/>
          </a:xfrm>
        </p:spPr>
        <p:txBody>
          <a:bodyPr tIns="45700" bIns="45700">
            <a:spAutoFit/>
          </a:bodyPr>
          <a:lstStyle/>
          <a:p>
            <a:pPr eaLnBrk="1" hangingPunct="1">
              <a:buClr>
                <a:srgbClr val="000000"/>
              </a:buClr>
              <a:buSzPct val="25000"/>
            </a:pPr>
            <a:r>
              <a:rPr lang="en-US">
                <a:solidFill>
                  <a:srgbClr val="17375E"/>
                </a:solidFill>
                <a:latin typeface="Century Gothic" charset="0"/>
              </a:rPr>
              <a:t>Stages of Change</a:t>
            </a:r>
          </a:p>
        </p:txBody>
      </p:sp>
      <p:sp>
        <p:nvSpPr>
          <p:cNvPr id="69635" name="Shape 352"/>
          <p:cNvSpPr>
            <a:spLocks noGrp="1"/>
          </p:cNvSpPr>
          <p:nvPr>
            <p:ph idx="1"/>
          </p:nvPr>
        </p:nvSpPr>
        <p:spPr>
          <a:xfrm>
            <a:off x="457200" y="1127125"/>
            <a:ext cx="8229600" cy="909638"/>
          </a:xfrm>
        </p:spPr>
        <p:txBody>
          <a:bodyPr tIns="45700" bIns="45700">
            <a:spAutoFit/>
          </a:bodyPr>
          <a:lstStyle/>
          <a:p>
            <a:pPr eaLnBrk="1" hangingPunct="1">
              <a:lnSpc>
                <a:spcPct val="114000"/>
              </a:lnSpc>
              <a:spcBef>
                <a:spcPct val="0"/>
              </a:spcBef>
              <a:buClr>
                <a:srgbClr val="000000"/>
              </a:buClr>
              <a:buSzPct val="25000"/>
            </a:pPr>
            <a:r>
              <a:rPr lang="en-US" b="1">
                <a:solidFill>
                  <a:srgbClr val="000000"/>
                </a:solidFill>
                <a:latin typeface="Calibri" charset="0"/>
                <a:cs typeface="Calibri" charset="0"/>
                <a:sym typeface="Arial" charset="0"/>
              </a:rPr>
              <a:t>Look for people to go through the stages of awareness, </a:t>
            </a:r>
            <a:r>
              <a:rPr lang="en-US" b="1">
                <a:solidFill>
                  <a:srgbClr val="262626"/>
                </a:solidFill>
                <a:latin typeface="Calibri" charset="0"/>
                <a:cs typeface="Calibri" charset="0"/>
                <a:sym typeface="Arial" charset="0"/>
              </a:rPr>
              <a:t>application </a:t>
            </a:r>
            <a:r>
              <a:rPr lang="en-US" b="1">
                <a:solidFill>
                  <a:srgbClr val="000000"/>
                </a:solidFill>
                <a:latin typeface="Calibri" charset="0"/>
                <a:cs typeface="Calibri" charset="0"/>
                <a:sym typeface="Arial" charset="0"/>
              </a:rPr>
              <a:t>and </a:t>
            </a:r>
            <a:r>
              <a:rPr lang="en-US" b="1">
                <a:solidFill>
                  <a:srgbClr val="262626"/>
                </a:solidFill>
                <a:latin typeface="Calibri" charset="0"/>
                <a:cs typeface="Calibri" charset="0"/>
                <a:sym typeface="Arial" charset="0"/>
              </a:rPr>
              <a:t>experimentation</a:t>
            </a:r>
            <a:r>
              <a:rPr lang="en-US" b="1">
                <a:solidFill>
                  <a:srgbClr val="000000"/>
                </a:solidFill>
                <a:latin typeface="Calibri" charset="0"/>
                <a:cs typeface="Calibri" charset="0"/>
                <a:sym typeface="Arial" charset="0"/>
              </a:rPr>
              <a:t>, and ownership.</a:t>
            </a:r>
          </a:p>
        </p:txBody>
      </p:sp>
      <p:sp>
        <p:nvSpPr>
          <p:cNvPr id="69636" name="Shape 353"/>
          <p:cNvSpPr>
            <a:spLocks noChangeArrowheads="1"/>
          </p:cNvSpPr>
          <p:nvPr/>
        </p:nvSpPr>
        <p:spPr bwMode="auto">
          <a:xfrm>
            <a:off x="2209800" y="2514600"/>
            <a:ext cx="4419600" cy="4114800"/>
          </a:xfrm>
          <a:prstGeom prst="rect">
            <a:avLst/>
          </a:prstGeom>
          <a:blipFill dpi="0" rotWithShape="1">
            <a:blip r:embed="rId3" cstate="print"/>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9637" name="Slide Number Placeholder 5"/>
          <p:cNvSpPr>
            <a:spLocks noGrp="1"/>
          </p:cNvSpPr>
          <p:nvPr>
            <p:ph type="sldNum" sz="quarter" idx="10"/>
          </p:nvPr>
        </p:nvSpPr>
        <p:spPr bwMode="auto">
          <a:xfrm>
            <a:off x="6929438" y="6542088"/>
            <a:ext cx="2133600" cy="320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charset="0"/>
                <a:ea typeface="ＭＳ Ｐゴシック" charset="0"/>
                <a:cs typeface="Arial" charset="0"/>
                <a:sym typeface="Arial" charset="0"/>
              </a:defRPr>
            </a:lvl1pPr>
            <a:lvl2pPr marL="742950" indent="-285750" eaLnBrk="0" hangingPunct="0">
              <a:defRPr sz="1400">
                <a:solidFill>
                  <a:srgbClr val="000000"/>
                </a:solidFill>
                <a:latin typeface="Arial" charset="0"/>
                <a:ea typeface="Arial" charset="0"/>
                <a:cs typeface="Arial" charset="0"/>
                <a:sym typeface="Arial" charset="0"/>
              </a:defRPr>
            </a:lvl2pPr>
            <a:lvl3pPr marL="1143000" indent="-228600" eaLnBrk="0" hangingPunct="0">
              <a:defRPr sz="1400">
                <a:solidFill>
                  <a:srgbClr val="000000"/>
                </a:solidFill>
                <a:latin typeface="Arial" charset="0"/>
                <a:ea typeface="Arial" charset="0"/>
                <a:cs typeface="Arial" charset="0"/>
                <a:sym typeface="Arial" charset="0"/>
              </a:defRPr>
            </a:lvl3pPr>
            <a:lvl4pPr marL="1600200" indent="-228600" eaLnBrk="0" hangingPunct="0">
              <a:defRPr sz="1400">
                <a:solidFill>
                  <a:srgbClr val="000000"/>
                </a:solidFill>
                <a:latin typeface="Arial" charset="0"/>
                <a:ea typeface="Arial" charset="0"/>
                <a:cs typeface="Arial" charset="0"/>
                <a:sym typeface="Arial" charset="0"/>
              </a:defRPr>
            </a:lvl4pPr>
            <a:lvl5pPr marL="2057400" indent="-228600" eaLnBrk="0" hangingPunct="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eaLnBrk="1" hangingPunct="1"/>
            <a:fld id="{C6D0739C-A410-B446-9888-1CAAD8747E21}" type="slidenum">
              <a:rPr lang="en-US">
                <a:solidFill>
                  <a:srgbClr val="FFFFFF"/>
                </a:solidFill>
              </a:rPr>
              <a:pPr eaLnBrk="1" hangingPunct="1"/>
              <a:t>40</a:t>
            </a:fld>
            <a:endParaRPr lang="en-US">
              <a:solidFill>
                <a:srgbClr val="FFFFFF"/>
              </a:solidFill>
            </a:endParaRPr>
          </a:p>
        </p:txBody>
      </p:sp>
      <p:sp>
        <p:nvSpPr>
          <p:cNvPr id="2" name="TextBox 1"/>
          <p:cNvSpPr txBox="1"/>
          <p:nvPr/>
        </p:nvSpPr>
        <p:spPr>
          <a:xfrm>
            <a:off x="304800" y="228600"/>
            <a:ext cx="8298265" cy="2123658"/>
          </a:xfrm>
          <a:prstGeom prst="rect">
            <a:avLst/>
          </a:prstGeom>
          <a:noFill/>
        </p:spPr>
        <p:txBody>
          <a:bodyPr wrap="none" rtlCol="0">
            <a:spAutoFit/>
          </a:bodyPr>
          <a:lstStyle/>
          <a:p>
            <a:pPr algn="ctr"/>
            <a:r>
              <a:rPr lang="en-US" sz="3600" dirty="0" smtClean="0">
                <a:solidFill>
                  <a:srgbClr val="FFFFFF"/>
                </a:solidFill>
              </a:rPr>
              <a:t>Stages of Change</a:t>
            </a:r>
          </a:p>
          <a:p>
            <a:pPr algn="ctr"/>
            <a:r>
              <a:rPr lang="en-US" sz="3200" dirty="0" smtClean="0">
                <a:solidFill>
                  <a:srgbClr val="FFFFFF"/>
                </a:solidFill>
              </a:rPr>
              <a:t>Look for people to go through the stages of </a:t>
            </a:r>
          </a:p>
          <a:p>
            <a:pPr algn="ctr"/>
            <a:r>
              <a:rPr lang="en-US" sz="3200" dirty="0" smtClean="0">
                <a:solidFill>
                  <a:srgbClr val="FFFFFF"/>
                </a:solidFill>
              </a:rPr>
              <a:t>Awareness, Application and Experimentation </a:t>
            </a:r>
          </a:p>
          <a:p>
            <a:pPr algn="ctr"/>
            <a:r>
              <a:rPr lang="en-US" sz="3200" dirty="0">
                <a:solidFill>
                  <a:srgbClr val="FFFFFF"/>
                </a:solidFill>
              </a:rPr>
              <a:t>a</a:t>
            </a:r>
            <a:r>
              <a:rPr lang="en-US" sz="3200" dirty="0" smtClean="0">
                <a:solidFill>
                  <a:srgbClr val="FFFFFF"/>
                </a:solidFill>
              </a:rPr>
              <a:t>nd Ownership </a:t>
            </a:r>
            <a:endParaRPr lang="en-US" sz="3200" dirty="0">
              <a:solidFill>
                <a:srgbClr val="FFFFFF"/>
              </a:solidFill>
            </a:endParaRPr>
          </a:p>
        </p:txBody>
      </p:sp>
    </p:spTree>
    <p:extLst>
      <p:ext uri="{BB962C8B-B14F-4D97-AF65-F5344CB8AC3E}">
        <p14:creationId xmlns:p14="http://schemas.microsoft.com/office/powerpoint/2010/main" val="1318107244"/>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 name="AutoShape 64"/>
          <p:cNvSpPr>
            <a:spLocks noChangeArrowheads="1"/>
          </p:cNvSpPr>
          <p:nvPr/>
        </p:nvSpPr>
        <p:spPr bwMode="gray">
          <a:xfrm>
            <a:off x="457200" y="228600"/>
            <a:ext cx="5638800" cy="609600"/>
          </a:xfrm>
          <a:prstGeom prst="roundRect">
            <a:avLst>
              <a:gd name="adj" fmla="val 0"/>
            </a:avLst>
          </a:prstGeom>
          <a:noFill/>
          <a:ln w="38100">
            <a:noFill/>
            <a:round/>
            <a:headEnd/>
            <a:tailEnd/>
          </a:ln>
          <a:effectLst/>
        </p:spPr>
        <p:txBody>
          <a:bodyPr wrap="none" anchor="ctr"/>
          <a:lstStyle/>
          <a:p>
            <a:pPr fontAlgn="auto">
              <a:spcBef>
                <a:spcPts val="0"/>
              </a:spcBef>
              <a:spcAft>
                <a:spcPts val="0"/>
              </a:spcAft>
              <a:defRPr/>
            </a:pPr>
            <a:r>
              <a:rPr lang="en-US" sz="4000" b="1" dirty="0" smtClean="0">
                <a:solidFill>
                  <a:schemeClr val="bg1"/>
                </a:solidFill>
              </a:rPr>
              <a:t>BUILD CAPACITY</a:t>
            </a:r>
            <a:endParaRPr lang="en-US" sz="4000" kern="0" dirty="0" smtClean="0">
              <a:solidFill>
                <a:schemeClr val="bg1"/>
              </a:solidFill>
              <a:latin typeface="+mn-lt"/>
              <a:ea typeface="굴림" charset="-127"/>
              <a:cs typeface="Arial" pitchFamily="34" charset="0"/>
            </a:endParaRPr>
          </a:p>
        </p:txBody>
      </p:sp>
      <p:grpSp>
        <p:nvGrpSpPr>
          <p:cNvPr id="13" name="Group 12"/>
          <p:cNvGrpSpPr/>
          <p:nvPr/>
        </p:nvGrpSpPr>
        <p:grpSpPr>
          <a:xfrm>
            <a:off x="5562600" y="1083969"/>
            <a:ext cx="2152650" cy="5316831"/>
            <a:chOff x="3657600" y="1295400"/>
            <a:chExt cx="2152650" cy="5316831"/>
          </a:xfrm>
        </p:grpSpPr>
        <p:sp>
          <p:nvSpPr>
            <p:cNvPr id="12" name="Rectangle 39"/>
            <p:cNvSpPr>
              <a:spLocks noChangeArrowheads="1"/>
            </p:cNvSpPr>
            <p:nvPr/>
          </p:nvSpPr>
          <p:spPr bwMode="auto">
            <a:xfrm>
              <a:off x="4664156" y="3048000"/>
              <a:ext cx="136444" cy="3564231"/>
            </a:xfrm>
            <a:prstGeom prst="rect">
              <a:avLst/>
            </a:prstGeom>
            <a:gradFill flip="none" rotWithShape="1">
              <a:gsLst>
                <a:gs pos="0">
                  <a:srgbClr val="000000"/>
                </a:gs>
                <a:gs pos="65000">
                  <a:schemeClr val="bg1">
                    <a:lumMod val="65000"/>
                  </a:schemeClr>
                </a:gs>
                <a:gs pos="100000">
                  <a:schemeClr val="bg1">
                    <a:lumMod val="50000"/>
                  </a:schemeClr>
                </a:gs>
              </a:gsLst>
              <a:lin ang="10800000" scaled="1"/>
              <a:tileRect/>
            </a:gra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grpSp>
          <p:nvGrpSpPr>
            <p:cNvPr id="11" name="Group 10"/>
            <p:cNvGrpSpPr/>
            <p:nvPr/>
          </p:nvGrpSpPr>
          <p:grpSpPr>
            <a:xfrm>
              <a:off x="3657600" y="1295400"/>
              <a:ext cx="2152650" cy="2152650"/>
              <a:chOff x="3322637" y="3776663"/>
              <a:chExt cx="2152650" cy="2152650"/>
            </a:xfrm>
          </p:grpSpPr>
          <p:sp>
            <p:nvSpPr>
              <p:cNvPr id="4" name="Freeform 23"/>
              <p:cNvSpPr>
                <a:spLocks/>
              </p:cNvSpPr>
              <p:nvPr/>
            </p:nvSpPr>
            <p:spPr bwMode="auto">
              <a:xfrm>
                <a:off x="3322637" y="3776663"/>
                <a:ext cx="2152650" cy="2152650"/>
              </a:xfrm>
              <a:custGeom>
                <a:avLst/>
                <a:gdLst/>
                <a:ahLst/>
                <a:cxnLst>
                  <a:cxn ang="0">
                    <a:pos x="397" y="1356"/>
                  </a:cxn>
                  <a:cxn ang="0">
                    <a:pos x="0" y="960"/>
                  </a:cxn>
                  <a:cxn ang="0">
                    <a:pos x="0" y="397"/>
                  </a:cxn>
                  <a:cxn ang="0">
                    <a:pos x="397" y="0"/>
                  </a:cxn>
                  <a:cxn ang="0">
                    <a:pos x="959" y="0"/>
                  </a:cxn>
                  <a:cxn ang="0">
                    <a:pos x="1356" y="397"/>
                  </a:cxn>
                  <a:cxn ang="0">
                    <a:pos x="1356" y="960"/>
                  </a:cxn>
                  <a:cxn ang="0">
                    <a:pos x="959" y="1356"/>
                  </a:cxn>
                  <a:cxn ang="0">
                    <a:pos x="397" y="1356"/>
                  </a:cxn>
                </a:cxnLst>
                <a:rect l="0" t="0" r="r" b="b"/>
                <a:pathLst>
                  <a:path w="1356" h="1356">
                    <a:moveTo>
                      <a:pt x="397" y="1356"/>
                    </a:moveTo>
                    <a:lnTo>
                      <a:pt x="0" y="960"/>
                    </a:lnTo>
                    <a:lnTo>
                      <a:pt x="0" y="397"/>
                    </a:lnTo>
                    <a:lnTo>
                      <a:pt x="397" y="0"/>
                    </a:lnTo>
                    <a:lnTo>
                      <a:pt x="959" y="0"/>
                    </a:lnTo>
                    <a:lnTo>
                      <a:pt x="1356" y="397"/>
                    </a:lnTo>
                    <a:lnTo>
                      <a:pt x="1356" y="960"/>
                    </a:lnTo>
                    <a:lnTo>
                      <a:pt x="959" y="1356"/>
                    </a:lnTo>
                    <a:lnTo>
                      <a:pt x="397" y="1356"/>
                    </a:lnTo>
                    <a:close/>
                  </a:path>
                </a:pathLst>
              </a:custGeom>
              <a:solidFill>
                <a:srgbClr val="FFFFFF"/>
              </a:solidFill>
              <a:ln w="28575" cap="flat">
                <a:solidFill>
                  <a:srgbClr val="808285"/>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5" name="Freeform 24"/>
              <p:cNvSpPr>
                <a:spLocks/>
              </p:cNvSpPr>
              <p:nvPr/>
            </p:nvSpPr>
            <p:spPr bwMode="auto">
              <a:xfrm>
                <a:off x="3352800" y="3810000"/>
                <a:ext cx="2089150" cy="2085975"/>
              </a:xfrm>
              <a:custGeom>
                <a:avLst/>
                <a:gdLst/>
                <a:ahLst/>
                <a:cxnLst>
                  <a:cxn ang="0">
                    <a:pos x="387" y="1314"/>
                  </a:cxn>
                  <a:cxn ang="0">
                    <a:pos x="0" y="929"/>
                  </a:cxn>
                  <a:cxn ang="0">
                    <a:pos x="0" y="386"/>
                  </a:cxn>
                  <a:cxn ang="0">
                    <a:pos x="387" y="0"/>
                  </a:cxn>
                  <a:cxn ang="0">
                    <a:pos x="931" y="0"/>
                  </a:cxn>
                  <a:cxn ang="0">
                    <a:pos x="1316" y="386"/>
                  </a:cxn>
                  <a:cxn ang="0">
                    <a:pos x="1316" y="929"/>
                  </a:cxn>
                  <a:cxn ang="0">
                    <a:pos x="931" y="1314"/>
                  </a:cxn>
                  <a:cxn ang="0">
                    <a:pos x="387" y="1314"/>
                  </a:cxn>
                </a:cxnLst>
                <a:rect l="0" t="0" r="r" b="b"/>
                <a:pathLst>
                  <a:path w="1316" h="1314">
                    <a:moveTo>
                      <a:pt x="387" y="1314"/>
                    </a:moveTo>
                    <a:lnTo>
                      <a:pt x="0" y="929"/>
                    </a:lnTo>
                    <a:lnTo>
                      <a:pt x="0" y="386"/>
                    </a:lnTo>
                    <a:lnTo>
                      <a:pt x="387" y="0"/>
                    </a:lnTo>
                    <a:lnTo>
                      <a:pt x="931" y="0"/>
                    </a:lnTo>
                    <a:lnTo>
                      <a:pt x="1316" y="386"/>
                    </a:lnTo>
                    <a:lnTo>
                      <a:pt x="1316" y="929"/>
                    </a:lnTo>
                    <a:lnTo>
                      <a:pt x="931" y="1314"/>
                    </a:lnTo>
                    <a:lnTo>
                      <a:pt x="387" y="1314"/>
                    </a:lnTo>
                    <a:close/>
                  </a:path>
                </a:pathLst>
              </a:custGeom>
              <a:gradFill flip="none" rotWithShape="1">
                <a:gsLst>
                  <a:gs pos="0">
                    <a:srgbClr val="ED1C24">
                      <a:shade val="30000"/>
                      <a:satMod val="115000"/>
                    </a:srgbClr>
                  </a:gs>
                  <a:gs pos="50000">
                    <a:srgbClr val="ED1C24">
                      <a:shade val="67500"/>
                      <a:satMod val="115000"/>
                    </a:srgbClr>
                  </a:gs>
                  <a:gs pos="100000">
                    <a:srgbClr val="ED1C24">
                      <a:shade val="100000"/>
                      <a:satMod val="115000"/>
                    </a:srgbClr>
                  </a:gs>
                </a:gsLst>
                <a:lin ang="135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Freeform 26"/>
              <p:cNvSpPr>
                <a:spLocks/>
              </p:cNvSpPr>
              <p:nvPr/>
            </p:nvSpPr>
            <p:spPr bwMode="auto">
              <a:xfrm>
                <a:off x="3513137" y="4489450"/>
                <a:ext cx="327025" cy="712788"/>
              </a:xfrm>
              <a:custGeom>
                <a:avLst/>
                <a:gdLst/>
                <a:ahLst/>
                <a:cxnLst>
                  <a:cxn ang="0">
                    <a:pos x="86" y="48"/>
                  </a:cxn>
                  <a:cxn ang="0">
                    <a:pos x="66" y="48"/>
                  </a:cxn>
                  <a:cxn ang="0">
                    <a:pos x="60" y="31"/>
                  </a:cxn>
                  <a:cxn ang="0">
                    <a:pos x="45" y="25"/>
                  </a:cxn>
                  <a:cxn ang="0">
                    <a:pos x="30" y="32"/>
                  </a:cxn>
                  <a:cxn ang="0">
                    <a:pos x="24" y="49"/>
                  </a:cxn>
                  <a:cxn ang="0">
                    <a:pos x="38" y="73"/>
                  </a:cxn>
                  <a:cxn ang="0">
                    <a:pos x="54" y="84"/>
                  </a:cxn>
                  <a:cxn ang="0">
                    <a:pos x="80" y="108"/>
                  </a:cxn>
                  <a:cxn ang="0">
                    <a:pos x="87" y="139"/>
                  </a:cxn>
                  <a:cxn ang="0">
                    <a:pos x="75" y="176"/>
                  </a:cxn>
                  <a:cxn ang="0">
                    <a:pos x="44" y="190"/>
                  </a:cxn>
                  <a:cxn ang="0">
                    <a:pos x="13" y="177"/>
                  </a:cxn>
                  <a:cxn ang="0">
                    <a:pos x="0" y="143"/>
                  </a:cxn>
                  <a:cxn ang="0">
                    <a:pos x="0" y="137"/>
                  </a:cxn>
                  <a:cxn ang="0">
                    <a:pos x="20" y="137"/>
                  </a:cxn>
                  <a:cxn ang="0">
                    <a:pos x="27" y="158"/>
                  </a:cxn>
                  <a:cxn ang="0">
                    <a:pos x="43" y="166"/>
                  </a:cxn>
                  <a:cxn ang="0">
                    <a:pos x="60" y="158"/>
                  </a:cxn>
                  <a:cxn ang="0">
                    <a:pos x="67" y="139"/>
                  </a:cxn>
                  <a:cxn ang="0">
                    <a:pos x="60" y="120"/>
                  </a:cxn>
                  <a:cxn ang="0">
                    <a:pos x="36" y="101"/>
                  </a:cxn>
                  <a:cxn ang="0">
                    <a:pos x="11" y="79"/>
                  </a:cxn>
                  <a:cxn ang="0">
                    <a:pos x="4" y="51"/>
                  </a:cxn>
                  <a:cxn ang="0">
                    <a:pos x="16" y="15"/>
                  </a:cxn>
                  <a:cxn ang="0">
                    <a:pos x="46" y="0"/>
                  </a:cxn>
                  <a:cxn ang="0">
                    <a:pos x="74" y="13"/>
                  </a:cxn>
                  <a:cxn ang="0">
                    <a:pos x="86" y="44"/>
                  </a:cxn>
                  <a:cxn ang="0">
                    <a:pos x="86" y="48"/>
                  </a:cxn>
                </a:cxnLst>
                <a:rect l="0" t="0" r="r" b="b"/>
                <a:pathLst>
                  <a:path w="87" h="190">
                    <a:moveTo>
                      <a:pt x="86" y="48"/>
                    </a:moveTo>
                    <a:cubicBezTo>
                      <a:pt x="66" y="48"/>
                      <a:pt x="66" y="48"/>
                      <a:pt x="66" y="48"/>
                    </a:cubicBezTo>
                    <a:cubicBezTo>
                      <a:pt x="66" y="41"/>
                      <a:pt x="64" y="35"/>
                      <a:pt x="60" y="31"/>
                    </a:cubicBezTo>
                    <a:cubicBezTo>
                      <a:pt x="57" y="27"/>
                      <a:pt x="51" y="25"/>
                      <a:pt x="45" y="25"/>
                    </a:cubicBezTo>
                    <a:cubicBezTo>
                      <a:pt x="39" y="25"/>
                      <a:pt x="34" y="27"/>
                      <a:pt x="30" y="32"/>
                    </a:cubicBezTo>
                    <a:cubicBezTo>
                      <a:pt x="26" y="36"/>
                      <a:pt x="24" y="42"/>
                      <a:pt x="24" y="49"/>
                    </a:cubicBezTo>
                    <a:cubicBezTo>
                      <a:pt x="24" y="59"/>
                      <a:pt x="28" y="67"/>
                      <a:pt x="38" y="73"/>
                    </a:cubicBezTo>
                    <a:cubicBezTo>
                      <a:pt x="54" y="84"/>
                      <a:pt x="54" y="84"/>
                      <a:pt x="54" y="84"/>
                    </a:cubicBezTo>
                    <a:cubicBezTo>
                      <a:pt x="66" y="91"/>
                      <a:pt x="75" y="99"/>
                      <a:pt x="80" y="108"/>
                    </a:cubicBezTo>
                    <a:cubicBezTo>
                      <a:pt x="85" y="116"/>
                      <a:pt x="87" y="127"/>
                      <a:pt x="87" y="139"/>
                    </a:cubicBezTo>
                    <a:cubicBezTo>
                      <a:pt x="87" y="154"/>
                      <a:pt x="83" y="166"/>
                      <a:pt x="75" y="176"/>
                    </a:cubicBezTo>
                    <a:cubicBezTo>
                      <a:pt x="67" y="186"/>
                      <a:pt x="56" y="190"/>
                      <a:pt x="44" y="190"/>
                    </a:cubicBezTo>
                    <a:cubicBezTo>
                      <a:pt x="31" y="190"/>
                      <a:pt x="21" y="186"/>
                      <a:pt x="13" y="177"/>
                    </a:cubicBezTo>
                    <a:cubicBezTo>
                      <a:pt x="4" y="167"/>
                      <a:pt x="0" y="156"/>
                      <a:pt x="0" y="143"/>
                    </a:cubicBezTo>
                    <a:cubicBezTo>
                      <a:pt x="0" y="142"/>
                      <a:pt x="0" y="140"/>
                      <a:pt x="0" y="137"/>
                    </a:cubicBezTo>
                    <a:cubicBezTo>
                      <a:pt x="20" y="137"/>
                      <a:pt x="20" y="137"/>
                      <a:pt x="20" y="137"/>
                    </a:cubicBezTo>
                    <a:cubicBezTo>
                      <a:pt x="21" y="146"/>
                      <a:pt x="23" y="153"/>
                      <a:pt x="27" y="158"/>
                    </a:cubicBezTo>
                    <a:cubicBezTo>
                      <a:pt x="31" y="163"/>
                      <a:pt x="37" y="166"/>
                      <a:pt x="43" y="166"/>
                    </a:cubicBezTo>
                    <a:cubicBezTo>
                      <a:pt x="50" y="166"/>
                      <a:pt x="56" y="163"/>
                      <a:pt x="60" y="158"/>
                    </a:cubicBezTo>
                    <a:cubicBezTo>
                      <a:pt x="65" y="153"/>
                      <a:pt x="67" y="146"/>
                      <a:pt x="67" y="139"/>
                    </a:cubicBezTo>
                    <a:cubicBezTo>
                      <a:pt x="67" y="131"/>
                      <a:pt x="65" y="125"/>
                      <a:pt x="60" y="120"/>
                    </a:cubicBezTo>
                    <a:cubicBezTo>
                      <a:pt x="56" y="114"/>
                      <a:pt x="48" y="108"/>
                      <a:pt x="36" y="101"/>
                    </a:cubicBezTo>
                    <a:cubicBezTo>
                      <a:pt x="24" y="94"/>
                      <a:pt x="16" y="86"/>
                      <a:pt x="11" y="79"/>
                    </a:cubicBezTo>
                    <a:cubicBezTo>
                      <a:pt x="6" y="72"/>
                      <a:pt x="4" y="62"/>
                      <a:pt x="4" y="51"/>
                    </a:cubicBezTo>
                    <a:cubicBezTo>
                      <a:pt x="4" y="36"/>
                      <a:pt x="8" y="24"/>
                      <a:pt x="16" y="15"/>
                    </a:cubicBezTo>
                    <a:cubicBezTo>
                      <a:pt x="24" y="5"/>
                      <a:pt x="34" y="0"/>
                      <a:pt x="46" y="0"/>
                    </a:cubicBezTo>
                    <a:cubicBezTo>
                      <a:pt x="57" y="0"/>
                      <a:pt x="66" y="5"/>
                      <a:pt x="74" y="13"/>
                    </a:cubicBezTo>
                    <a:cubicBezTo>
                      <a:pt x="82" y="22"/>
                      <a:pt x="86" y="32"/>
                      <a:pt x="86" y="44"/>
                    </a:cubicBezTo>
                    <a:lnTo>
                      <a:pt x="86" y="48"/>
                    </a:lnTo>
                    <a:close/>
                  </a:path>
                </a:pathLst>
              </a:custGeom>
              <a:solidFill>
                <a:srgbClr val="FFFFFF"/>
              </a:solidFill>
              <a:ln w="28575"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27"/>
              <p:cNvSpPr>
                <a:spLocks/>
              </p:cNvSpPr>
              <p:nvPr/>
            </p:nvSpPr>
            <p:spPr bwMode="auto">
              <a:xfrm>
                <a:off x="3983037" y="4500563"/>
                <a:ext cx="355600" cy="693738"/>
              </a:xfrm>
              <a:custGeom>
                <a:avLst/>
                <a:gdLst/>
                <a:ahLst/>
                <a:cxnLst>
                  <a:cxn ang="0">
                    <a:pos x="134" y="57"/>
                  </a:cxn>
                  <a:cxn ang="0">
                    <a:pos x="134" y="437"/>
                  </a:cxn>
                  <a:cxn ang="0">
                    <a:pos x="87" y="437"/>
                  </a:cxn>
                  <a:cxn ang="0">
                    <a:pos x="87" y="57"/>
                  </a:cxn>
                  <a:cxn ang="0">
                    <a:pos x="0" y="57"/>
                  </a:cxn>
                  <a:cxn ang="0">
                    <a:pos x="0" y="0"/>
                  </a:cxn>
                  <a:cxn ang="0">
                    <a:pos x="224" y="0"/>
                  </a:cxn>
                  <a:cxn ang="0">
                    <a:pos x="224" y="57"/>
                  </a:cxn>
                  <a:cxn ang="0">
                    <a:pos x="134" y="57"/>
                  </a:cxn>
                </a:cxnLst>
                <a:rect l="0" t="0" r="r" b="b"/>
                <a:pathLst>
                  <a:path w="224" h="437">
                    <a:moveTo>
                      <a:pt x="134" y="57"/>
                    </a:moveTo>
                    <a:lnTo>
                      <a:pt x="134" y="437"/>
                    </a:lnTo>
                    <a:lnTo>
                      <a:pt x="87" y="437"/>
                    </a:lnTo>
                    <a:lnTo>
                      <a:pt x="87" y="57"/>
                    </a:lnTo>
                    <a:lnTo>
                      <a:pt x="0" y="57"/>
                    </a:lnTo>
                    <a:lnTo>
                      <a:pt x="0" y="0"/>
                    </a:lnTo>
                    <a:lnTo>
                      <a:pt x="224" y="0"/>
                    </a:lnTo>
                    <a:lnTo>
                      <a:pt x="224" y="57"/>
                    </a:lnTo>
                    <a:lnTo>
                      <a:pt x="134" y="57"/>
                    </a:lnTo>
                    <a:close/>
                  </a:path>
                </a:pathLst>
              </a:custGeom>
              <a:solidFill>
                <a:srgbClr val="FFFFFF"/>
              </a:solidFill>
              <a:ln w="28575"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8"/>
              <p:cNvSpPr>
                <a:spLocks noEditPoints="1"/>
              </p:cNvSpPr>
              <p:nvPr/>
            </p:nvSpPr>
            <p:spPr bwMode="auto">
              <a:xfrm>
                <a:off x="4462462" y="4489450"/>
                <a:ext cx="363538" cy="712788"/>
              </a:xfrm>
              <a:custGeom>
                <a:avLst/>
                <a:gdLst/>
                <a:ahLst/>
                <a:cxnLst>
                  <a:cxn ang="0">
                    <a:pos x="48" y="0"/>
                  </a:cxn>
                  <a:cxn ang="0">
                    <a:pos x="83" y="28"/>
                  </a:cxn>
                  <a:cxn ang="0">
                    <a:pos x="97" y="95"/>
                  </a:cxn>
                  <a:cxn ang="0">
                    <a:pos x="83" y="164"/>
                  </a:cxn>
                  <a:cxn ang="0">
                    <a:pos x="48" y="190"/>
                  </a:cxn>
                  <a:cxn ang="0">
                    <a:pos x="13" y="164"/>
                  </a:cxn>
                  <a:cxn ang="0">
                    <a:pos x="0" y="97"/>
                  </a:cxn>
                  <a:cxn ang="0">
                    <a:pos x="13" y="28"/>
                  </a:cxn>
                  <a:cxn ang="0">
                    <a:pos x="48" y="0"/>
                  </a:cxn>
                  <a:cxn ang="0">
                    <a:pos x="48" y="25"/>
                  </a:cxn>
                  <a:cxn ang="0">
                    <a:pos x="28" y="41"/>
                  </a:cxn>
                  <a:cxn ang="0">
                    <a:pos x="20" y="97"/>
                  </a:cxn>
                  <a:cxn ang="0">
                    <a:pos x="27" y="147"/>
                  </a:cxn>
                  <a:cxn ang="0">
                    <a:pos x="48" y="166"/>
                  </a:cxn>
                  <a:cxn ang="0">
                    <a:pos x="69" y="147"/>
                  </a:cxn>
                  <a:cxn ang="0">
                    <a:pos x="77" y="95"/>
                  </a:cxn>
                  <a:cxn ang="0">
                    <a:pos x="69" y="44"/>
                  </a:cxn>
                  <a:cxn ang="0">
                    <a:pos x="48" y="25"/>
                  </a:cxn>
                </a:cxnLst>
                <a:rect l="0" t="0" r="r" b="b"/>
                <a:pathLst>
                  <a:path w="97" h="190">
                    <a:moveTo>
                      <a:pt x="48" y="0"/>
                    </a:moveTo>
                    <a:cubicBezTo>
                      <a:pt x="62" y="0"/>
                      <a:pt x="74" y="9"/>
                      <a:pt x="83" y="28"/>
                    </a:cubicBezTo>
                    <a:cubicBezTo>
                      <a:pt x="92" y="46"/>
                      <a:pt x="97" y="68"/>
                      <a:pt x="97" y="95"/>
                    </a:cubicBezTo>
                    <a:cubicBezTo>
                      <a:pt x="97" y="123"/>
                      <a:pt x="92" y="146"/>
                      <a:pt x="83" y="164"/>
                    </a:cubicBezTo>
                    <a:cubicBezTo>
                      <a:pt x="74" y="182"/>
                      <a:pt x="62" y="190"/>
                      <a:pt x="48" y="190"/>
                    </a:cubicBezTo>
                    <a:cubicBezTo>
                      <a:pt x="34" y="190"/>
                      <a:pt x="22" y="182"/>
                      <a:pt x="13" y="164"/>
                    </a:cubicBezTo>
                    <a:cubicBezTo>
                      <a:pt x="4" y="146"/>
                      <a:pt x="0" y="124"/>
                      <a:pt x="0" y="97"/>
                    </a:cubicBezTo>
                    <a:cubicBezTo>
                      <a:pt x="0" y="69"/>
                      <a:pt x="4" y="46"/>
                      <a:pt x="13" y="28"/>
                    </a:cubicBezTo>
                    <a:cubicBezTo>
                      <a:pt x="23" y="9"/>
                      <a:pt x="34" y="0"/>
                      <a:pt x="48" y="0"/>
                    </a:cubicBezTo>
                    <a:close/>
                    <a:moveTo>
                      <a:pt x="48" y="25"/>
                    </a:moveTo>
                    <a:cubicBezTo>
                      <a:pt x="39" y="25"/>
                      <a:pt x="33" y="30"/>
                      <a:pt x="28" y="41"/>
                    </a:cubicBezTo>
                    <a:cubicBezTo>
                      <a:pt x="23" y="54"/>
                      <a:pt x="20" y="73"/>
                      <a:pt x="20" y="97"/>
                    </a:cubicBezTo>
                    <a:cubicBezTo>
                      <a:pt x="20" y="118"/>
                      <a:pt x="22" y="135"/>
                      <a:pt x="27" y="147"/>
                    </a:cubicBezTo>
                    <a:cubicBezTo>
                      <a:pt x="32" y="160"/>
                      <a:pt x="39" y="166"/>
                      <a:pt x="48" y="166"/>
                    </a:cubicBezTo>
                    <a:cubicBezTo>
                      <a:pt x="57" y="166"/>
                      <a:pt x="64" y="159"/>
                      <a:pt x="69" y="147"/>
                    </a:cubicBezTo>
                    <a:cubicBezTo>
                      <a:pt x="74" y="134"/>
                      <a:pt x="77" y="117"/>
                      <a:pt x="77" y="95"/>
                    </a:cubicBezTo>
                    <a:cubicBezTo>
                      <a:pt x="77" y="74"/>
                      <a:pt x="74" y="57"/>
                      <a:pt x="69" y="44"/>
                    </a:cubicBezTo>
                    <a:cubicBezTo>
                      <a:pt x="64" y="31"/>
                      <a:pt x="57" y="25"/>
                      <a:pt x="48" y="25"/>
                    </a:cubicBezTo>
                    <a:close/>
                  </a:path>
                </a:pathLst>
              </a:custGeom>
              <a:solidFill>
                <a:srgbClr val="FFFFFF"/>
              </a:solidFill>
              <a:ln w="28575"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9"/>
              <p:cNvSpPr>
                <a:spLocks noEditPoints="1"/>
              </p:cNvSpPr>
              <p:nvPr/>
            </p:nvSpPr>
            <p:spPr bwMode="auto">
              <a:xfrm>
                <a:off x="4972050" y="4500563"/>
                <a:ext cx="349250" cy="693738"/>
              </a:xfrm>
              <a:custGeom>
                <a:avLst/>
                <a:gdLst/>
                <a:ahLst/>
                <a:cxnLst>
                  <a:cxn ang="0">
                    <a:pos x="20" y="108"/>
                  </a:cxn>
                  <a:cxn ang="0">
                    <a:pos x="20" y="185"/>
                  </a:cxn>
                  <a:cxn ang="0">
                    <a:pos x="0" y="185"/>
                  </a:cxn>
                  <a:cxn ang="0">
                    <a:pos x="0" y="0"/>
                  </a:cxn>
                  <a:cxn ang="0">
                    <a:pos x="48" y="0"/>
                  </a:cxn>
                  <a:cxn ang="0">
                    <a:pos x="68" y="3"/>
                  </a:cxn>
                  <a:cxn ang="0">
                    <a:pos x="82" y="15"/>
                  </a:cxn>
                  <a:cxn ang="0">
                    <a:pos x="93" y="55"/>
                  </a:cxn>
                  <a:cxn ang="0">
                    <a:pos x="80" y="94"/>
                  </a:cxn>
                  <a:cxn ang="0">
                    <a:pos x="47" y="108"/>
                  </a:cxn>
                  <a:cxn ang="0">
                    <a:pos x="20" y="108"/>
                  </a:cxn>
                  <a:cxn ang="0">
                    <a:pos x="20" y="83"/>
                  </a:cxn>
                  <a:cxn ang="0">
                    <a:pos x="47" y="83"/>
                  </a:cxn>
                  <a:cxn ang="0">
                    <a:pos x="66" y="76"/>
                  </a:cxn>
                  <a:cxn ang="0">
                    <a:pos x="73" y="54"/>
                  </a:cxn>
                  <a:cxn ang="0">
                    <a:pos x="48" y="24"/>
                  </a:cxn>
                  <a:cxn ang="0">
                    <a:pos x="20" y="24"/>
                  </a:cxn>
                  <a:cxn ang="0">
                    <a:pos x="20" y="83"/>
                  </a:cxn>
                </a:cxnLst>
                <a:rect l="0" t="0" r="r" b="b"/>
                <a:pathLst>
                  <a:path w="93" h="185">
                    <a:moveTo>
                      <a:pt x="20" y="108"/>
                    </a:moveTo>
                    <a:cubicBezTo>
                      <a:pt x="20" y="185"/>
                      <a:pt x="20" y="185"/>
                      <a:pt x="20" y="185"/>
                    </a:cubicBezTo>
                    <a:cubicBezTo>
                      <a:pt x="0" y="185"/>
                      <a:pt x="0" y="185"/>
                      <a:pt x="0" y="185"/>
                    </a:cubicBezTo>
                    <a:cubicBezTo>
                      <a:pt x="0" y="0"/>
                      <a:pt x="0" y="0"/>
                      <a:pt x="0" y="0"/>
                    </a:cubicBezTo>
                    <a:cubicBezTo>
                      <a:pt x="48" y="0"/>
                      <a:pt x="48" y="0"/>
                      <a:pt x="48" y="0"/>
                    </a:cubicBezTo>
                    <a:cubicBezTo>
                      <a:pt x="56" y="0"/>
                      <a:pt x="63" y="1"/>
                      <a:pt x="68" y="3"/>
                    </a:cubicBezTo>
                    <a:cubicBezTo>
                      <a:pt x="72" y="5"/>
                      <a:pt x="77" y="9"/>
                      <a:pt x="82" y="15"/>
                    </a:cubicBezTo>
                    <a:cubicBezTo>
                      <a:pt x="89" y="25"/>
                      <a:pt x="93" y="38"/>
                      <a:pt x="93" y="55"/>
                    </a:cubicBezTo>
                    <a:cubicBezTo>
                      <a:pt x="93" y="70"/>
                      <a:pt x="89" y="84"/>
                      <a:pt x="80" y="94"/>
                    </a:cubicBezTo>
                    <a:cubicBezTo>
                      <a:pt x="72" y="104"/>
                      <a:pt x="61" y="108"/>
                      <a:pt x="47" y="108"/>
                    </a:cubicBezTo>
                    <a:lnTo>
                      <a:pt x="20" y="108"/>
                    </a:lnTo>
                    <a:close/>
                    <a:moveTo>
                      <a:pt x="20" y="83"/>
                    </a:moveTo>
                    <a:cubicBezTo>
                      <a:pt x="47" y="83"/>
                      <a:pt x="47" y="83"/>
                      <a:pt x="47" y="83"/>
                    </a:cubicBezTo>
                    <a:cubicBezTo>
                      <a:pt x="55" y="83"/>
                      <a:pt x="62" y="81"/>
                      <a:pt x="66" y="76"/>
                    </a:cubicBezTo>
                    <a:cubicBezTo>
                      <a:pt x="71" y="71"/>
                      <a:pt x="73" y="63"/>
                      <a:pt x="73" y="54"/>
                    </a:cubicBezTo>
                    <a:cubicBezTo>
                      <a:pt x="73" y="34"/>
                      <a:pt x="64" y="24"/>
                      <a:pt x="48" y="24"/>
                    </a:cubicBezTo>
                    <a:cubicBezTo>
                      <a:pt x="20" y="24"/>
                      <a:pt x="20" y="24"/>
                      <a:pt x="20" y="24"/>
                    </a:cubicBezTo>
                    <a:lnTo>
                      <a:pt x="20" y="83"/>
                    </a:lnTo>
                    <a:close/>
                  </a:path>
                </a:pathLst>
              </a:custGeom>
              <a:solidFill>
                <a:srgbClr val="FFFFFF"/>
              </a:solidFill>
              <a:ln w="28575"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6" name="Freeform 25"/>
              <p:cNvSpPr>
                <a:spLocks/>
              </p:cNvSpPr>
              <p:nvPr/>
            </p:nvSpPr>
            <p:spPr bwMode="auto">
              <a:xfrm>
                <a:off x="3389312" y="3856038"/>
                <a:ext cx="2017713" cy="1200150"/>
              </a:xfrm>
              <a:custGeom>
                <a:avLst/>
                <a:gdLst/>
                <a:ahLst/>
                <a:cxnLst>
                  <a:cxn ang="0">
                    <a:pos x="275" y="309"/>
                  </a:cxn>
                  <a:cxn ang="0">
                    <a:pos x="538" y="264"/>
                  </a:cxn>
                  <a:cxn ang="0">
                    <a:pos x="538" y="157"/>
                  </a:cxn>
                  <a:cxn ang="0">
                    <a:pos x="380" y="0"/>
                  </a:cxn>
                  <a:cxn ang="0">
                    <a:pos x="158" y="0"/>
                  </a:cxn>
                  <a:cxn ang="0">
                    <a:pos x="0" y="157"/>
                  </a:cxn>
                  <a:cxn ang="0">
                    <a:pos x="2" y="286"/>
                  </a:cxn>
                  <a:cxn ang="0">
                    <a:pos x="275" y="309"/>
                  </a:cxn>
                </a:cxnLst>
                <a:rect l="0" t="0" r="r" b="b"/>
                <a:pathLst>
                  <a:path w="538" h="320">
                    <a:moveTo>
                      <a:pt x="275" y="309"/>
                    </a:moveTo>
                    <a:cubicBezTo>
                      <a:pt x="415" y="313"/>
                      <a:pt x="489" y="294"/>
                      <a:pt x="538" y="264"/>
                    </a:cubicBezTo>
                    <a:cubicBezTo>
                      <a:pt x="538" y="227"/>
                      <a:pt x="538" y="160"/>
                      <a:pt x="538" y="157"/>
                    </a:cubicBezTo>
                    <a:cubicBezTo>
                      <a:pt x="533" y="153"/>
                      <a:pt x="385" y="5"/>
                      <a:pt x="380" y="0"/>
                    </a:cubicBezTo>
                    <a:cubicBezTo>
                      <a:pt x="374" y="0"/>
                      <a:pt x="164" y="0"/>
                      <a:pt x="158" y="0"/>
                    </a:cubicBezTo>
                    <a:cubicBezTo>
                      <a:pt x="153" y="5"/>
                      <a:pt x="5" y="153"/>
                      <a:pt x="0" y="157"/>
                    </a:cubicBezTo>
                    <a:cubicBezTo>
                      <a:pt x="0" y="162"/>
                      <a:pt x="2" y="222"/>
                      <a:pt x="2" y="286"/>
                    </a:cubicBezTo>
                    <a:cubicBezTo>
                      <a:pt x="71" y="320"/>
                      <a:pt x="210" y="307"/>
                      <a:pt x="275" y="309"/>
                    </a:cubicBezTo>
                    <a:close/>
                  </a:path>
                </a:pathLst>
              </a:custGeom>
              <a:gradFill flip="none" rotWithShape="1">
                <a:gsLst>
                  <a:gs pos="0">
                    <a:schemeClr val="bg1">
                      <a:alpha val="37000"/>
                    </a:schemeClr>
                  </a:gs>
                  <a:gs pos="100000">
                    <a:schemeClr val="bg1">
                      <a:shade val="100000"/>
                      <a:satMod val="115000"/>
                      <a:alpha val="8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sp>
        <p:nvSpPr>
          <p:cNvPr id="14" name="Rectangle 13"/>
          <p:cNvSpPr/>
          <p:nvPr/>
        </p:nvSpPr>
        <p:spPr>
          <a:xfrm flipH="1">
            <a:off x="685800" y="1219200"/>
            <a:ext cx="3733800" cy="5029200"/>
          </a:xfrm>
          <a:prstGeom prst="rect">
            <a:avLst/>
          </a:prstGeom>
          <a:gradFill>
            <a:gsLst>
              <a:gs pos="56000">
                <a:schemeClr val="bg1"/>
              </a:gs>
              <a:gs pos="0">
                <a:schemeClr val="tx1">
                  <a:lumMod val="75000"/>
                </a:schemeClr>
              </a:gs>
            </a:gsLst>
            <a:lin ang="5400000" scaled="0"/>
          </a:gradFill>
          <a:ln>
            <a:noFill/>
          </a:ln>
          <a:effectLst>
            <a:outerShdw blurRad="50800" dist="38100" dir="5400000" algn="t" rotWithShape="0">
              <a:prstClr val="black">
                <a:alpha val="4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rgbClr val="FF0000"/>
                </a:solidFill>
              </a:rPr>
              <a:t>Discussion:  </a:t>
            </a:r>
          </a:p>
          <a:p>
            <a:pPr algn="ctr"/>
            <a:r>
              <a:rPr lang="en-US" sz="3200" b="1" dirty="0" smtClean="0">
                <a:solidFill>
                  <a:srgbClr val="FF0000"/>
                </a:solidFill>
              </a:rPr>
              <a:t>With district groups have participants complete the chart:   </a:t>
            </a:r>
          </a:p>
          <a:p>
            <a:pPr algn="ctr"/>
            <a:r>
              <a:rPr lang="en-US" sz="3200" b="1" dirty="0" smtClean="0">
                <a:solidFill>
                  <a:srgbClr val="FF0000"/>
                </a:solidFill>
              </a:rPr>
              <a:t>Building Capacity for the Work</a:t>
            </a:r>
            <a:endParaRPr lang="en-US" sz="3200" b="1" dirty="0">
              <a:solidFill>
                <a:srgbClr val="FF0000"/>
              </a:solidFill>
            </a:endParaRPr>
          </a:p>
        </p:txBody>
      </p:sp>
    </p:spTree>
    <p:extLst>
      <p:ext uri="{BB962C8B-B14F-4D97-AF65-F5344CB8AC3E}">
        <p14:creationId xmlns:p14="http://schemas.microsoft.com/office/powerpoint/2010/main" val="3386470437"/>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8" name="Group 147"/>
          <p:cNvGrpSpPr/>
          <p:nvPr/>
        </p:nvGrpSpPr>
        <p:grpSpPr>
          <a:xfrm>
            <a:off x="5468110" y="457200"/>
            <a:ext cx="3136660" cy="2145072"/>
            <a:chOff x="762000" y="1711881"/>
            <a:chExt cx="3413844" cy="2334630"/>
          </a:xfrm>
        </p:grpSpPr>
        <p:sp>
          <p:nvSpPr>
            <p:cNvPr id="146" name="Freeform 44"/>
            <p:cNvSpPr>
              <a:spLocks/>
            </p:cNvSpPr>
            <p:nvPr/>
          </p:nvSpPr>
          <p:spPr bwMode="auto">
            <a:xfrm>
              <a:off x="762000" y="1711881"/>
              <a:ext cx="3413844" cy="2334630"/>
            </a:xfrm>
            <a:custGeom>
              <a:avLst/>
              <a:gdLst/>
              <a:ahLst/>
              <a:cxnLst>
                <a:cxn ang="0">
                  <a:pos x="525" y="344"/>
                </a:cxn>
                <a:cxn ang="0">
                  <a:pos x="508" y="359"/>
                </a:cxn>
                <a:cxn ang="0">
                  <a:pos x="17" y="359"/>
                </a:cxn>
                <a:cxn ang="0">
                  <a:pos x="0" y="344"/>
                </a:cxn>
                <a:cxn ang="0">
                  <a:pos x="0" y="15"/>
                </a:cxn>
                <a:cxn ang="0">
                  <a:pos x="17" y="0"/>
                </a:cxn>
                <a:cxn ang="0">
                  <a:pos x="508" y="0"/>
                </a:cxn>
                <a:cxn ang="0">
                  <a:pos x="525" y="15"/>
                </a:cxn>
                <a:cxn ang="0">
                  <a:pos x="525" y="344"/>
                </a:cxn>
              </a:cxnLst>
              <a:rect l="0" t="0" r="r" b="b"/>
              <a:pathLst>
                <a:path w="525" h="359">
                  <a:moveTo>
                    <a:pt x="525" y="344"/>
                  </a:moveTo>
                  <a:cubicBezTo>
                    <a:pt x="525" y="352"/>
                    <a:pt x="518" y="359"/>
                    <a:pt x="508" y="359"/>
                  </a:cubicBezTo>
                  <a:cubicBezTo>
                    <a:pt x="17" y="359"/>
                    <a:pt x="17" y="359"/>
                    <a:pt x="17" y="359"/>
                  </a:cubicBezTo>
                  <a:cubicBezTo>
                    <a:pt x="8" y="359"/>
                    <a:pt x="0" y="352"/>
                    <a:pt x="0" y="344"/>
                  </a:cubicBezTo>
                  <a:cubicBezTo>
                    <a:pt x="0" y="15"/>
                    <a:pt x="0" y="15"/>
                    <a:pt x="0" y="15"/>
                  </a:cubicBezTo>
                  <a:cubicBezTo>
                    <a:pt x="0" y="7"/>
                    <a:pt x="8" y="0"/>
                    <a:pt x="17" y="0"/>
                  </a:cubicBezTo>
                  <a:cubicBezTo>
                    <a:pt x="508" y="0"/>
                    <a:pt x="508" y="0"/>
                    <a:pt x="508" y="0"/>
                  </a:cubicBezTo>
                  <a:cubicBezTo>
                    <a:pt x="518" y="0"/>
                    <a:pt x="525" y="7"/>
                    <a:pt x="525" y="15"/>
                  </a:cubicBezTo>
                  <a:lnTo>
                    <a:pt x="525" y="344"/>
                  </a:lnTo>
                  <a:close/>
                </a:path>
              </a:pathLst>
            </a:cu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7" name="Freeform 45"/>
            <p:cNvSpPr>
              <a:spLocks/>
            </p:cNvSpPr>
            <p:nvPr/>
          </p:nvSpPr>
          <p:spPr bwMode="auto">
            <a:xfrm>
              <a:off x="841841" y="1791723"/>
              <a:ext cx="3262424" cy="2143434"/>
            </a:xfrm>
            <a:custGeom>
              <a:avLst/>
              <a:gdLst/>
              <a:ahLst/>
              <a:cxnLst>
                <a:cxn ang="0">
                  <a:pos x="502" y="319"/>
                </a:cxn>
                <a:cxn ang="0">
                  <a:pos x="486" y="334"/>
                </a:cxn>
                <a:cxn ang="0">
                  <a:pos x="16" y="334"/>
                </a:cxn>
                <a:cxn ang="0">
                  <a:pos x="0" y="319"/>
                </a:cxn>
                <a:cxn ang="0">
                  <a:pos x="0" y="15"/>
                </a:cxn>
                <a:cxn ang="0">
                  <a:pos x="16" y="0"/>
                </a:cxn>
                <a:cxn ang="0">
                  <a:pos x="486" y="0"/>
                </a:cxn>
                <a:cxn ang="0">
                  <a:pos x="502" y="15"/>
                </a:cxn>
                <a:cxn ang="0">
                  <a:pos x="502" y="319"/>
                </a:cxn>
              </a:cxnLst>
              <a:rect l="0" t="0" r="r" b="b"/>
              <a:pathLst>
                <a:path w="502" h="334">
                  <a:moveTo>
                    <a:pt x="502" y="319"/>
                  </a:moveTo>
                  <a:cubicBezTo>
                    <a:pt x="502" y="328"/>
                    <a:pt x="494" y="334"/>
                    <a:pt x="486" y="334"/>
                  </a:cubicBezTo>
                  <a:cubicBezTo>
                    <a:pt x="16" y="334"/>
                    <a:pt x="16" y="334"/>
                    <a:pt x="16" y="334"/>
                  </a:cubicBezTo>
                  <a:cubicBezTo>
                    <a:pt x="7" y="334"/>
                    <a:pt x="0" y="328"/>
                    <a:pt x="0" y="319"/>
                  </a:cubicBezTo>
                  <a:cubicBezTo>
                    <a:pt x="0" y="15"/>
                    <a:pt x="0" y="15"/>
                    <a:pt x="0" y="15"/>
                  </a:cubicBezTo>
                  <a:cubicBezTo>
                    <a:pt x="0" y="7"/>
                    <a:pt x="7" y="0"/>
                    <a:pt x="16" y="0"/>
                  </a:cubicBezTo>
                  <a:cubicBezTo>
                    <a:pt x="486" y="0"/>
                    <a:pt x="486" y="0"/>
                    <a:pt x="486" y="0"/>
                  </a:cubicBezTo>
                  <a:cubicBezTo>
                    <a:pt x="494" y="0"/>
                    <a:pt x="502" y="7"/>
                    <a:pt x="502" y="15"/>
                  </a:cubicBezTo>
                  <a:lnTo>
                    <a:pt x="502" y="319"/>
                  </a:lnTo>
                  <a:close/>
                </a:path>
              </a:pathLst>
            </a:cu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35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327" name="AutoShape 64"/>
          <p:cNvSpPr>
            <a:spLocks noChangeArrowheads="1"/>
          </p:cNvSpPr>
          <p:nvPr/>
        </p:nvSpPr>
        <p:spPr bwMode="gray">
          <a:xfrm>
            <a:off x="457200" y="228600"/>
            <a:ext cx="5638800" cy="609600"/>
          </a:xfrm>
          <a:prstGeom prst="roundRect">
            <a:avLst>
              <a:gd name="adj" fmla="val 0"/>
            </a:avLst>
          </a:prstGeom>
          <a:noFill/>
          <a:ln w="38100">
            <a:noFill/>
            <a:round/>
            <a:headEnd/>
            <a:tailEnd/>
          </a:ln>
          <a:effectLst/>
        </p:spPr>
        <p:txBody>
          <a:bodyPr wrap="none" anchor="ctr"/>
          <a:lstStyle/>
          <a:p>
            <a:pPr fontAlgn="auto">
              <a:spcBef>
                <a:spcPts val="0"/>
              </a:spcBef>
              <a:spcAft>
                <a:spcPts val="0"/>
              </a:spcAft>
              <a:defRPr/>
            </a:pPr>
            <a:r>
              <a:rPr lang="en-US" sz="2800" b="1" dirty="0" smtClean="0">
                <a:solidFill>
                  <a:schemeClr val="bg1"/>
                </a:solidFill>
              </a:rPr>
              <a:t>Iowa Core:   Leadership</a:t>
            </a:r>
            <a:endParaRPr lang="en-US" sz="2800" kern="0" dirty="0" smtClean="0">
              <a:solidFill>
                <a:schemeClr val="bg1"/>
              </a:solidFill>
              <a:latin typeface="+mn-lt"/>
              <a:ea typeface="굴림" charset="-127"/>
              <a:cs typeface="Arial" pitchFamily="34" charset="0"/>
            </a:endParaRPr>
          </a:p>
        </p:txBody>
      </p:sp>
      <p:sp>
        <p:nvSpPr>
          <p:cNvPr id="155" name="Rectangle 154"/>
          <p:cNvSpPr/>
          <p:nvPr/>
        </p:nvSpPr>
        <p:spPr>
          <a:xfrm>
            <a:off x="6248400" y="685800"/>
            <a:ext cx="1780656" cy="1200329"/>
          </a:xfrm>
          <a:prstGeom prst="rect">
            <a:avLst/>
          </a:prstGeom>
        </p:spPr>
        <p:txBody>
          <a:bodyPr wrap="none">
            <a:spAutoFit/>
          </a:bodyPr>
          <a:lstStyle/>
          <a:p>
            <a:r>
              <a:rPr lang="en-US" sz="3600" kern="0" dirty="0" smtClean="0">
                <a:solidFill>
                  <a:schemeClr val="bg1"/>
                </a:solidFill>
                <a:latin typeface="+mn-lt"/>
                <a:ea typeface="굴림" charset="-127"/>
                <a:cs typeface="Arial" pitchFamily="34" charset="0"/>
              </a:rPr>
              <a:t>Stay</a:t>
            </a:r>
          </a:p>
          <a:p>
            <a:r>
              <a:rPr lang="en-US" sz="3600" kern="0" dirty="0" smtClean="0">
                <a:solidFill>
                  <a:schemeClr val="bg1"/>
                </a:solidFill>
                <a:latin typeface="+mn-lt"/>
                <a:ea typeface="굴림" charset="-127"/>
                <a:cs typeface="Arial" pitchFamily="34" charset="0"/>
              </a:rPr>
              <a:t>Engaged</a:t>
            </a:r>
            <a:endParaRPr lang="en-US" sz="3600" dirty="0">
              <a:solidFill>
                <a:schemeClr val="bg1"/>
              </a:solidFill>
              <a:latin typeface="+mn-lt"/>
            </a:endParaRPr>
          </a:p>
        </p:txBody>
      </p:sp>
      <p:sp>
        <p:nvSpPr>
          <p:cNvPr id="157" name="Down Arrow 156"/>
          <p:cNvSpPr/>
          <p:nvPr/>
        </p:nvSpPr>
        <p:spPr>
          <a:xfrm flipV="1">
            <a:off x="5638800" y="762740"/>
            <a:ext cx="304800" cy="1523260"/>
          </a:xfrm>
          <a:prstGeom prst="downArrow">
            <a:avLst>
              <a:gd name="adj1" fmla="val 50000"/>
              <a:gd name="adj2" fmla="val 7812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 name="Rectangle 157"/>
          <p:cNvSpPr/>
          <p:nvPr/>
        </p:nvSpPr>
        <p:spPr>
          <a:xfrm>
            <a:off x="762000" y="914400"/>
            <a:ext cx="3200400" cy="646331"/>
          </a:xfrm>
          <a:prstGeom prst="rect">
            <a:avLst/>
          </a:prstGeom>
        </p:spPr>
        <p:txBody>
          <a:bodyPr wrap="square">
            <a:spAutoFit/>
          </a:bodyPr>
          <a:lstStyle/>
          <a:p>
            <a:pPr algn="ctr" fontAlgn="auto">
              <a:spcBef>
                <a:spcPts val="0"/>
              </a:spcBef>
              <a:spcAft>
                <a:spcPts val="0"/>
              </a:spcAft>
              <a:defRPr/>
            </a:pPr>
            <a:r>
              <a:rPr lang="en-US" altLang="ko-KR" sz="3600" kern="0" dirty="0" smtClean="0">
                <a:solidFill>
                  <a:schemeClr val="bg1">
                    <a:lumMod val="75000"/>
                  </a:schemeClr>
                </a:solidFill>
                <a:latin typeface="+mn-lt"/>
                <a:ea typeface="굴림" charset="-127"/>
                <a:cs typeface="Arial" pitchFamily="34" charset="0"/>
              </a:rPr>
              <a:t> </a:t>
            </a:r>
          </a:p>
        </p:txBody>
      </p:sp>
      <p:sp>
        <p:nvSpPr>
          <p:cNvPr id="176" name="Down Arrow 175"/>
          <p:cNvSpPr/>
          <p:nvPr/>
        </p:nvSpPr>
        <p:spPr>
          <a:xfrm rot="5400000" flipV="1">
            <a:off x="6362330" y="1714870"/>
            <a:ext cx="152770" cy="990230"/>
          </a:xfrm>
          <a:prstGeom prst="downArrow">
            <a:avLst>
              <a:gd name="adj1" fmla="val 50000"/>
              <a:gd name="adj2" fmla="val 7812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5257800"/>
            <a:ext cx="9144000" cy="1295400"/>
          </a:xfrm>
          <a:prstGeom prst="rect">
            <a:avLst/>
          </a:prstGeom>
          <a:gradFill>
            <a:gsLst>
              <a:gs pos="0">
                <a:schemeClr val="tx1">
                  <a:lumMod val="50000"/>
                  <a:alpha val="16000"/>
                </a:schemeClr>
              </a:gs>
              <a:gs pos="62000">
                <a:schemeClr val="tx1">
                  <a:lumMod val="75000"/>
                  <a:alpha val="68000"/>
                </a:schemeClr>
              </a:gs>
              <a:gs pos="100000">
                <a:schemeClr val="tx1">
                  <a:lumMod val="75000"/>
                  <a:alpha val="45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Rectangle 83"/>
          <p:cNvSpPr/>
          <p:nvPr/>
        </p:nvSpPr>
        <p:spPr>
          <a:xfrm>
            <a:off x="5410200" y="5631385"/>
            <a:ext cx="3733800" cy="338528"/>
          </a:xfrm>
          <a:prstGeom prst="rect">
            <a:avLst/>
          </a:prstGeom>
          <a:gradFill>
            <a:gsLst>
              <a:gs pos="56000">
                <a:schemeClr val="tx1">
                  <a:lumMod val="50000"/>
                </a:schemeClr>
              </a:gs>
              <a:gs pos="0">
                <a:srgbClr val="5E5E5E">
                  <a:alpha val="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4800600" y="5562600"/>
            <a:ext cx="4124890" cy="584776"/>
          </a:xfrm>
          <a:prstGeom prst="rect">
            <a:avLst/>
          </a:prstGeom>
        </p:spPr>
        <p:txBody>
          <a:bodyPr wrap="square">
            <a:spAutoFit/>
          </a:bodyPr>
          <a:lstStyle/>
          <a:p>
            <a:r>
              <a:rPr lang="en-US" sz="3200" b="1" kern="0" dirty="0" smtClean="0">
                <a:solidFill>
                  <a:schemeClr val="bg1"/>
                </a:solidFill>
                <a:effectLst>
                  <a:outerShdw blurRad="38100" dist="38100" dir="2700000" algn="tl">
                    <a:srgbClr val="000000">
                      <a:alpha val="43137"/>
                    </a:srgbClr>
                  </a:outerShdw>
                </a:effectLst>
                <a:ea typeface="굴림" charset="-127"/>
                <a:cs typeface="Arial" pitchFamily="34" charset="0"/>
              </a:rPr>
              <a:t>Iowa Core Overview</a:t>
            </a:r>
            <a:endParaRPr lang="en-US" sz="3200" b="1" dirty="0">
              <a:solidFill>
                <a:schemeClr val="bg1"/>
              </a:solidFill>
              <a:effectLst>
                <a:outerShdw blurRad="38100" dist="38100" dir="2700000" algn="tl">
                  <a:srgbClr val="000000">
                    <a:alpha val="43137"/>
                  </a:srgbClr>
                </a:outerShdw>
              </a:effectLst>
            </a:endParaRPr>
          </a:p>
        </p:txBody>
      </p:sp>
      <p:grpSp>
        <p:nvGrpSpPr>
          <p:cNvPr id="149" name="Group 148"/>
          <p:cNvGrpSpPr/>
          <p:nvPr/>
        </p:nvGrpSpPr>
        <p:grpSpPr>
          <a:xfrm>
            <a:off x="3175" y="2362200"/>
            <a:ext cx="6884988" cy="4495800"/>
            <a:chOff x="3175" y="1747838"/>
            <a:chExt cx="6884988" cy="5110162"/>
          </a:xfrm>
        </p:grpSpPr>
        <p:sp>
          <p:nvSpPr>
            <p:cNvPr id="5127" name="Freeform 7"/>
            <p:cNvSpPr>
              <a:spLocks/>
            </p:cNvSpPr>
            <p:nvPr/>
          </p:nvSpPr>
          <p:spPr bwMode="auto">
            <a:xfrm>
              <a:off x="6172200" y="1784350"/>
              <a:ext cx="715963" cy="346075"/>
            </a:xfrm>
            <a:custGeom>
              <a:avLst/>
              <a:gdLst/>
              <a:ahLst/>
              <a:cxnLst>
                <a:cxn ang="0">
                  <a:pos x="0" y="218"/>
                </a:cxn>
                <a:cxn ang="0">
                  <a:pos x="0" y="194"/>
                </a:cxn>
                <a:cxn ang="0">
                  <a:pos x="239" y="0"/>
                </a:cxn>
                <a:cxn ang="0">
                  <a:pos x="451" y="177"/>
                </a:cxn>
                <a:cxn ang="0">
                  <a:pos x="451" y="201"/>
                </a:cxn>
                <a:cxn ang="0">
                  <a:pos x="0" y="218"/>
                </a:cxn>
              </a:cxnLst>
              <a:rect l="0" t="0" r="r" b="b"/>
              <a:pathLst>
                <a:path w="451" h="218">
                  <a:moveTo>
                    <a:pt x="0" y="218"/>
                  </a:moveTo>
                  <a:lnTo>
                    <a:pt x="0" y="194"/>
                  </a:lnTo>
                  <a:lnTo>
                    <a:pt x="239" y="0"/>
                  </a:lnTo>
                  <a:lnTo>
                    <a:pt x="451" y="177"/>
                  </a:lnTo>
                  <a:lnTo>
                    <a:pt x="451" y="201"/>
                  </a:lnTo>
                  <a:lnTo>
                    <a:pt x="0" y="218"/>
                  </a:lnTo>
                  <a:close/>
                </a:path>
              </a:pathLst>
            </a:custGeom>
            <a:solidFill>
              <a:srgbClr val="4A4A4A"/>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28" name="Freeform 8"/>
            <p:cNvSpPr>
              <a:spLocks/>
            </p:cNvSpPr>
            <p:nvPr/>
          </p:nvSpPr>
          <p:spPr bwMode="auto">
            <a:xfrm>
              <a:off x="938213" y="3846513"/>
              <a:ext cx="3648075" cy="2513012"/>
            </a:xfrm>
            <a:custGeom>
              <a:avLst/>
              <a:gdLst/>
              <a:ahLst/>
              <a:cxnLst>
                <a:cxn ang="0">
                  <a:pos x="0" y="563"/>
                </a:cxn>
                <a:cxn ang="0">
                  <a:pos x="641" y="0"/>
                </a:cxn>
                <a:cxn ang="0">
                  <a:pos x="973" y="19"/>
                </a:cxn>
                <a:cxn ang="0">
                  <a:pos x="475" y="670"/>
                </a:cxn>
                <a:cxn ang="0">
                  <a:pos x="0" y="563"/>
                </a:cxn>
              </a:cxnLst>
              <a:rect l="0" t="0" r="r" b="b"/>
              <a:pathLst>
                <a:path w="973" h="670">
                  <a:moveTo>
                    <a:pt x="0" y="563"/>
                  </a:moveTo>
                  <a:cubicBezTo>
                    <a:pt x="0" y="563"/>
                    <a:pt x="297" y="3"/>
                    <a:pt x="641" y="0"/>
                  </a:cubicBezTo>
                  <a:cubicBezTo>
                    <a:pt x="973" y="19"/>
                    <a:pt x="973" y="19"/>
                    <a:pt x="973" y="19"/>
                  </a:cubicBezTo>
                  <a:cubicBezTo>
                    <a:pt x="973" y="19"/>
                    <a:pt x="564" y="359"/>
                    <a:pt x="475" y="670"/>
                  </a:cubicBezTo>
                  <a:lnTo>
                    <a:pt x="0" y="56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5129" name="Picture 9"/>
            <p:cNvPicPr>
              <a:picLocks noChangeAspect="1" noChangeArrowheads="1"/>
            </p:cNvPicPr>
            <p:nvPr/>
          </p:nvPicPr>
          <p:blipFill>
            <a:blip r:embed="rId3" cstate="print"/>
            <a:srcRect/>
            <a:stretch>
              <a:fillRect/>
            </a:stretch>
          </p:blipFill>
          <p:spPr bwMode="auto">
            <a:xfrm>
              <a:off x="6343650" y="2878138"/>
              <a:ext cx="57150" cy="33337"/>
            </a:xfrm>
            <a:prstGeom prst="rect">
              <a:avLst/>
            </a:prstGeom>
            <a:noFill/>
            <a:ln w="9525">
              <a:noFill/>
              <a:miter lim="800000"/>
              <a:headEnd/>
              <a:tailEnd/>
            </a:ln>
          </p:spPr>
        </p:pic>
        <p:pic>
          <p:nvPicPr>
            <p:cNvPr id="5130" name="Picture 10"/>
            <p:cNvPicPr>
              <a:picLocks noChangeAspect="1" noChangeArrowheads="1"/>
            </p:cNvPicPr>
            <p:nvPr/>
          </p:nvPicPr>
          <p:blipFill>
            <a:blip r:embed="rId4" cstate="print"/>
            <a:srcRect/>
            <a:stretch>
              <a:fillRect/>
            </a:stretch>
          </p:blipFill>
          <p:spPr bwMode="auto">
            <a:xfrm>
              <a:off x="6380163" y="2805113"/>
              <a:ext cx="66675" cy="79375"/>
            </a:xfrm>
            <a:prstGeom prst="rect">
              <a:avLst/>
            </a:prstGeom>
            <a:noFill/>
            <a:ln w="9525">
              <a:noFill/>
              <a:miter lim="800000"/>
              <a:headEnd/>
              <a:tailEnd/>
            </a:ln>
          </p:spPr>
        </p:pic>
        <p:pic>
          <p:nvPicPr>
            <p:cNvPr id="5131" name="Picture 11"/>
            <p:cNvPicPr>
              <a:picLocks noChangeAspect="1" noChangeArrowheads="1"/>
            </p:cNvPicPr>
            <p:nvPr/>
          </p:nvPicPr>
          <p:blipFill>
            <a:blip r:embed="rId5" cstate="print"/>
            <a:srcRect/>
            <a:stretch>
              <a:fillRect/>
            </a:stretch>
          </p:blipFill>
          <p:spPr bwMode="auto">
            <a:xfrm>
              <a:off x="6413500" y="2678113"/>
              <a:ext cx="55563" cy="112712"/>
            </a:xfrm>
            <a:prstGeom prst="rect">
              <a:avLst/>
            </a:prstGeom>
            <a:noFill/>
            <a:ln w="9525">
              <a:noFill/>
              <a:miter lim="800000"/>
              <a:headEnd/>
              <a:tailEnd/>
            </a:ln>
          </p:spPr>
        </p:pic>
        <p:pic>
          <p:nvPicPr>
            <p:cNvPr id="5132" name="Picture 12"/>
            <p:cNvPicPr>
              <a:picLocks noChangeAspect="1" noChangeArrowheads="1"/>
            </p:cNvPicPr>
            <p:nvPr/>
          </p:nvPicPr>
          <p:blipFill>
            <a:blip r:embed="rId6" cstate="print"/>
            <a:srcRect/>
            <a:stretch>
              <a:fillRect/>
            </a:stretch>
          </p:blipFill>
          <p:spPr bwMode="auto">
            <a:xfrm>
              <a:off x="6440488" y="2474913"/>
              <a:ext cx="55563" cy="146050"/>
            </a:xfrm>
            <a:prstGeom prst="rect">
              <a:avLst/>
            </a:prstGeom>
            <a:noFill/>
            <a:ln w="9525">
              <a:noFill/>
              <a:miter lim="800000"/>
              <a:headEnd/>
              <a:tailEnd/>
            </a:ln>
          </p:spPr>
        </p:pic>
        <p:pic>
          <p:nvPicPr>
            <p:cNvPr id="5133" name="Picture 13"/>
            <p:cNvPicPr>
              <a:picLocks noChangeAspect="1" noChangeArrowheads="1"/>
            </p:cNvPicPr>
            <p:nvPr/>
          </p:nvPicPr>
          <p:blipFill>
            <a:blip r:embed="rId7" cstate="print"/>
            <a:srcRect/>
            <a:stretch>
              <a:fillRect/>
            </a:stretch>
          </p:blipFill>
          <p:spPr bwMode="auto">
            <a:xfrm>
              <a:off x="6464300" y="2262188"/>
              <a:ext cx="57150" cy="146050"/>
            </a:xfrm>
            <a:prstGeom prst="rect">
              <a:avLst/>
            </a:prstGeom>
            <a:noFill/>
            <a:ln w="9525">
              <a:noFill/>
              <a:miter lim="800000"/>
              <a:headEnd/>
              <a:tailEnd/>
            </a:ln>
          </p:spPr>
        </p:pic>
        <p:pic>
          <p:nvPicPr>
            <p:cNvPr id="5134" name="Picture 14"/>
            <p:cNvPicPr>
              <a:picLocks noChangeAspect="1" noChangeArrowheads="1"/>
            </p:cNvPicPr>
            <p:nvPr/>
          </p:nvPicPr>
          <p:blipFill>
            <a:blip r:embed="rId8" cstate="print"/>
            <a:srcRect/>
            <a:stretch>
              <a:fillRect/>
            </a:stretch>
          </p:blipFill>
          <p:spPr bwMode="auto">
            <a:xfrm>
              <a:off x="6483350" y="2081213"/>
              <a:ext cx="46038" cy="123825"/>
            </a:xfrm>
            <a:prstGeom prst="rect">
              <a:avLst/>
            </a:prstGeom>
            <a:noFill/>
            <a:ln w="9525">
              <a:noFill/>
              <a:miter lim="800000"/>
              <a:headEnd/>
              <a:tailEnd/>
            </a:ln>
          </p:spPr>
        </p:pic>
        <p:sp>
          <p:nvSpPr>
            <p:cNvPr id="5135" name="Freeform 15"/>
            <p:cNvSpPr>
              <a:spLocks/>
            </p:cNvSpPr>
            <p:nvPr/>
          </p:nvSpPr>
          <p:spPr bwMode="auto">
            <a:xfrm>
              <a:off x="6577013" y="2058988"/>
              <a:ext cx="139700" cy="835025"/>
            </a:xfrm>
            <a:custGeom>
              <a:avLst/>
              <a:gdLst/>
              <a:ahLst/>
              <a:cxnLst>
                <a:cxn ang="0">
                  <a:pos x="37" y="0"/>
                </a:cxn>
                <a:cxn ang="0">
                  <a:pos x="31" y="1"/>
                </a:cxn>
                <a:cxn ang="0">
                  <a:pos x="29" y="50"/>
                </a:cxn>
                <a:cxn ang="0">
                  <a:pos x="24" y="112"/>
                </a:cxn>
                <a:cxn ang="0">
                  <a:pos x="18" y="170"/>
                </a:cxn>
                <a:cxn ang="0">
                  <a:pos x="12" y="206"/>
                </a:cxn>
                <a:cxn ang="0">
                  <a:pos x="9" y="212"/>
                </a:cxn>
                <a:cxn ang="0">
                  <a:pos x="7" y="218"/>
                </a:cxn>
                <a:cxn ang="0">
                  <a:pos x="4" y="221"/>
                </a:cxn>
                <a:cxn ang="0">
                  <a:pos x="2" y="223"/>
                </a:cxn>
                <a:cxn ang="0">
                  <a:pos x="0" y="223"/>
                </a:cxn>
                <a:cxn ang="0">
                  <a:pos x="0" y="223"/>
                </a:cxn>
                <a:cxn ang="0">
                  <a:pos x="6" y="223"/>
                </a:cxn>
                <a:cxn ang="0">
                  <a:pos x="7" y="223"/>
                </a:cxn>
                <a:cxn ang="0">
                  <a:pos x="8" y="223"/>
                </a:cxn>
                <a:cxn ang="0">
                  <a:pos x="10" y="221"/>
                </a:cxn>
                <a:cxn ang="0">
                  <a:pos x="13" y="218"/>
                </a:cxn>
                <a:cxn ang="0">
                  <a:pos x="15" y="212"/>
                </a:cxn>
                <a:cxn ang="0">
                  <a:pos x="17" y="206"/>
                </a:cxn>
                <a:cxn ang="0">
                  <a:pos x="23" y="170"/>
                </a:cxn>
                <a:cxn ang="0">
                  <a:pos x="29" y="112"/>
                </a:cxn>
                <a:cxn ang="0">
                  <a:pos x="34" y="50"/>
                </a:cxn>
                <a:cxn ang="0">
                  <a:pos x="37" y="0"/>
                </a:cxn>
              </a:cxnLst>
              <a:rect l="0" t="0" r="r" b="b"/>
              <a:pathLst>
                <a:path w="37" h="223">
                  <a:moveTo>
                    <a:pt x="37" y="0"/>
                  </a:moveTo>
                  <a:cubicBezTo>
                    <a:pt x="31" y="1"/>
                    <a:pt x="31" y="1"/>
                    <a:pt x="31" y="1"/>
                  </a:cubicBezTo>
                  <a:cubicBezTo>
                    <a:pt x="31" y="14"/>
                    <a:pt x="30" y="31"/>
                    <a:pt x="29" y="50"/>
                  </a:cubicBezTo>
                  <a:cubicBezTo>
                    <a:pt x="27" y="70"/>
                    <a:pt x="26" y="91"/>
                    <a:pt x="24" y="112"/>
                  </a:cubicBezTo>
                  <a:cubicBezTo>
                    <a:pt x="22" y="133"/>
                    <a:pt x="20" y="153"/>
                    <a:pt x="18" y="170"/>
                  </a:cubicBezTo>
                  <a:cubicBezTo>
                    <a:pt x="16" y="187"/>
                    <a:pt x="13" y="200"/>
                    <a:pt x="12" y="206"/>
                  </a:cubicBezTo>
                  <a:cubicBezTo>
                    <a:pt x="11" y="208"/>
                    <a:pt x="10" y="211"/>
                    <a:pt x="9" y="212"/>
                  </a:cubicBezTo>
                  <a:cubicBezTo>
                    <a:pt x="9" y="214"/>
                    <a:pt x="8" y="216"/>
                    <a:pt x="7" y="218"/>
                  </a:cubicBezTo>
                  <a:cubicBezTo>
                    <a:pt x="6" y="219"/>
                    <a:pt x="5" y="220"/>
                    <a:pt x="4" y="221"/>
                  </a:cubicBezTo>
                  <a:cubicBezTo>
                    <a:pt x="4" y="222"/>
                    <a:pt x="3" y="223"/>
                    <a:pt x="2" y="223"/>
                  </a:cubicBezTo>
                  <a:cubicBezTo>
                    <a:pt x="1" y="223"/>
                    <a:pt x="1" y="223"/>
                    <a:pt x="0" y="223"/>
                  </a:cubicBezTo>
                  <a:cubicBezTo>
                    <a:pt x="0" y="223"/>
                    <a:pt x="0" y="223"/>
                    <a:pt x="0" y="223"/>
                  </a:cubicBezTo>
                  <a:cubicBezTo>
                    <a:pt x="6" y="223"/>
                    <a:pt x="6" y="223"/>
                    <a:pt x="6" y="223"/>
                  </a:cubicBezTo>
                  <a:cubicBezTo>
                    <a:pt x="7" y="223"/>
                    <a:pt x="7" y="223"/>
                    <a:pt x="7" y="223"/>
                  </a:cubicBezTo>
                  <a:cubicBezTo>
                    <a:pt x="7" y="223"/>
                    <a:pt x="8" y="223"/>
                    <a:pt x="8" y="223"/>
                  </a:cubicBezTo>
                  <a:cubicBezTo>
                    <a:pt x="9" y="223"/>
                    <a:pt x="9" y="222"/>
                    <a:pt x="10" y="221"/>
                  </a:cubicBezTo>
                  <a:cubicBezTo>
                    <a:pt x="11" y="220"/>
                    <a:pt x="12" y="219"/>
                    <a:pt x="13" y="218"/>
                  </a:cubicBezTo>
                  <a:cubicBezTo>
                    <a:pt x="13" y="216"/>
                    <a:pt x="14" y="214"/>
                    <a:pt x="15" y="212"/>
                  </a:cubicBezTo>
                  <a:cubicBezTo>
                    <a:pt x="16" y="211"/>
                    <a:pt x="17" y="208"/>
                    <a:pt x="17" y="206"/>
                  </a:cubicBezTo>
                  <a:cubicBezTo>
                    <a:pt x="19" y="200"/>
                    <a:pt x="21" y="187"/>
                    <a:pt x="23" y="170"/>
                  </a:cubicBezTo>
                  <a:cubicBezTo>
                    <a:pt x="25" y="153"/>
                    <a:pt x="27" y="133"/>
                    <a:pt x="29" y="112"/>
                  </a:cubicBezTo>
                  <a:cubicBezTo>
                    <a:pt x="31" y="91"/>
                    <a:pt x="32" y="70"/>
                    <a:pt x="34" y="50"/>
                  </a:cubicBezTo>
                  <a:cubicBezTo>
                    <a:pt x="35" y="31"/>
                    <a:pt x="36" y="14"/>
                    <a:pt x="37" y="0"/>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36" name="Freeform 16"/>
            <p:cNvSpPr>
              <a:spLocks/>
            </p:cNvSpPr>
            <p:nvPr/>
          </p:nvSpPr>
          <p:spPr bwMode="auto">
            <a:xfrm>
              <a:off x="6172200" y="2062163"/>
              <a:ext cx="511175" cy="836612"/>
            </a:xfrm>
            <a:custGeom>
              <a:avLst/>
              <a:gdLst/>
              <a:ahLst/>
              <a:cxnLst>
                <a:cxn ang="0">
                  <a:pos x="136" y="0"/>
                </a:cxn>
                <a:cxn ang="0">
                  <a:pos x="47" y="4"/>
                </a:cxn>
                <a:cxn ang="0">
                  <a:pos x="42" y="53"/>
                </a:cxn>
                <a:cxn ang="0">
                  <a:pos x="35" y="113"/>
                </a:cxn>
                <a:cxn ang="0">
                  <a:pos x="26" y="170"/>
                </a:cxn>
                <a:cxn ang="0">
                  <a:pos x="17" y="205"/>
                </a:cxn>
                <a:cxn ang="0">
                  <a:pos x="14" y="212"/>
                </a:cxn>
                <a:cxn ang="0">
                  <a:pos x="10" y="217"/>
                </a:cxn>
                <a:cxn ang="0">
                  <a:pos x="7" y="220"/>
                </a:cxn>
                <a:cxn ang="0">
                  <a:pos x="3" y="222"/>
                </a:cxn>
                <a:cxn ang="0">
                  <a:pos x="2" y="223"/>
                </a:cxn>
                <a:cxn ang="0">
                  <a:pos x="0" y="223"/>
                </a:cxn>
                <a:cxn ang="0">
                  <a:pos x="104" y="222"/>
                </a:cxn>
                <a:cxn ang="0">
                  <a:pos x="106" y="222"/>
                </a:cxn>
                <a:cxn ang="0">
                  <a:pos x="106" y="222"/>
                </a:cxn>
                <a:cxn ang="0">
                  <a:pos x="109" y="220"/>
                </a:cxn>
                <a:cxn ang="0">
                  <a:pos x="111" y="217"/>
                </a:cxn>
                <a:cxn ang="0">
                  <a:pos x="114" y="211"/>
                </a:cxn>
                <a:cxn ang="0">
                  <a:pos x="116" y="205"/>
                </a:cxn>
                <a:cxn ang="0">
                  <a:pos x="122" y="169"/>
                </a:cxn>
                <a:cxn ang="0">
                  <a:pos x="128" y="111"/>
                </a:cxn>
                <a:cxn ang="0">
                  <a:pos x="133" y="50"/>
                </a:cxn>
                <a:cxn ang="0">
                  <a:pos x="136" y="0"/>
                </a:cxn>
              </a:cxnLst>
              <a:rect l="0" t="0" r="r" b="b"/>
              <a:pathLst>
                <a:path w="136" h="223">
                  <a:moveTo>
                    <a:pt x="136" y="0"/>
                  </a:moveTo>
                  <a:cubicBezTo>
                    <a:pt x="47" y="4"/>
                    <a:pt x="47" y="4"/>
                    <a:pt x="47" y="4"/>
                  </a:cubicBezTo>
                  <a:cubicBezTo>
                    <a:pt x="46" y="17"/>
                    <a:pt x="44" y="34"/>
                    <a:pt x="42" y="53"/>
                  </a:cubicBezTo>
                  <a:cubicBezTo>
                    <a:pt x="40" y="72"/>
                    <a:pt x="38" y="93"/>
                    <a:pt x="35" y="113"/>
                  </a:cubicBezTo>
                  <a:cubicBezTo>
                    <a:pt x="32" y="134"/>
                    <a:pt x="29" y="154"/>
                    <a:pt x="26" y="170"/>
                  </a:cubicBezTo>
                  <a:cubicBezTo>
                    <a:pt x="23" y="187"/>
                    <a:pt x="20" y="199"/>
                    <a:pt x="17" y="205"/>
                  </a:cubicBezTo>
                  <a:cubicBezTo>
                    <a:pt x="16" y="208"/>
                    <a:pt x="15" y="210"/>
                    <a:pt x="14" y="212"/>
                  </a:cubicBezTo>
                  <a:cubicBezTo>
                    <a:pt x="13" y="214"/>
                    <a:pt x="11" y="215"/>
                    <a:pt x="10" y="217"/>
                  </a:cubicBezTo>
                  <a:cubicBezTo>
                    <a:pt x="9" y="218"/>
                    <a:pt x="8" y="219"/>
                    <a:pt x="7" y="220"/>
                  </a:cubicBezTo>
                  <a:cubicBezTo>
                    <a:pt x="5" y="221"/>
                    <a:pt x="4" y="222"/>
                    <a:pt x="3" y="222"/>
                  </a:cubicBezTo>
                  <a:cubicBezTo>
                    <a:pt x="2" y="222"/>
                    <a:pt x="2" y="222"/>
                    <a:pt x="2" y="223"/>
                  </a:cubicBezTo>
                  <a:cubicBezTo>
                    <a:pt x="1" y="223"/>
                    <a:pt x="1" y="223"/>
                    <a:pt x="0" y="223"/>
                  </a:cubicBezTo>
                  <a:cubicBezTo>
                    <a:pt x="104" y="222"/>
                    <a:pt x="104" y="222"/>
                    <a:pt x="104" y="222"/>
                  </a:cubicBezTo>
                  <a:cubicBezTo>
                    <a:pt x="105" y="222"/>
                    <a:pt x="105" y="222"/>
                    <a:pt x="106" y="222"/>
                  </a:cubicBezTo>
                  <a:cubicBezTo>
                    <a:pt x="106" y="222"/>
                    <a:pt x="106" y="222"/>
                    <a:pt x="106" y="222"/>
                  </a:cubicBezTo>
                  <a:cubicBezTo>
                    <a:pt x="107" y="222"/>
                    <a:pt x="108" y="221"/>
                    <a:pt x="109" y="220"/>
                  </a:cubicBezTo>
                  <a:cubicBezTo>
                    <a:pt x="109" y="219"/>
                    <a:pt x="110" y="218"/>
                    <a:pt x="111" y="217"/>
                  </a:cubicBezTo>
                  <a:cubicBezTo>
                    <a:pt x="112" y="215"/>
                    <a:pt x="113" y="213"/>
                    <a:pt x="114" y="211"/>
                  </a:cubicBezTo>
                  <a:cubicBezTo>
                    <a:pt x="114" y="210"/>
                    <a:pt x="115" y="207"/>
                    <a:pt x="116" y="205"/>
                  </a:cubicBezTo>
                  <a:cubicBezTo>
                    <a:pt x="118" y="199"/>
                    <a:pt x="120" y="186"/>
                    <a:pt x="122" y="169"/>
                  </a:cubicBezTo>
                  <a:cubicBezTo>
                    <a:pt x="124" y="152"/>
                    <a:pt x="126" y="132"/>
                    <a:pt x="128" y="111"/>
                  </a:cubicBezTo>
                  <a:cubicBezTo>
                    <a:pt x="130" y="90"/>
                    <a:pt x="132" y="69"/>
                    <a:pt x="133" y="50"/>
                  </a:cubicBezTo>
                  <a:cubicBezTo>
                    <a:pt x="135" y="30"/>
                    <a:pt x="136" y="13"/>
                    <a:pt x="136" y="0"/>
                  </a:cubicBezTo>
                  <a:close/>
                </a:path>
              </a:pathLst>
            </a:cu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37" name="Freeform 17"/>
            <p:cNvSpPr>
              <a:spLocks/>
            </p:cNvSpPr>
            <p:nvPr/>
          </p:nvSpPr>
          <p:spPr bwMode="auto">
            <a:xfrm>
              <a:off x="6138863" y="2076450"/>
              <a:ext cx="195263" cy="822325"/>
            </a:xfrm>
            <a:custGeom>
              <a:avLst/>
              <a:gdLst/>
              <a:ahLst/>
              <a:cxnLst>
                <a:cxn ang="0">
                  <a:pos x="52" y="0"/>
                </a:cxn>
                <a:cxn ang="0">
                  <a:pos x="48" y="0"/>
                </a:cxn>
                <a:cxn ang="0">
                  <a:pos x="43" y="49"/>
                </a:cxn>
                <a:cxn ang="0">
                  <a:pos x="36" y="109"/>
                </a:cxn>
                <a:cxn ang="0">
                  <a:pos x="26" y="166"/>
                </a:cxn>
                <a:cxn ang="0">
                  <a:pos x="17" y="201"/>
                </a:cxn>
                <a:cxn ang="0">
                  <a:pos x="14" y="208"/>
                </a:cxn>
                <a:cxn ang="0">
                  <a:pos x="10" y="213"/>
                </a:cxn>
                <a:cxn ang="0">
                  <a:pos x="6" y="216"/>
                </a:cxn>
                <a:cxn ang="0">
                  <a:pos x="3" y="218"/>
                </a:cxn>
                <a:cxn ang="0">
                  <a:pos x="1" y="219"/>
                </a:cxn>
                <a:cxn ang="0">
                  <a:pos x="0" y="219"/>
                </a:cxn>
                <a:cxn ang="0">
                  <a:pos x="6" y="219"/>
                </a:cxn>
                <a:cxn ang="0">
                  <a:pos x="7" y="219"/>
                </a:cxn>
                <a:cxn ang="0">
                  <a:pos x="8" y="218"/>
                </a:cxn>
                <a:cxn ang="0">
                  <a:pos x="12" y="216"/>
                </a:cxn>
                <a:cxn ang="0">
                  <a:pos x="16" y="213"/>
                </a:cxn>
                <a:cxn ang="0">
                  <a:pos x="19" y="208"/>
                </a:cxn>
                <a:cxn ang="0">
                  <a:pos x="23" y="201"/>
                </a:cxn>
                <a:cxn ang="0">
                  <a:pos x="32" y="166"/>
                </a:cxn>
                <a:cxn ang="0">
                  <a:pos x="41" y="109"/>
                </a:cxn>
                <a:cxn ang="0">
                  <a:pos x="48" y="49"/>
                </a:cxn>
                <a:cxn ang="0">
                  <a:pos x="52" y="0"/>
                </a:cxn>
              </a:cxnLst>
              <a:rect l="0" t="0" r="r" b="b"/>
              <a:pathLst>
                <a:path w="52" h="219">
                  <a:moveTo>
                    <a:pt x="52" y="0"/>
                  </a:moveTo>
                  <a:cubicBezTo>
                    <a:pt x="48" y="0"/>
                    <a:pt x="48" y="0"/>
                    <a:pt x="48" y="0"/>
                  </a:cubicBezTo>
                  <a:cubicBezTo>
                    <a:pt x="47" y="13"/>
                    <a:pt x="45" y="30"/>
                    <a:pt x="43" y="49"/>
                  </a:cubicBezTo>
                  <a:cubicBezTo>
                    <a:pt x="41" y="68"/>
                    <a:pt x="38" y="89"/>
                    <a:pt x="36" y="109"/>
                  </a:cubicBezTo>
                  <a:cubicBezTo>
                    <a:pt x="33" y="130"/>
                    <a:pt x="30" y="150"/>
                    <a:pt x="26" y="166"/>
                  </a:cubicBezTo>
                  <a:cubicBezTo>
                    <a:pt x="23" y="183"/>
                    <a:pt x="20" y="195"/>
                    <a:pt x="17" y="201"/>
                  </a:cubicBezTo>
                  <a:cubicBezTo>
                    <a:pt x="16" y="204"/>
                    <a:pt x="15" y="206"/>
                    <a:pt x="14" y="208"/>
                  </a:cubicBezTo>
                  <a:cubicBezTo>
                    <a:pt x="13" y="210"/>
                    <a:pt x="11" y="212"/>
                    <a:pt x="10" y="213"/>
                  </a:cubicBezTo>
                  <a:cubicBezTo>
                    <a:pt x="9" y="214"/>
                    <a:pt x="8" y="215"/>
                    <a:pt x="6" y="216"/>
                  </a:cubicBezTo>
                  <a:cubicBezTo>
                    <a:pt x="5" y="217"/>
                    <a:pt x="4" y="218"/>
                    <a:pt x="3" y="218"/>
                  </a:cubicBezTo>
                  <a:cubicBezTo>
                    <a:pt x="2" y="218"/>
                    <a:pt x="1" y="218"/>
                    <a:pt x="1" y="219"/>
                  </a:cubicBezTo>
                  <a:cubicBezTo>
                    <a:pt x="0" y="219"/>
                    <a:pt x="0" y="219"/>
                    <a:pt x="0" y="219"/>
                  </a:cubicBezTo>
                  <a:cubicBezTo>
                    <a:pt x="6" y="219"/>
                    <a:pt x="6" y="219"/>
                    <a:pt x="6" y="219"/>
                  </a:cubicBezTo>
                  <a:cubicBezTo>
                    <a:pt x="6" y="219"/>
                    <a:pt x="7" y="219"/>
                    <a:pt x="7" y="219"/>
                  </a:cubicBezTo>
                  <a:cubicBezTo>
                    <a:pt x="8" y="218"/>
                    <a:pt x="8" y="218"/>
                    <a:pt x="8" y="218"/>
                  </a:cubicBezTo>
                  <a:cubicBezTo>
                    <a:pt x="10" y="218"/>
                    <a:pt x="11" y="217"/>
                    <a:pt x="12" y="216"/>
                  </a:cubicBezTo>
                  <a:cubicBezTo>
                    <a:pt x="13" y="215"/>
                    <a:pt x="15" y="214"/>
                    <a:pt x="16" y="213"/>
                  </a:cubicBezTo>
                  <a:cubicBezTo>
                    <a:pt x="17" y="211"/>
                    <a:pt x="18" y="210"/>
                    <a:pt x="19" y="208"/>
                  </a:cubicBezTo>
                  <a:cubicBezTo>
                    <a:pt x="20" y="206"/>
                    <a:pt x="22" y="204"/>
                    <a:pt x="23" y="201"/>
                  </a:cubicBezTo>
                  <a:cubicBezTo>
                    <a:pt x="25" y="195"/>
                    <a:pt x="29" y="183"/>
                    <a:pt x="32" y="166"/>
                  </a:cubicBezTo>
                  <a:cubicBezTo>
                    <a:pt x="35" y="150"/>
                    <a:pt x="38" y="130"/>
                    <a:pt x="41" y="109"/>
                  </a:cubicBezTo>
                  <a:cubicBezTo>
                    <a:pt x="43" y="89"/>
                    <a:pt x="46" y="68"/>
                    <a:pt x="48" y="49"/>
                  </a:cubicBezTo>
                  <a:cubicBezTo>
                    <a:pt x="50" y="30"/>
                    <a:pt x="52" y="13"/>
                    <a:pt x="52" y="0"/>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38" name="Freeform 18"/>
            <p:cNvSpPr>
              <a:spLocks/>
            </p:cNvSpPr>
            <p:nvPr/>
          </p:nvSpPr>
          <p:spPr bwMode="auto">
            <a:xfrm>
              <a:off x="6562725" y="2062163"/>
              <a:ext cx="131763" cy="831850"/>
            </a:xfrm>
            <a:custGeom>
              <a:avLst/>
              <a:gdLst/>
              <a:ahLst/>
              <a:cxnLst>
                <a:cxn ang="0">
                  <a:pos x="35" y="0"/>
                </a:cxn>
                <a:cxn ang="0">
                  <a:pos x="33" y="49"/>
                </a:cxn>
                <a:cxn ang="0">
                  <a:pos x="28" y="111"/>
                </a:cxn>
                <a:cxn ang="0">
                  <a:pos x="22" y="169"/>
                </a:cxn>
                <a:cxn ang="0">
                  <a:pos x="16" y="205"/>
                </a:cxn>
                <a:cxn ang="0">
                  <a:pos x="13" y="211"/>
                </a:cxn>
                <a:cxn ang="0">
                  <a:pos x="11" y="217"/>
                </a:cxn>
                <a:cxn ang="0">
                  <a:pos x="8" y="220"/>
                </a:cxn>
                <a:cxn ang="0">
                  <a:pos x="6" y="222"/>
                </a:cxn>
                <a:cxn ang="0">
                  <a:pos x="4" y="222"/>
                </a:cxn>
                <a:cxn ang="0">
                  <a:pos x="4" y="222"/>
                </a:cxn>
                <a:cxn ang="0">
                  <a:pos x="0" y="222"/>
                </a:cxn>
                <a:cxn ang="0">
                  <a:pos x="2" y="222"/>
                </a:cxn>
                <a:cxn ang="0">
                  <a:pos x="2" y="222"/>
                </a:cxn>
                <a:cxn ang="0">
                  <a:pos x="5" y="220"/>
                </a:cxn>
                <a:cxn ang="0">
                  <a:pos x="7" y="217"/>
                </a:cxn>
                <a:cxn ang="0">
                  <a:pos x="10" y="211"/>
                </a:cxn>
                <a:cxn ang="0">
                  <a:pos x="12" y="205"/>
                </a:cxn>
                <a:cxn ang="0">
                  <a:pos x="18" y="169"/>
                </a:cxn>
                <a:cxn ang="0">
                  <a:pos x="24" y="111"/>
                </a:cxn>
                <a:cxn ang="0">
                  <a:pos x="29" y="50"/>
                </a:cxn>
                <a:cxn ang="0">
                  <a:pos x="32" y="0"/>
                </a:cxn>
                <a:cxn ang="0">
                  <a:pos x="35" y="0"/>
                </a:cxn>
              </a:cxnLst>
              <a:rect l="0" t="0" r="r" b="b"/>
              <a:pathLst>
                <a:path w="35" h="222">
                  <a:moveTo>
                    <a:pt x="35" y="0"/>
                  </a:moveTo>
                  <a:cubicBezTo>
                    <a:pt x="35" y="13"/>
                    <a:pt x="34" y="30"/>
                    <a:pt x="33" y="49"/>
                  </a:cubicBezTo>
                  <a:cubicBezTo>
                    <a:pt x="31" y="69"/>
                    <a:pt x="30" y="90"/>
                    <a:pt x="28" y="111"/>
                  </a:cubicBezTo>
                  <a:cubicBezTo>
                    <a:pt x="26" y="132"/>
                    <a:pt x="24" y="152"/>
                    <a:pt x="22" y="169"/>
                  </a:cubicBezTo>
                  <a:cubicBezTo>
                    <a:pt x="20" y="186"/>
                    <a:pt x="17" y="199"/>
                    <a:pt x="16" y="205"/>
                  </a:cubicBezTo>
                  <a:cubicBezTo>
                    <a:pt x="15" y="207"/>
                    <a:pt x="14" y="210"/>
                    <a:pt x="13" y="211"/>
                  </a:cubicBezTo>
                  <a:cubicBezTo>
                    <a:pt x="13" y="213"/>
                    <a:pt x="12" y="215"/>
                    <a:pt x="11" y="217"/>
                  </a:cubicBezTo>
                  <a:cubicBezTo>
                    <a:pt x="10" y="218"/>
                    <a:pt x="9" y="219"/>
                    <a:pt x="8" y="220"/>
                  </a:cubicBezTo>
                  <a:cubicBezTo>
                    <a:pt x="8" y="221"/>
                    <a:pt x="7" y="222"/>
                    <a:pt x="6" y="222"/>
                  </a:cubicBezTo>
                  <a:cubicBezTo>
                    <a:pt x="5" y="222"/>
                    <a:pt x="5" y="222"/>
                    <a:pt x="4" y="222"/>
                  </a:cubicBezTo>
                  <a:cubicBezTo>
                    <a:pt x="4" y="222"/>
                    <a:pt x="4" y="222"/>
                    <a:pt x="4" y="222"/>
                  </a:cubicBezTo>
                  <a:cubicBezTo>
                    <a:pt x="0" y="222"/>
                    <a:pt x="0" y="222"/>
                    <a:pt x="0" y="222"/>
                  </a:cubicBezTo>
                  <a:cubicBezTo>
                    <a:pt x="1" y="222"/>
                    <a:pt x="1" y="222"/>
                    <a:pt x="2" y="222"/>
                  </a:cubicBezTo>
                  <a:cubicBezTo>
                    <a:pt x="2" y="222"/>
                    <a:pt x="2" y="222"/>
                    <a:pt x="2" y="222"/>
                  </a:cubicBezTo>
                  <a:cubicBezTo>
                    <a:pt x="3" y="222"/>
                    <a:pt x="4" y="221"/>
                    <a:pt x="5" y="220"/>
                  </a:cubicBezTo>
                  <a:cubicBezTo>
                    <a:pt x="5" y="219"/>
                    <a:pt x="6" y="218"/>
                    <a:pt x="7" y="217"/>
                  </a:cubicBezTo>
                  <a:cubicBezTo>
                    <a:pt x="8" y="215"/>
                    <a:pt x="9" y="213"/>
                    <a:pt x="10" y="211"/>
                  </a:cubicBezTo>
                  <a:cubicBezTo>
                    <a:pt x="10" y="210"/>
                    <a:pt x="11" y="207"/>
                    <a:pt x="12" y="205"/>
                  </a:cubicBezTo>
                  <a:cubicBezTo>
                    <a:pt x="14" y="199"/>
                    <a:pt x="16" y="186"/>
                    <a:pt x="18" y="169"/>
                  </a:cubicBezTo>
                  <a:cubicBezTo>
                    <a:pt x="20" y="152"/>
                    <a:pt x="22" y="132"/>
                    <a:pt x="24" y="111"/>
                  </a:cubicBezTo>
                  <a:cubicBezTo>
                    <a:pt x="26" y="90"/>
                    <a:pt x="28" y="69"/>
                    <a:pt x="29" y="50"/>
                  </a:cubicBezTo>
                  <a:cubicBezTo>
                    <a:pt x="31" y="30"/>
                    <a:pt x="32" y="13"/>
                    <a:pt x="32" y="0"/>
                  </a:cubicBezTo>
                  <a:cubicBezTo>
                    <a:pt x="35" y="0"/>
                    <a:pt x="35" y="0"/>
                    <a:pt x="35"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39" name="Freeform 19"/>
            <p:cNvSpPr>
              <a:spLocks/>
            </p:cNvSpPr>
            <p:nvPr/>
          </p:nvSpPr>
          <p:spPr bwMode="auto">
            <a:xfrm>
              <a:off x="6161088" y="2076450"/>
              <a:ext cx="187325" cy="822325"/>
            </a:xfrm>
            <a:custGeom>
              <a:avLst/>
              <a:gdLst/>
              <a:ahLst/>
              <a:cxnLst>
                <a:cxn ang="0">
                  <a:pos x="50" y="0"/>
                </a:cxn>
                <a:cxn ang="0">
                  <a:pos x="45" y="49"/>
                </a:cxn>
                <a:cxn ang="0">
                  <a:pos x="38" y="109"/>
                </a:cxn>
                <a:cxn ang="0">
                  <a:pos x="29" y="166"/>
                </a:cxn>
                <a:cxn ang="0">
                  <a:pos x="20" y="201"/>
                </a:cxn>
                <a:cxn ang="0">
                  <a:pos x="17" y="208"/>
                </a:cxn>
                <a:cxn ang="0">
                  <a:pos x="13" y="213"/>
                </a:cxn>
                <a:cxn ang="0">
                  <a:pos x="10" y="216"/>
                </a:cxn>
                <a:cxn ang="0">
                  <a:pos x="6" y="218"/>
                </a:cxn>
                <a:cxn ang="0">
                  <a:pos x="5" y="219"/>
                </a:cxn>
                <a:cxn ang="0">
                  <a:pos x="3" y="219"/>
                </a:cxn>
                <a:cxn ang="0">
                  <a:pos x="0" y="219"/>
                </a:cxn>
                <a:cxn ang="0">
                  <a:pos x="1" y="219"/>
                </a:cxn>
                <a:cxn ang="0">
                  <a:pos x="2" y="218"/>
                </a:cxn>
                <a:cxn ang="0">
                  <a:pos x="6" y="216"/>
                </a:cxn>
                <a:cxn ang="0">
                  <a:pos x="10" y="213"/>
                </a:cxn>
                <a:cxn ang="0">
                  <a:pos x="13" y="208"/>
                </a:cxn>
                <a:cxn ang="0">
                  <a:pos x="17" y="201"/>
                </a:cxn>
                <a:cxn ang="0">
                  <a:pos x="26" y="166"/>
                </a:cxn>
                <a:cxn ang="0">
                  <a:pos x="35" y="109"/>
                </a:cxn>
                <a:cxn ang="0">
                  <a:pos x="42" y="49"/>
                </a:cxn>
                <a:cxn ang="0">
                  <a:pos x="46" y="0"/>
                </a:cxn>
                <a:cxn ang="0">
                  <a:pos x="50" y="0"/>
                </a:cxn>
              </a:cxnLst>
              <a:rect l="0" t="0" r="r" b="b"/>
              <a:pathLst>
                <a:path w="50" h="219">
                  <a:moveTo>
                    <a:pt x="50" y="0"/>
                  </a:moveTo>
                  <a:cubicBezTo>
                    <a:pt x="49" y="13"/>
                    <a:pt x="47" y="30"/>
                    <a:pt x="45" y="49"/>
                  </a:cubicBezTo>
                  <a:cubicBezTo>
                    <a:pt x="43" y="68"/>
                    <a:pt x="41" y="89"/>
                    <a:pt x="38" y="109"/>
                  </a:cubicBezTo>
                  <a:cubicBezTo>
                    <a:pt x="35" y="130"/>
                    <a:pt x="32" y="150"/>
                    <a:pt x="29" y="166"/>
                  </a:cubicBezTo>
                  <a:cubicBezTo>
                    <a:pt x="26" y="183"/>
                    <a:pt x="23" y="195"/>
                    <a:pt x="20" y="201"/>
                  </a:cubicBezTo>
                  <a:cubicBezTo>
                    <a:pt x="19" y="204"/>
                    <a:pt x="18" y="206"/>
                    <a:pt x="17" y="208"/>
                  </a:cubicBezTo>
                  <a:cubicBezTo>
                    <a:pt x="16" y="210"/>
                    <a:pt x="14" y="211"/>
                    <a:pt x="13" y="213"/>
                  </a:cubicBezTo>
                  <a:cubicBezTo>
                    <a:pt x="12" y="214"/>
                    <a:pt x="11" y="215"/>
                    <a:pt x="10" y="216"/>
                  </a:cubicBezTo>
                  <a:cubicBezTo>
                    <a:pt x="8" y="217"/>
                    <a:pt x="7" y="218"/>
                    <a:pt x="6" y="218"/>
                  </a:cubicBezTo>
                  <a:cubicBezTo>
                    <a:pt x="5" y="218"/>
                    <a:pt x="5" y="218"/>
                    <a:pt x="5" y="219"/>
                  </a:cubicBezTo>
                  <a:cubicBezTo>
                    <a:pt x="4" y="219"/>
                    <a:pt x="4" y="219"/>
                    <a:pt x="3" y="219"/>
                  </a:cubicBezTo>
                  <a:cubicBezTo>
                    <a:pt x="0" y="219"/>
                    <a:pt x="0" y="219"/>
                    <a:pt x="0" y="219"/>
                  </a:cubicBezTo>
                  <a:cubicBezTo>
                    <a:pt x="0" y="219"/>
                    <a:pt x="1" y="219"/>
                    <a:pt x="1" y="219"/>
                  </a:cubicBezTo>
                  <a:cubicBezTo>
                    <a:pt x="2" y="218"/>
                    <a:pt x="2" y="218"/>
                    <a:pt x="2" y="218"/>
                  </a:cubicBezTo>
                  <a:cubicBezTo>
                    <a:pt x="4" y="218"/>
                    <a:pt x="5" y="217"/>
                    <a:pt x="6" y="216"/>
                  </a:cubicBezTo>
                  <a:cubicBezTo>
                    <a:pt x="7" y="215"/>
                    <a:pt x="9" y="214"/>
                    <a:pt x="10" y="213"/>
                  </a:cubicBezTo>
                  <a:cubicBezTo>
                    <a:pt x="11" y="211"/>
                    <a:pt x="12" y="210"/>
                    <a:pt x="13" y="208"/>
                  </a:cubicBezTo>
                  <a:cubicBezTo>
                    <a:pt x="14" y="206"/>
                    <a:pt x="16" y="204"/>
                    <a:pt x="17" y="201"/>
                  </a:cubicBezTo>
                  <a:cubicBezTo>
                    <a:pt x="19" y="195"/>
                    <a:pt x="23" y="183"/>
                    <a:pt x="26" y="166"/>
                  </a:cubicBezTo>
                  <a:cubicBezTo>
                    <a:pt x="29" y="150"/>
                    <a:pt x="32" y="130"/>
                    <a:pt x="35" y="109"/>
                  </a:cubicBezTo>
                  <a:cubicBezTo>
                    <a:pt x="37" y="89"/>
                    <a:pt x="40" y="68"/>
                    <a:pt x="42" y="49"/>
                  </a:cubicBezTo>
                  <a:cubicBezTo>
                    <a:pt x="44" y="30"/>
                    <a:pt x="46" y="13"/>
                    <a:pt x="46" y="0"/>
                  </a:cubicBezTo>
                  <a:cubicBezTo>
                    <a:pt x="50" y="0"/>
                    <a:pt x="50" y="0"/>
                    <a:pt x="50"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0" name="Freeform 20"/>
            <p:cNvSpPr>
              <a:spLocks/>
            </p:cNvSpPr>
            <p:nvPr/>
          </p:nvSpPr>
          <p:spPr bwMode="auto">
            <a:xfrm>
              <a:off x="6359525" y="2890838"/>
              <a:ext cx="30163" cy="7937"/>
            </a:xfrm>
            <a:custGeom>
              <a:avLst/>
              <a:gdLst/>
              <a:ahLst/>
              <a:cxnLst>
                <a:cxn ang="0">
                  <a:pos x="8" y="0"/>
                </a:cxn>
                <a:cxn ang="0">
                  <a:pos x="7" y="1"/>
                </a:cxn>
                <a:cxn ang="0">
                  <a:pos x="7" y="1"/>
                </a:cxn>
                <a:cxn ang="0">
                  <a:pos x="6" y="1"/>
                </a:cxn>
                <a:cxn ang="0">
                  <a:pos x="6" y="1"/>
                </a:cxn>
                <a:cxn ang="0">
                  <a:pos x="5" y="1"/>
                </a:cxn>
                <a:cxn ang="0">
                  <a:pos x="5" y="1"/>
                </a:cxn>
                <a:cxn ang="0">
                  <a:pos x="4" y="1"/>
                </a:cxn>
                <a:cxn ang="0">
                  <a:pos x="4" y="1"/>
                </a:cxn>
                <a:cxn ang="0">
                  <a:pos x="0" y="2"/>
                </a:cxn>
                <a:cxn ang="0">
                  <a:pos x="0" y="1"/>
                </a:cxn>
                <a:cxn ang="0">
                  <a:pos x="1" y="1"/>
                </a:cxn>
                <a:cxn ang="0">
                  <a:pos x="1" y="1"/>
                </a:cxn>
                <a:cxn ang="0">
                  <a:pos x="2" y="1"/>
                </a:cxn>
                <a:cxn ang="0">
                  <a:pos x="2" y="1"/>
                </a:cxn>
                <a:cxn ang="0">
                  <a:pos x="3" y="1"/>
                </a:cxn>
                <a:cxn ang="0">
                  <a:pos x="3" y="1"/>
                </a:cxn>
                <a:cxn ang="0">
                  <a:pos x="4" y="0"/>
                </a:cxn>
                <a:cxn ang="0">
                  <a:pos x="8" y="0"/>
                </a:cxn>
              </a:cxnLst>
              <a:rect l="0" t="0" r="r" b="b"/>
              <a:pathLst>
                <a:path w="8" h="2">
                  <a:moveTo>
                    <a:pt x="8" y="0"/>
                  </a:moveTo>
                  <a:cubicBezTo>
                    <a:pt x="8" y="0"/>
                    <a:pt x="7" y="0"/>
                    <a:pt x="7" y="1"/>
                  </a:cubicBezTo>
                  <a:cubicBezTo>
                    <a:pt x="7" y="1"/>
                    <a:pt x="7" y="1"/>
                    <a:pt x="7" y="1"/>
                  </a:cubicBezTo>
                  <a:cubicBezTo>
                    <a:pt x="7" y="1"/>
                    <a:pt x="6" y="1"/>
                    <a:pt x="6" y="1"/>
                  </a:cubicBezTo>
                  <a:cubicBezTo>
                    <a:pt x="6" y="1"/>
                    <a:pt x="6" y="1"/>
                    <a:pt x="6" y="1"/>
                  </a:cubicBezTo>
                  <a:cubicBezTo>
                    <a:pt x="6" y="1"/>
                    <a:pt x="6" y="1"/>
                    <a:pt x="5" y="1"/>
                  </a:cubicBezTo>
                  <a:cubicBezTo>
                    <a:pt x="5" y="1"/>
                    <a:pt x="5" y="1"/>
                    <a:pt x="5" y="1"/>
                  </a:cubicBezTo>
                  <a:cubicBezTo>
                    <a:pt x="5" y="1"/>
                    <a:pt x="4" y="1"/>
                    <a:pt x="4" y="1"/>
                  </a:cubicBezTo>
                  <a:cubicBezTo>
                    <a:pt x="4" y="1"/>
                    <a:pt x="4" y="1"/>
                    <a:pt x="4" y="1"/>
                  </a:cubicBezTo>
                  <a:cubicBezTo>
                    <a:pt x="0" y="2"/>
                    <a:pt x="0" y="2"/>
                    <a:pt x="0" y="2"/>
                  </a:cubicBezTo>
                  <a:cubicBezTo>
                    <a:pt x="0" y="2"/>
                    <a:pt x="0" y="1"/>
                    <a:pt x="0" y="1"/>
                  </a:cubicBezTo>
                  <a:cubicBezTo>
                    <a:pt x="0" y="1"/>
                    <a:pt x="1" y="1"/>
                    <a:pt x="1" y="1"/>
                  </a:cubicBezTo>
                  <a:cubicBezTo>
                    <a:pt x="1" y="1"/>
                    <a:pt x="1" y="1"/>
                    <a:pt x="1" y="1"/>
                  </a:cubicBezTo>
                  <a:cubicBezTo>
                    <a:pt x="2" y="1"/>
                    <a:pt x="2" y="1"/>
                    <a:pt x="2" y="1"/>
                  </a:cubicBezTo>
                  <a:cubicBezTo>
                    <a:pt x="2" y="1"/>
                    <a:pt x="2" y="1"/>
                    <a:pt x="2" y="1"/>
                  </a:cubicBezTo>
                  <a:cubicBezTo>
                    <a:pt x="3" y="1"/>
                    <a:pt x="3" y="1"/>
                    <a:pt x="3" y="1"/>
                  </a:cubicBezTo>
                  <a:cubicBezTo>
                    <a:pt x="3" y="1"/>
                    <a:pt x="3" y="1"/>
                    <a:pt x="3" y="1"/>
                  </a:cubicBezTo>
                  <a:cubicBezTo>
                    <a:pt x="3" y="0"/>
                    <a:pt x="4" y="0"/>
                    <a:pt x="4" y="0"/>
                  </a:cubicBezTo>
                  <a:cubicBezTo>
                    <a:pt x="8" y="0"/>
                    <a:pt x="8" y="0"/>
                    <a:pt x="8"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1" name="Freeform 21"/>
            <p:cNvSpPr>
              <a:spLocks/>
            </p:cNvSpPr>
            <p:nvPr/>
          </p:nvSpPr>
          <p:spPr bwMode="auto">
            <a:xfrm>
              <a:off x="6394450" y="2822575"/>
              <a:ext cx="36513" cy="46037"/>
            </a:xfrm>
            <a:custGeom>
              <a:avLst/>
              <a:gdLst/>
              <a:ahLst/>
              <a:cxnLst>
                <a:cxn ang="0">
                  <a:pos x="6" y="0"/>
                </a:cxn>
                <a:cxn ang="0">
                  <a:pos x="6" y="1"/>
                </a:cxn>
                <a:cxn ang="0">
                  <a:pos x="6" y="1"/>
                </a:cxn>
                <a:cxn ang="0">
                  <a:pos x="5" y="2"/>
                </a:cxn>
                <a:cxn ang="0">
                  <a:pos x="5" y="2"/>
                </a:cxn>
                <a:cxn ang="0">
                  <a:pos x="4" y="5"/>
                </a:cxn>
                <a:cxn ang="0">
                  <a:pos x="3" y="8"/>
                </a:cxn>
                <a:cxn ang="0">
                  <a:pos x="2" y="10"/>
                </a:cxn>
                <a:cxn ang="0">
                  <a:pos x="0" y="12"/>
                </a:cxn>
                <a:cxn ang="0">
                  <a:pos x="4" y="12"/>
                </a:cxn>
                <a:cxn ang="0">
                  <a:pos x="5" y="10"/>
                </a:cxn>
                <a:cxn ang="0">
                  <a:pos x="7" y="8"/>
                </a:cxn>
                <a:cxn ang="0">
                  <a:pos x="8" y="5"/>
                </a:cxn>
                <a:cxn ang="0">
                  <a:pos x="9" y="2"/>
                </a:cxn>
                <a:cxn ang="0">
                  <a:pos x="9" y="2"/>
                </a:cxn>
                <a:cxn ang="0">
                  <a:pos x="9" y="1"/>
                </a:cxn>
                <a:cxn ang="0">
                  <a:pos x="10" y="1"/>
                </a:cxn>
                <a:cxn ang="0">
                  <a:pos x="10" y="0"/>
                </a:cxn>
                <a:cxn ang="0">
                  <a:pos x="6" y="0"/>
                </a:cxn>
              </a:cxnLst>
              <a:rect l="0" t="0" r="r" b="b"/>
              <a:pathLst>
                <a:path w="10" h="12">
                  <a:moveTo>
                    <a:pt x="6" y="0"/>
                  </a:moveTo>
                  <a:cubicBezTo>
                    <a:pt x="6" y="0"/>
                    <a:pt x="6" y="0"/>
                    <a:pt x="6" y="1"/>
                  </a:cubicBezTo>
                  <a:cubicBezTo>
                    <a:pt x="6" y="1"/>
                    <a:pt x="6" y="1"/>
                    <a:pt x="6" y="1"/>
                  </a:cubicBezTo>
                  <a:cubicBezTo>
                    <a:pt x="5" y="1"/>
                    <a:pt x="5" y="2"/>
                    <a:pt x="5" y="2"/>
                  </a:cubicBezTo>
                  <a:cubicBezTo>
                    <a:pt x="5" y="2"/>
                    <a:pt x="5" y="2"/>
                    <a:pt x="5" y="2"/>
                  </a:cubicBezTo>
                  <a:cubicBezTo>
                    <a:pt x="5" y="3"/>
                    <a:pt x="4" y="4"/>
                    <a:pt x="4" y="5"/>
                  </a:cubicBezTo>
                  <a:cubicBezTo>
                    <a:pt x="4" y="6"/>
                    <a:pt x="3" y="7"/>
                    <a:pt x="3" y="8"/>
                  </a:cubicBezTo>
                  <a:cubicBezTo>
                    <a:pt x="2" y="9"/>
                    <a:pt x="2" y="9"/>
                    <a:pt x="2" y="10"/>
                  </a:cubicBezTo>
                  <a:cubicBezTo>
                    <a:pt x="1" y="11"/>
                    <a:pt x="1" y="12"/>
                    <a:pt x="0" y="12"/>
                  </a:cubicBezTo>
                  <a:cubicBezTo>
                    <a:pt x="4" y="12"/>
                    <a:pt x="4" y="12"/>
                    <a:pt x="4" y="12"/>
                  </a:cubicBezTo>
                  <a:cubicBezTo>
                    <a:pt x="5" y="12"/>
                    <a:pt x="5" y="11"/>
                    <a:pt x="5" y="10"/>
                  </a:cubicBezTo>
                  <a:cubicBezTo>
                    <a:pt x="6" y="9"/>
                    <a:pt x="6" y="9"/>
                    <a:pt x="7" y="8"/>
                  </a:cubicBezTo>
                  <a:cubicBezTo>
                    <a:pt x="7" y="7"/>
                    <a:pt x="7" y="6"/>
                    <a:pt x="8" y="5"/>
                  </a:cubicBezTo>
                  <a:cubicBezTo>
                    <a:pt x="8" y="4"/>
                    <a:pt x="9" y="3"/>
                    <a:pt x="9" y="2"/>
                  </a:cubicBezTo>
                  <a:cubicBezTo>
                    <a:pt x="9" y="2"/>
                    <a:pt x="9" y="2"/>
                    <a:pt x="9" y="2"/>
                  </a:cubicBezTo>
                  <a:cubicBezTo>
                    <a:pt x="9" y="1"/>
                    <a:pt x="9" y="1"/>
                    <a:pt x="9" y="1"/>
                  </a:cubicBezTo>
                  <a:cubicBezTo>
                    <a:pt x="9" y="1"/>
                    <a:pt x="9" y="1"/>
                    <a:pt x="10" y="1"/>
                  </a:cubicBezTo>
                  <a:cubicBezTo>
                    <a:pt x="10" y="0"/>
                    <a:pt x="10" y="0"/>
                    <a:pt x="10" y="0"/>
                  </a:cubicBezTo>
                  <a:cubicBezTo>
                    <a:pt x="6" y="0"/>
                    <a:pt x="6" y="0"/>
                    <a:pt x="6"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2" name="Freeform 22"/>
            <p:cNvSpPr>
              <a:spLocks/>
            </p:cNvSpPr>
            <p:nvPr/>
          </p:nvSpPr>
          <p:spPr bwMode="auto">
            <a:xfrm>
              <a:off x="6427788" y="2687638"/>
              <a:ext cx="30163" cy="87312"/>
            </a:xfrm>
            <a:custGeom>
              <a:avLst/>
              <a:gdLst/>
              <a:ahLst/>
              <a:cxnLst>
                <a:cxn ang="0">
                  <a:pos x="4" y="0"/>
                </a:cxn>
                <a:cxn ang="0">
                  <a:pos x="3" y="7"/>
                </a:cxn>
                <a:cxn ang="0">
                  <a:pos x="2" y="13"/>
                </a:cxn>
                <a:cxn ang="0">
                  <a:pos x="1" y="18"/>
                </a:cxn>
                <a:cxn ang="0">
                  <a:pos x="0" y="23"/>
                </a:cxn>
                <a:cxn ang="0">
                  <a:pos x="4" y="23"/>
                </a:cxn>
                <a:cxn ang="0">
                  <a:pos x="5" y="18"/>
                </a:cxn>
                <a:cxn ang="0">
                  <a:pos x="6" y="13"/>
                </a:cxn>
                <a:cxn ang="0">
                  <a:pos x="7" y="7"/>
                </a:cxn>
                <a:cxn ang="0">
                  <a:pos x="8" y="0"/>
                </a:cxn>
                <a:cxn ang="0">
                  <a:pos x="4" y="0"/>
                </a:cxn>
              </a:cxnLst>
              <a:rect l="0" t="0" r="r" b="b"/>
              <a:pathLst>
                <a:path w="8" h="23">
                  <a:moveTo>
                    <a:pt x="4" y="0"/>
                  </a:moveTo>
                  <a:cubicBezTo>
                    <a:pt x="4" y="3"/>
                    <a:pt x="3" y="5"/>
                    <a:pt x="3" y="7"/>
                  </a:cubicBezTo>
                  <a:cubicBezTo>
                    <a:pt x="3" y="9"/>
                    <a:pt x="2" y="11"/>
                    <a:pt x="2" y="13"/>
                  </a:cubicBezTo>
                  <a:cubicBezTo>
                    <a:pt x="2" y="15"/>
                    <a:pt x="1" y="16"/>
                    <a:pt x="1" y="18"/>
                  </a:cubicBezTo>
                  <a:cubicBezTo>
                    <a:pt x="1" y="20"/>
                    <a:pt x="0" y="22"/>
                    <a:pt x="0" y="23"/>
                  </a:cubicBezTo>
                  <a:cubicBezTo>
                    <a:pt x="4" y="23"/>
                    <a:pt x="4" y="23"/>
                    <a:pt x="4" y="23"/>
                  </a:cubicBezTo>
                  <a:cubicBezTo>
                    <a:pt x="4" y="22"/>
                    <a:pt x="4" y="20"/>
                    <a:pt x="5" y="18"/>
                  </a:cubicBezTo>
                  <a:cubicBezTo>
                    <a:pt x="5" y="16"/>
                    <a:pt x="5" y="15"/>
                    <a:pt x="6" y="13"/>
                  </a:cubicBezTo>
                  <a:cubicBezTo>
                    <a:pt x="6" y="11"/>
                    <a:pt x="6" y="9"/>
                    <a:pt x="7" y="7"/>
                  </a:cubicBezTo>
                  <a:cubicBezTo>
                    <a:pt x="7" y="5"/>
                    <a:pt x="7" y="3"/>
                    <a:pt x="8" y="0"/>
                  </a:cubicBezTo>
                  <a:cubicBezTo>
                    <a:pt x="4" y="0"/>
                    <a:pt x="4" y="0"/>
                    <a:pt x="4"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3" name="Freeform 23"/>
            <p:cNvSpPr>
              <a:spLocks/>
            </p:cNvSpPr>
            <p:nvPr/>
          </p:nvSpPr>
          <p:spPr bwMode="auto">
            <a:xfrm>
              <a:off x="6453188" y="2489200"/>
              <a:ext cx="30163" cy="117475"/>
            </a:xfrm>
            <a:custGeom>
              <a:avLst/>
              <a:gdLst/>
              <a:ahLst/>
              <a:cxnLst>
                <a:cxn ang="0">
                  <a:pos x="4" y="0"/>
                </a:cxn>
                <a:cxn ang="0">
                  <a:pos x="3" y="8"/>
                </a:cxn>
                <a:cxn ang="0">
                  <a:pos x="2" y="16"/>
                </a:cxn>
                <a:cxn ang="0">
                  <a:pos x="1" y="23"/>
                </a:cxn>
                <a:cxn ang="0">
                  <a:pos x="0" y="31"/>
                </a:cxn>
                <a:cxn ang="0">
                  <a:pos x="4" y="31"/>
                </a:cxn>
                <a:cxn ang="0">
                  <a:pos x="5" y="23"/>
                </a:cxn>
                <a:cxn ang="0">
                  <a:pos x="6" y="16"/>
                </a:cxn>
                <a:cxn ang="0">
                  <a:pos x="7" y="8"/>
                </a:cxn>
                <a:cxn ang="0">
                  <a:pos x="8" y="0"/>
                </a:cxn>
                <a:cxn ang="0">
                  <a:pos x="4" y="0"/>
                </a:cxn>
              </a:cxnLst>
              <a:rect l="0" t="0" r="r" b="b"/>
              <a:pathLst>
                <a:path w="8" h="31">
                  <a:moveTo>
                    <a:pt x="4" y="0"/>
                  </a:moveTo>
                  <a:cubicBezTo>
                    <a:pt x="4" y="3"/>
                    <a:pt x="4" y="5"/>
                    <a:pt x="3" y="8"/>
                  </a:cubicBezTo>
                  <a:cubicBezTo>
                    <a:pt x="3" y="11"/>
                    <a:pt x="3" y="13"/>
                    <a:pt x="2" y="16"/>
                  </a:cubicBezTo>
                  <a:cubicBezTo>
                    <a:pt x="2" y="18"/>
                    <a:pt x="2" y="21"/>
                    <a:pt x="1" y="23"/>
                  </a:cubicBezTo>
                  <a:cubicBezTo>
                    <a:pt x="1" y="26"/>
                    <a:pt x="1" y="28"/>
                    <a:pt x="0" y="31"/>
                  </a:cubicBezTo>
                  <a:cubicBezTo>
                    <a:pt x="4" y="31"/>
                    <a:pt x="4" y="31"/>
                    <a:pt x="4" y="31"/>
                  </a:cubicBezTo>
                  <a:cubicBezTo>
                    <a:pt x="4" y="28"/>
                    <a:pt x="5" y="26"/>
                    <a:pt x="5" y="23"/>
                  </a:cubicBezTo>
                  <a:cubicBezTo>
                    <a:pt x="5" y="21"/>
                    <a:pt x="6" y="18"/>
                    <a:pt x="6" y="16"/>
                  </a:cubicBezTo>
                  <a:cubicBezTo>
                    <a:pt x="6" y="13"/>
                    <a:pt x="7" y="11"/>
                    <a:pt x="7" y="8"/>
                  </a:cubicBezTo>
                  <a:cubicBezTo>
                    <a:pt x="7" y="5"/>
                    <a:pt x="7" y="3"/>
                    <a:pt x="8" y="0"/>
                  </a:cubicBezTo>
                  <a:cubicBezTo>
                    <a:pt x="4" y="0"/>
                    <a:pt x="4" y="0"/>
                    <a:pt x="4"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4" name="Freeform 24"/>
            <p:cNvSpPr>
              <a:spLocks/>
            </p:cNvSpPr>
            <p:nvPr/>
          </p:nvSpPr>
          <p:spPr bwMode="auto">
            <a:xfrm>
              <a:off x="6480175" y="2276475"/>
              <a:ext cx="25400" cy="115887"/>
            </a:xfrm>
            <a:custGeom>
              <a:avLst/>
              <a:gdLst/>
              <a:ahLst/>
              <a:cxnLst>
                <a:cxn ang="0">
                  <a:pos x="3" y="0"/>
                </a:cxn>
                <a:cxn ang="0">
                  <a:pos x="2" y="8"/>
                </a:cxn>
                <a:cxn ang="0">
                  <a:pos x="2" y="16"/>
                </a:cxn>
                <a:cxn ang="0">
                  <a:pos x="1" y="24"/>
                </a:cxn>
                <a:cxn ang="0">
                  <a:pos x="0" y="31"/>
                </a:cxn>
                <a:cxn ang="0">
                  <a:pos x="4" y="31"/>
                </a:cxn>
                <a:cxn ang="0">
                  <a:pos x="4" y="23"/>
                </a:cxn>
                <a:cxn ang="0">
                  <a:pos x="5" y="16"/>
                </a:cxn>
                <a:cxn ang="0">
                  <a:pos x="6" y="8"/>
                </a:cxn>
                <a:cxn ang="0">
                  <a:pos x="7" y="0"/>
                </a:cxn>
                <a:cxn ang="0">
                  <a:pos x="3" y="0"/>
                </a:cxn>
              </a:cxnLst>
              <a:rect l="0" t="0" r="r" b="b"/>
              <a:pathLst>
                <a:path w="7" h="31">
                  <a:moveTo>
                    <a:pt x="3" y="0"/>
                  </a:moveTo>
                  <a:cubicBezTo>
                    <a:pt x="3" y="3"/>
                    <a:pt x="3" y="5"/>
                    <a:pt x="2" y="8"/>
                  </a:cubicBezTo>
                  <a:cubicBezTo>
                    <a:pt x="2" y="11"/>
                    <a:pt x="2" y="13"/>
                    <a:pt x="2" y="16"/>
                  </a:cubicBezTo>
                  <a:cubicBezTo>
                    <a:pt x="1" y="18"/>
                    <a:pt x="1" y="21"/>
                    <a:pt x="1" y="24"/>
                  </a:cubicBezTo>
                  <a:cubicBezTo>
                    <a:pt x="1" y="26"/>
                    <a:pt x="0" y="29"/>
                    <a:pt x="0" y="31"/>
                  </a:cubicBezTo>
                  <a:cubicBezTo>
                    <a:pt x="4" y="31"/>
                    <a:pt x="4" y="31"/>
                    <a:pt x="4" y="31"/>
                  </a:cubicBezTo>
                  <a:cubicBezTo>
                    <a:pt x="4" y="29"/>
                    <a:pt x="4" y="26"/>
                    <a:pt x="4" y="23"/>
                  </a:cubicBezTo>
                  <a:cubicBezTo>
                    <a:pt x="5" y="21"/>
                    <a:pt x="5" y="18"/>
                    <a:pt x="5" y="16"/>
                  </a:cubicBezTo>
                  <a:cubicBezTo>
                    <a:pt x="5" y="13"/>
                    <a:pt x="6" y="10"/>
                    <a:pt x="6" y="8"/>
                  </a:cubicBezTo>
                  <a:cubicBezTo>
                    <a:pt x="6" y="5"/>
                    <a:pt x="6" y="3"/>
                    <a:pt x="7" y="0"/>
                  </a:cubicBezTo>
                  <a:cubicBezTo>
                    <a:pt x="3" y="0"/>
                    <a:pt x="3" y="0"/>
                    <a:pt x="3"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5" name="Freeform 25"/>
            <p:cNvSpPr>
              <a:spLocks/>
            </p:cNvSpPr>
            <p:nvPr/>
          </p:nvSpPr>
          <p:spPr bwMode="auto">
            <a:xfrm>
              <a:off x="6499225" y="2095500"/>
              <a:ext cx="19050" cy="93662"/>
            </a:xfrm>
            <a:custGeom>
              <a:avLst/>
              <a:gdLst/>
              <a:ahLst/>
              <a:cxnLst>
                <a:cxn ang="0">
                  <a:pos x="2" y="0"/>
                </a:cxn>
                <a:cxn ang="0">
                  <a:pos x="1" y="6"/>
                </a:cxn>
                <a:cxn ang="0">
                  <a:pos x="1" y="12"/>
                </a:cxn>
                <a:cxn ang="0">
                  <a:pos x="1" y="18"/>
                </a:cxn>
                <a:cxn ang="0">
                  <a:pos x="0" y="25"/>
                </a:cxn>
                <a:cxn ang="0">
                  <a:pos x="4" y="25"/>
                </a:cxn>
                <a:cxn ang="0">
                  <a:pos x="4" y="18"/>
                </a:cxn>
                <a:cxn ang="0">
                  <a:pos x="5" y="12"/>
                </a:cxn>
                <a:cxn ang="0">
                  <a:pos x="5" y="6"/>
                </a:cxn>
                <a:cxn ang="0">
                  <a:pos x="5" y="0"/>
                </a:cxn>
                <a:cxn ang="0">
                  <a:pos x="2" y="0"/>
                </a:cxn>
              </a:cxnLst>
              <a:rect l="0" t="0" r="r" b="b"/>
              <a:pathLst>
                <a:path w="5" h="25">
                  <a:moveTo>
                    <a:pt x="2" y="0"/>
                  </a:moveTo>
                  <a:cubicBezTo>
                    <a:pt x="2" y="2"/>
                    <a:pt x="2" y="4"/>
                    <a:pt x="1" y="6"/>
                  </a:cubicBezTo>
                  <a:cubicBezTo>
                    <a:pt x="1" y="8"/>
                    <a:pt x="1" y="10"/>
                    <a:pt x="1" y="12"/>
                  </a:cubicBezTo>
                  <a:cubicBezTo>
                    <a:pt x="1" y="14"/>
                    <a:pt x="1" y="16"/>
                    <a:pt x="1" y="18"/>
                  </a:cubicBezTo>
                  <a:cubicBezTo>
                    <a:pt x="0" y="21"/>
                    <a:pt x="0" y="23"/>
                    <a:pt x="0" y="25"/>
                  </a:cubicBezTo>
                  <a:cubicBezTo>
                    <a:pt x="4" y="25"/>
                    <a:pt x="4" y="25"/>
                    <a:pt x="4" y="25"/>
                  </a:cubicBezTo>
                  <a:cubicBezTo>
                    <a:pt x="4" y="23"/>
                    <a:pt x="4" y="20"/>
                    <a:pt x="4" y="18"/>
                  </a:cubicBezTo>
                  <a:cubicBezTo>
                    <a:pt x="4" y="16"/>
                    <a:pt x="4" y="14"/>
                    <a:pt x="5" y="12"/>
                  </a:cubicBezTo>
                  <a:cubicBezTo>
                    <a:pt x="5" y="10"/>
                    <a:pt x="5" y="8"/>
                    <a:pt x="5" y="6"/>
                  </a:cubicBezTo>
                  <a:cubicBezTo>
                    <a:pt x="5" y="4"/>
                    <a:pt x="5" y="2"/>
                    <a:pt x="5" y="0"/>
                  </a:cubicBezTo>
                  <a:cubicBezTo>
                    <a:pt x="2" y="0"/>
                    <a:pt x="2" y="0"/>
                    <a:pt x="2"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6" name="Freeform 26"/>
            <p:cNvSpPr>
              <a:spLocks/>
            </p:cNvSpPr>
            <p:nvPr/>
          </p:nvSpPr>
          <p:spPr bwMode="auto">
            <a:xfrm>
              <a:off x="5970588" y="2838450"/>
              <a:ext cx="625475" cy="179387"/>
            </a:xfrm>
            <a:custGeom>
              <a:avLst/>
              <a:gdLst/>
              <a:ahLst/>
              <a:cxnLst>
                <a:cxn ang="0">
                  <a:pos x="167" y="48"/>
                </a:cxn>
                <a:cxn ang="0">
                  <a:pos x="44" y="48"/>
                </a:cxn>
                <a:cxn ang="0">
                  <a:pos x="38" y="46"/>
                </a:cxn>
                <a:cxn ang="0">
                  <a:pos x="32" y="41"/>
                </a:cxn>
                <a:cxn ang="0">
                  <a:pos x="25" y="33"/>
                </a:cxn>
                <a:cxn ang="0">
                  <a:pos x="19" y="20"/>
                </a:cxn>
                <a:cxn ang="0">
                  <a:pos x="14" y="12"/>
                </a:cxn>
                <a:cxn ang="0">
                  <a:pos x="10" y="5"/>
                </a:cxn>
                <a:cxn ang="0">
                  <a:pos x="5" y="2"/>
                </a:cxn>
                <a:cxn ang="0">
                  <a:pos x="0" y="0"/>
                </a:cxn>
                <a:cxn ang="0">
                  <a:pos x="138" y="0"/>
                </a:cxn>
                <a:cxn ang="0">
                  <a:pos x="141" y="1"/>
                </a:cxn>
                <a:cxn ang="0">
                  <a:pos x="145" y="5"/>
                </a:cxn>
                <a:cxn ang="0">
                  <a:pos x="148" y="11"/>
                </a:cxn>
                <a:cxn ang="0">
                  <a:pos x="151" y="20"/>
                </a:cxn>
                <a:cxn ang="0">
                  <a:pos x="155" y="33"/>
                </a:cxn>
                <a:cxn ang="0">
                  <a:pos x="159" y="42"/>
                </a:cxn>
                <a:cxn ang="0">
                  <a:pos x="163" y="47"/>
                </a:cxn>
                <a:cxn ang="0">
                  <a:pos x="167" y="48"/>
                </a:cxn>
              </a:cxnLst>
              <a:rect l="0" t="0" r="r" b="b"/>
              <a:pathLst>
                <a:path w="167" h="48">
                  <a:moveTo>
                    <a:pt x="167" y="48"/>
                  </a:moveTo>
                  <a:cubicBezTo>
                    <a:pt x="44" y="48"/>
                    <a:pt x="44" y="48"/>
                    <a:pt x="44" y="48"/>
                  </a:cubicBezTo>
                  <a:cubicBezTo>
                    <a:pt x="42" y="48"/>
                    <a:pt x="40" y="47"/>
                    <a:pt x="38" y="46"/>
                  </a:cubicBezTo>
                  <a:cubicBezTo>
                    <a:pt x="36" y="45"/>
                    <a:pt x="34" y="43"/>
                    <a:pt x="32" y="41"/>
                  </a:cubicBezTo>
                  <a:cubicBezTo>
                    <a:pt x="30" y="39"/>
                    <a:pt x="27" y="36"/>
                    <a:pt x="25" y="33"/>
                  </a:cubicBezTo>
                  <a:cubicBezTo>
                    <a:pt x="23" y="29"/>
                    <a:pt x="21" y="25"/>
                    <a:pt x="19" y="20"/>
                  </a:cubicBezTo>
                  <a:cubicBezTo>
                    <a:pt x="17" y="17"/>
                    <a:pt x="16" y="14"/>
                    <a:pt x="14" y="12"/>
                  </a:cubicBezTo>
                  <a:cubicBezTo>
                    <a:pt x="13" y="9"/>
                    <a:pt x="11" y="7"/>
                    <a:pt x="10" y="5"/>
                  </a:cubicBezTo>
                  <a:cubicBezTo>
                    <a:pt x="8" y="4"/>
                    <a:pt x="6" y="2"/>
                    <a:pt x="5" y="2"/>
                  </a:cubicBezTo>
                  <a:cubicBezTo>
                    <a:pt x="3" y="1"/>
                    <a:pt x="1" y="0"/>
                    <a:pt x="0" y="0"/>
                  </a:cubicBezTo>
                  <a:cubicBezTo>
                    <a:pt x="138" y="0"/>
                    <a:pt x="138" y="0"/>
                    <a:pt x="138" y="0"/>
                  </a:cubicBezTo>
                  <a:cubicBezTo>
                    <a:pt x="139" y="0"/>
                    <a:pt x="140" y="0"/>
                    <a:pt x="141" y="1"/>
                  </a:cubicBezTo>
                  <a:cubicBezTo>
                    <a:pt x="142" y="2"/>
                    <a:pt x="144" y="3"/>
                    <a:pt x="145" y="5"/>
                  </a:cubicBezTo>
                  <a:cubicBezTo>
                    <a:pt x="146" y="7"/>
                    <a:pt x="147" y="9"/>
                    <a:pt x="148" y="11"/>
                  </a:cubicBezTo>
                  <a:cubicBezTo>
                    <a:pt x="149" y="14"/>
                    <a:pt x="150" y="17"/>
                    <a:pt x="151" y="20"/>
                  </a:cubicBezTo>
                  <a:cubicBezTo>
                    <a:pt x="152" y="25"/>
                    <a:pt x="154" y="29"/>
                    <a:pt x="155" y="33"/>
                  </a:cubicBezTo>
                  <a:cubicBezTo>
                    <a:pt x="156" y="36"/>
                    <a:pt x="158" y="39"/>
                    <a:pt x="159" y="42"/>
                  </a:cubicBezTo>
                  <a:cubicBezTo>
                    <a:pt x="161" y="44"/>
                    <a:pt x="162" y="46"/>
                    <a:pt x="163" y="47"/>
                  </a:cubicBezTo>
                  <a:cubicBezTo>
                    <a:pt x="165" y="48"/>
                    <a:pt x="166" y="48"/>
                    <a:pt x="167" y="48"/>
                  </a:cubicBezTo>
                  <a:close/>
                </a:path>
              </a:pathLst>
            </a:custGeom>
            <a:solidFill>
              <a:srgbClr val="1A1A1A"/>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7" name="Freeform 27"/>
            <p:cNvSpPr>
              <a:spLocks/>
            </p:cNvSpPr>
            <p:nvPr/>
          </p:nvSpPr>
          <p:spPr bwMode="auto">
            <a:xfrm>
              <a:off x="5970588" y="2838450"/>
              <a:ext cx="625475" cy="179387"/>
            </a:xfrm>
            <a:custGeom>
              <a:avLst/>
              <a:gdLst/>
              <a:ahLst/>
              <a:cxnLst>
                <a:cxn ang="0">
                  <a:pos x="167" y="48"/>
                </a:cxn>
                <a:cxn ang="0">
                  <a:pos x="44" y="48"/>
                </a:cxn>
                <a:cxn ang="0">
                  <a:pos x="38" y="46"/>
                </a:cxn>
                <a:cxn ang="0">
                  <a:pos x="32" y="41"/>
                </a:cxn>
                <a:cxn ang="0">
                  <a:pos x="25" y="33"/>
                </a:cxn>
                <a:cxn ang="0">
                  <a:pos x="19" y="20"/>
                </a:cxn>
                <a:cxn ang="0">
                  <a:pos x="14" y="12"/>
                </a:cxn>
                <a:cxn ang="0">
                  <a:pos x="10" y="5"/>
                </a:cxn>
                <a:cxn ang="0">
                  <a:pos x="5" y="2"/>
                </a:cxn>
                <a:cxn ang="0">
                  <a:pos x="0" y="0"/>
                </a:cxn>
                <a:cxn ang="0">
                  <a:pos x="138" y="0"/>
                </a:cxn>
                <a:cxn ang="0">
                  <a:pos x="141" y="1"/>
                </a:cxn>
                <a:cxn ang="0">
                  <a:pos x="145" y="5"/>
                </a:cxn>
                <a:cxn ang="0">
                  <a:pos x="148" y="11"/>
                </a:cxn>
                <a:cxn ang="0">
                  <a:pos x="151" y="20"/>
                </a:cxn>
                <a:cxn ang="0">
                  <a:pos x="155" y="33"/>
                </a:cxn>
                <a:cxn ang="0">
                  <a:pos x="159" y="42"/>
                </a:cxn>
                <a:cxn ang="0">
                  <a:pos x="163" y="47"/>
                </a:cxn>
                <a:cxn ang="0">
                  <a:pos x="167" y="48"/>
                </a:cxn>
              </a:cxnLst>
              <a:rect l="0" t="0" r="r" b="b"/>
              <a:pathLst>
                <a:path w="167" h="48">
                  <a:moveTo>
                    <a:pt x="167" y="48"/>
                  </a:moveTo>
                  <a:cubicBezTo>
                    <a:pt x="44" y="48"/>
                    <a:pt x="44" y="48"/>
                    <a:pt x="44" y="48"/>
                  </a:cubicBezTo>
                  <a:cubicBezTo>
                    <a:pt x="42" y="48"/>
                    <a:pt x="40" y="47"/>
                    <a:pt x="38" y="46"/>
                  </a:cubicBezTo>
                  <a:cubicBezTo>
                    <a:pt x="36" y="45"/>
                    <a:pt x="34" y="43"/>
                    <a:pt x="32" y="41"/>
                  </a:cubicBezTo>
                  <a:cubicBezTo>
                    <a:pt x="30" y="39"/>
                    <a:pt x="27" y="36"/>
                    <a:pt x="25" y="33"/>
                  </a:cubicBezTo>
                  <a:cubicBezTo>
                    <a:pt x="23" y="29"/>
                    <a:pt x="21" y="25"/>
                    <a:pt x="19" y="20"/>
                  </a:cubicBezTo>
                  <a:cubicBezTo>
                    <a:pt x="17" y="17"/>
                    <a:pt x="16" y="14"/>
                    <a:pt x="14" y="12"/>
                  </a:cubicBezTo>
                  <a:cubicBezTo>
                    <a:pt x="13" y="9"/>
                    <a:pt x="11" y="7"/>
                    <a:pt x="10" y="5"/>
                  </a:cubicBezTo>
                  <a:cubicBezTo>
                    <a:pt x="8" y="4"/>
                    <a:pt x="6" y="2"/>
                    <a:pt x="5" y="2"/>
                  </a:cubicBezTo>
                  <a:cubicBezTo>
                    <a:pt x="3" y="1"/>
                    <a:pt x="1" y="0"/>
                    <a:pt x="0" y="0"/>
                  </a:cubicBezTo>
                  <a:cubicBezTo>
                    <a:pt x="138" y="0"/>
                    <a:pt x="138" y="0"/>
                    <a:pt x="138" y="0"/>
                  </a:cubicBezTo>
                  <a:cubicBezTo>
                    <a:pt x="139" y="0"/>
                    <a:pt x="140" y="0"/>
                    <a:pt x="141" y="1"/>
                  </a:cubicBezTo>
                  <a:cubicBezTo>
                    <a:pt x="142" y="2"/>
                    <a:pt x="144" y="3"/>
                    <a:pt x="145" y="5"/>
                  </a:cubicBezTo>
                  <a:cubicBezTo>
                    <a:pt x="146" y="7"/>
                    <a:pt x="147" y="9"/>
                    <a:pt x="148" y="11"/>
                  </a:cubicBezTo>
                  <a:cubicBezTo>
                    <a:pt x="149" y="14"/>
                    <a:pt x="150" y="17"/>
                    <a:pt x="151" y="20"/>
                  </a:cubicBezTo>
                  <a:cubicBezTo>
                    <a:pt x="152" y="25"/>
                    <a:pt x="154" y="29"/>
                    <a:pt x="155" y="33"/>
                  </a:cubicBezTo>
                  <a:cubicBezTo>
                    <a:pt x="156" y="36"/>
                    <a:pt x="158" y="39"/>
                    <a:pt x="159" y="42"/>
                  </a:cubicBezTo>
                  <a:cubicBezTo>
                    <a:pt x="161" y="44"/>
                    <a:pt x="162" y="46"/>
                    <a:pt x="163" y="47"/>
                  </a:cubicBezTo>
                  <a:cubicBezTo>
                    <a:pt x="165" y="48"/>
                    <a:pt x="166" y="48"/>
                    <a:pt x="167" y="48"/>
                  </a:cubicBez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5148" name="Picture 28"/>
            <p:cNvPicPr>
              <a:picLocks noChangeAspect="1" noChangeArrowheads="1"/>
            </p:cNvPicPr>
            <p:nvPr/>
          </p:nvPicPr>
          <p:blipFill>
            <a:blip r:embed="rId9" cstate="print"/>
            <a:srcRect/>
            <a:stretch>
              <a:fillRect/>
            </a:stretch>
          </p:blipFill>
          <p:spPr bwMode="auto">
            <a:xfrm>
              <a:off x="5916613" y="3441700"/>
              <a:ext cx="100013" cy="79375"/>
            </a:xfrm>
            <a:prstGeom prst="rect">
              <a:avLst/>
            </a:prstGeom>
            <a:noFill/>
            <a:ln w="9525">
              <a:noFill/>
              <a:miter lim="800000"/>
              <a:headEnd/>
              <a:tailEnd/>
            </a:ln>
          </p:spPr>
        </p:pic>
        <p:pic>
          <p:nvPicPr>
            <p:cNvPr id="5149" name="Picture 29"/>
            <p:cNvPicPr>
              <a:picLocks noChangeAspect="1" noChangeArrowheads="1"/>
            </p:cNvPicPr>
            <p:nvPr/>
          </p:nvPicPr>
          <p:blipFill>
            <a:blip r:embed="rId10" cstate="print"/>
            <a:srcRect/>
            <a:stretch>
              <a:fillRect/>
            </a:stretch>
          </p:blipFill>
          <p:spPr bwMode="auto">
            <a:xfrm>
              <a:off x="5999163" y="3219450"/>
              <a:ext cx="79375" cy="168275"/>
            </a:xfrm>
            <a:prstGeom prst="rect">
              <a:avLst/>
            </a:prstGeom>
            <a:noFill/>
            <a:ln w="9525">
              <a:noFill/>
              <a:miter lim="800000"/>
              <a:headEnd/>
              <a:tailEnd/>
            </a:ln>
          </p:spPr>
        </p:pic>
        <p:pic>
          <p:nvPicPr>
            <p:cNvPr id="5150" name="Picture 30"/>
            <p:cNvPicPr>
              <a:picLocks noChangeAspect="1" noChangeArrowheads="1"/>
            </p:cNvPicPr>
            <p:nvPr/>
          </p:nvPicPr>
          <p:blipFill>
            <a:blip r:embed="rId11" cstate="print"/>
            <a:srcRect/>
            <a:stretch>
              <a:fillRect/>
            </a:stretch>
          </p:blipFill>
          <p:spPr bwMode="auto">
            <a:xfrm>
              <a:off x="6053138" y="2917825"/>
              <a:ext cx="79375" cy="192087"/>
            </a:xfrm>
            <a:prstGeom prst="rect">
              <a:avLst/>
            </a:prstGeom>
            <a:noFill/>
            <a:ln w="9525">
              <a:noFill/>
              <a:miter lim="800000"/>
              <a:headEnd/>
              <a:tailEnd/>
            </a:ln>
          </p:spPr>
        </p:pic>
        <p:pic>
          <p:nvPicPr>
            <p:cNvPr id="5151" name="Picture 31"/>
            <p:cNvPicPr>
              <a:picLocks noChangeAspect="1" noChangeArrowheads="1"/>
            </p:cNvPicPr>
            <p:nvPr/>
          </p:nvPicPr>
          <p:blipFill>
            <a:blip r:embed="rId12" cstate="print"/>
            <a:srcRect/>
            <a:stretch>
              <a:fillRect/>
            </a:stretch>
          </p:blipFill>
          <p:spPr bwMode="auto">
            <a:xfrm>
              <a:off x="6103938" y="2743200"/>
              <a:ext cx="79375" cy="112712"/>
            </a:xfrm>
            <a:prstGeom prst="rect">
              <a:avLst/>
            </a:prstGeom>
            <a:noFill/>
            <a:ln w="9525">
              <a:noFill/>
              <a:miter lim="800000"/>
              <a:headEnd/>
              <a:tailEnd/>
            </a:ln>
          </p:spPr>
        </p:pic>
        <p:pic>
          <p:nvPicPr>
            <p:cNvPr id="5152" name="Picture 32"/>
            <p:cNvPicPr>
              <a:picLocks noChangeAspect="1" noChangeArrowheads="1"/>
            </p:cNvPicPr>
            <p:nvPr/>
          </p:nvPicPr>
          <p:blipFill>
            <a:blip r:embed="rId13" cstate="print"/>
            <a:srcRect/>
            <a:stretch>
              <a:fillRect/>
            </a:stretch>
          </p:blipFill>
          <p:spPr bwMode="auto">
            <a:xfrm>
              <a:off x="6164263" y="2686050"/>
              <a:ext cx="79375" cy="44450"/>
            </a:xfrm>
            <a:prstGeom prst="rect">
              <a:avLst/>
            </a:prstGeom>
            <a:noFill/>
            <a:ln w="9525">
              <a:noFill/>
              <a:miter lim="800000"/>
              <a:headEnd/>
              <a:tailEnd/>
            </a:ln>
          </p:spPr>
        </p:pic>
        <p:sp>
          <p:nvSpPr>
            <p:cNvPr id="5153" name="Freeform 33"/>
            <p:cNvSpPr>
              <a:spLocks/>
            </p:cNvSpPr>
            <p:nvPr/>
          </p:nvSpPr>
          <p:spPr bwMode="auto">
            <a:xfrm>
              <a:off x="6218238" y="2695575"/>
              <a:ext cx="265113" cy="820737"/>
            </a:xfrm>
            <a:custGeom>
              <a:avLst/>
              <a:gdLst/>
              <a:ahLst/>
              <a:cxnLst>
                <a:cxn ang="0">
                  <a:pos x="71" y="0"/>
                </a:cxn>
                <a:cxn ang="0">
                  <a:pos x="64" y="0"/>
                </a:cxn>
                <a:cxn ang="0">
                  <a:pos x="63" y="0"/>
                </a:cxn>
                <a:cxn ang="0">
                  <a:pos x="55" y="8"/>
                </a:cxn>
                <a:cxn ang="0">
                  <a:pos x="46" y="30"/>
                </a:cxn>
                <a:cxn ang="0">
                  <a:pos x="39" y="67"/>
                </a:cxn>
                <a:cxn ang="0">
                  <a:pos x="32" y="118"/>
                </a:cxn>
                <a:cxn ang="0">
                  <a:pos x="28" y="153"/>
                </a:cxn>
                <a:cxn ang="0">
                  <a:pos x="22" y="183"/>
                </a:cxn>
                <a:cxn ang="0">
                  <a:pos x="15" y="204"/>
                </a:cxn>
                <a:cxn ang="0">
                  <a:pos x="6" y="217"/>
                </a:cxn>
                <a:cxn ang="0">
                  <a:pos x="5" y="218"/>
                </a:cxn>
                <a:cxn ang="0">
                  <a:pos x="3" y="219"/>
                </a:cxn>
                <a:cxn ang="0">
                  <a:pos x="2" y="219"/>
                </a:cxn>
                <a:cxn ang="0">
                  <a:pos x="0" y="219"/>
                </a:cxn>
                <a:cxn ang="0">
                  <a:pos x="9" y="219"/>
                </a:cxn>
                <a:cxn ang="0">
                  <a:pos x="10" y="219"/>
                </a:cxn>
                <a:cxn ang="0">
                  <a:pos x="12" y="219"/>
                </a:cxn>
                <a:cxn ang="0">
                  <a:pos x="13" y="218"/>
                </a:cxn>
                <a:cxn ang="0">
                  <a:pos x="14" y="217"/>
                </a:cxn>
                <a:cxn ang="0">
                  <a:pos x="23" y="205"/>
                </a:cxn>
                <a:cxn ang="0">
                  <a:pos x="30" y="183"/>
                </a:cxn>
                <a:cxn ang="0">
                  <a:pos x="36" y="154"/>
                </a:cxn>
                <a:cxn ang="0">
                  <a:pos x="40" y="118"/>
                </a:cxn>
                <a:cxn ang="0">
                  <a:pos x="46" y="67"/>
                </a:cxn>
                <a:cxn ang="0">
                  <a:pos x="54" y="30"/>
                </a:cxn>
                <a:cxn ang="0">
                  <a:pos x="62" y="8"/>
                </a:cxn>
                <a:cxn ang="0">
                  <a:pos x="70" y="0"/>
                </a:cxn>
                <a:cxn ang="0">
                  <a:pos x="71" y="0"/>
                </a:cxn>
              </a:cxnLst>
              <a:rect l="0" t="0" r="r" b="b"/>
              <a:pathLst>
                <a:path w="71" h="219">
                  <a:moveTo>
                    <a:pt x="71" y="0"/>
                  </a:moveTo>
                  <a:cubicBezTo>
                    <a:pt x="64" y="0"/>
                    <a:pt x="64" y="0"/>
                    <a:pt x="64" y="0"/>
                  </a:cubicBezTo>
                  <a:cubicBezTo>
                    <a:pt x="63" y="0"/>
                    <a:pt x="63" y="0"/>
                    <a:pt x="63" y="0"/>
                  </a:cubicBezTo>
                  <a:cubicBezTo>
                    <a:pt x="61" y="1"/>
                    <a:pt x="58" y="3"/>
                    <a:pt x="55" y="8"/>
                  </a:cubicBezTo>
                  <a:cubicBezTo>
                    <a:pt x="52" y="13"/>
                    <a:pt x="49" y="21"/>
                    <a:pt x="46" y="30"/>
                  </a:cubicBezTo>
                  <a:cubicBezTo>
                    <a:pt x="44" y="40"/>
                    <a:pt x="41" y="52"/>
                    <a:pt x="39" y="67"/>
                  </a:cubicBezTo>
                  <a:cubicBezTo>
                    <a:pt x="36" y="82"/>
                    <a:pt x="34" y="99"/>
                    <a:pt x="32" y="118"/>
                  </a:cubicBezTo>
                  <a:cubicBezTo>
                    <a:pt x="31" y="131"/>
                    <a:pt x="30" y="143"/>
                    <a:pt x="28" y="153"/>
                  </a:cubicBezTo>
                  <a:cubicBezTo>
                    <a:pt x="26" y="164"/>
                    <a:pt x="24" y="174"/>
                    <a:pt x="22" y="183"/>
                  </a:cubicBezTo>
                  <a:cubicBezTo>
                    <a:pt x="20" y="191"/>
                    <a:pt x="17" y="199"/>
                    <a:pt x="15" y="204"/>
                  </a:cubicBezTo>
                  <a:cubicBezTo>
                    <a:pt x="12" y="210"/>
                    <a:pt x="9" y="214"/>
                    <a:pt x="6" y="217"/>
                  </a:cubicBezTo>
                  <a:cubicBezTo>
                    <a:pt x="6" y="217"/>
                    <a:pt x="5" y="218"/>
                    <a:pt x="5" y="218"/>
                  </a:cubicBezTo>
                  <a:cubicBezTo>
                    <a:pt x="4" y="218"/>
                    <a:pt x="4" y="218"/>
                    <a:pt x="3" y="219"/>
                  </a:cubicBezTo>
                  <a:cubicBezTo>
                    <a:pt x="3" y="219"/>
                    <a:pt x="2" y="219"/>
                    <a:pt x="2" y="219"/>
                  </a:cubicBezTo>
                  <a:cubicBezTo>
                    <a:pt x="1" y="219"/>
                    <a:pt x="1" y="219"/>
                    <a:pt x="0" y="219"/>
                  </a:cubicBezTo>
                  <a:cubicBezTo>
                    <a:pt x="9" y="219"/>
                    <a:pt x="9" y="219"/>
                    <a:pt x="9" y="219"/>
                  </a:cubicBezTo>
                  <a:cubicBezTo>
                    <a:pt x="9" y="219"/>
                    <a:pt x="10" y="219"/>
                    <a:pt x="10" y="219"/>
                  </a:cubicBezTo>
                  <a:cubicBezTo>
                    <a:pt x="11" y="219"/>
                    <a:pt x="11" y="219"/>
                    <a:pt x="12" y="219"/>
                  </a:cubicBezTo>
                  <a:cubicBezTo>
                    <a:pt x="12" y="219"/>
                    <a:pt x="12" y="218"/>
                    <a:pt x="13" y="218"/>
                  </a:cubicBezTo>
                  <a:cubicBezTo>
                    <a:pt x="13" y="218"/>
                    <a:pt x="14" y="217"/>
                    <a:pt x="14" y="217"/>
                  </a:cubicBezTo>
                  <a:cubicBezTo>
                    <a:pt x="17" y="215"/>
                    <a:pt x="20" y="210"/>
                    <a:pt x="23" y="205"/>
                  </a:cubicBezTo>
                  <a:cubicBezTo>
                    <a:pt x="25" y="199"/>
                    <a:pt x="28" y="191"/>
                    <a:pt x="30" y="183"/>
                  </a:cubicBezTo>
                  <a:cubicBezTo>
                    <a:pt x="32" y="174"/>
                    <a:pt x="34" y="164"/>
                    <a:pt x="36" y="154"/>
                  </a:cubicBezTo>
                  <a:cubicBezTo>
                    <a:pt x="37" y="143"/>
                    <a:pt x="39" y="131"/>
                    <a:pt x="40" y="118"/>
                  </a:cubicBezTo>
                  <a:cubicBezTo>
                    <a:pt x="42" y="99"/>
                    <a:pt x="44" y="82"/>
                    <a:pt x="46" y="67"/>
                  </a:cubicBezTo>
                  <a:cubicBezTo>
                    <a:pt x="48" y="52"/>
                    <a:pt x="51" y="40"/>
                    <a:pt x="54" y="30"/>
                  </a:cubicBezTo>
                  <a:cubicBezTo>
                    <a:pt x="56" y="21"/>
                    <a:pt x="59" y="13"/>
                    <a:pt x="62" y="8"/>
                  </a:cubicBezTo>
                  <a:cubicBezTo>
                    <a:pt x="65" y="3"/>
                    <a:pt x="67" y="1"/>
                    <a:pt x="70" y="0"/>
                  </a:cubicBezTo>
                  <a:cubicBezTo>
                    <a:pt x="71" y="0"/>
                    <a:pt x="71" y="0"/>
                    <a:pt x="71" y="0"/>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54" name="Freeform 34"/>
            <p:cNvSpPr>
              <a:spLocks/>
            </p:cNvSpPr>
            <p:nvPr/>
          </p:nvSpPr>
          <p:spPr bwMode="auto">
            <a:xfrm>
              <a:off x="5659438" y="2695575"/>
              <a:ext cx="782638" cy="820737"/>
            </a:xfrm>
            <a:custGeom>
              <a:avLst/>
              <a:gdLst/>
              <a:ahLst/>
              <a:cxnLst>
                <a:cxn ang="0">
                  <a:pos x="209" y="0"/>
                </a:cxn>
                <a:cxn ang="0">
                  <a:pos x="92" y="2"/>
                </a:cxn>
                <a:cxn ang="0">
                  <a:pos x="90" y="2"/>
                </a:cxn>
                <a:cxn ang="0">
                  <a:pos x="78" y="10"/>
                </a:cxn>
                <a:cxn ang="0">
                  <a:pos x="66" y="31"/>
                </a:cxn>
                <a:cxn ang="0">
                  <a:pos x="55" y="67"/>
                </a:cxn>
                <a:cxn ang="0">
                  <a:pos x="46" y="116"/>
                </a:cxn>
                <a:cxn ang="0">
                  <a:pos x="39" y="151"/>
                </a:cxn>
                <a:cxn ang="0">
                  <a:pos x="31" y="179"/>
                </a:cxn>
                <a:cxn ang="0">
                  <a:pos x="20" y="200"/>
                </a:cxn>
                <a:cxn ang="0">
                  <a:pos x="8" y="212"/>
                </a:cxn>
                <a:cxn ang="0">
                  <a:pos x="6" y="213"/>
                </a:cxn>
                <a:cxn ang="0">
                  <a:pos x="4" y="214"/>
                </a:cxn>
                <a:cxn ang="0">
                  <a:pos x="2" y="214"/>
                </a:cxn>
                <a:cxn ang="0">
                  <a:pos x="0" y="214"/>
                </a:cxn>
                <a:cxn ang="0">
                  <a:pos x="144" y="219"/>
                </a:cxn>
                <a:cxn ang="0">
                  <a:pos x="145" y="219"/>
                </a:cxn>
                <a:cxn ang="0">
                  <a:pos x="147" y="218"/>
                </a:cxn>
                <a:cxn ang="0">
                  <a:pos x="148" y="218"/>
                </a:cxn>
                <a:cxn ang="0">
                  <a:pos x="150" y="217"/>
                </a:cxn>
                <a:cxn ang="0">
                  <a:pos x="159" y="204"/>
                </a:cxn>
                <a:cxn ang="0">
                  <a:pos x="166" y="183"/>
                </a:cxn>
                <a:cxn ang="0">
                  <a:pos x="172" y="153"/>
                </a:cxn>
                <a:cxn ang="0">
                  <a:pos x="177" y="118"/>
                </a:cxn>
                <a:cxn ang="0">
                  <a:pos x="183" y="67"/>
                </a:cxn>
                <a:cxn ang="0">
                  <a:pos x="191" y="30"/>
                </a:cxn>
                <a:cxn ang="0">
                  <a:pos x="199" y="8"/>
                </a:cxn>
                <a:cxn ang="0">
                  <a:pos x="208" y="0"/>
                </a:cxn>
                <a:cxn ang="0">
                  <a:pos x="209" y="0"/>
                </a:cxn>
              </a:cxnLst>
              <a:rect l="0" t="0" r="r" b="b"/>
              <a:pathLst>
                <a:path w="209" h="219">
                  <a:moveTo>
                    <a:pt x="209" y="0"/>
                  </a:moveTo>
                  <a:cubicBezTo>
                    <a:pt x="92" y="2"/>
                    <a:pt x="92" y="2"/>
                    <a:pt x="92" y="2"/>
                  </a:cubicBezTo>
                  <a:cubicBezTo>
                    <a:pt x="91" y="2"/>
                    <a:pt x="91" y="2"/>
                    <a:pt x="90" y="2"/>
                  </a:cubicBezTo>
                  <a:cubicBezTo>
                    <a:pt x="86" y="2"/>
                    <a:pt x="82" y="5"/>
                    <a:pt x="78" y="10"/>
                  </a:cubicBezTo>
                  <a:cubicBezTo>
                    <a:pt x="74" y="15"/>
                    <a:pt x="70" y="22"/>
                    <a:pt x="66" y="31"/>
                  </a:cubicBezTo>
                  <a:cubicBezTo>
                    <a:pt x="62" y="41"/>
                    <a:pt x="59" y="53"/>
                    <a:pt x="55" y="67"/>
                  </a:cubicBezTo>
                  <a:cubicBezTo>
                    <a:pt x="52" y="81"/>
                    <a:pt x="48" y="98"/>
                    <a:pt x="46" y="116"/>
                  </a:cubicBezTo>
                  <a:cubicBezTo>
                    <a:pt x="44" y="129"/>
                    <a:pt x="42" y="140"/>
                    <a:pt x="39" y="151"/>
                  </a:cubicBezTo>
                  <a:cubicBezTo>
                    <a:pt x="37" y="162"/>
                    <a:pt x="34" y="171"/>
                    <a:pt x="31" y="179"/>
                  </a:cubicBezTo>
                  <a:cubicBezTo>
                    <a:pt x="28" y="188"/>
                    <a:pt x="24" y="195"/>
                    <a:pt x="20" y="200"/>
                  </a:cubicBezTo>
                  <a:cubicBezTo>
                    <a:pt x="16" y="206"/>
                    <a:pt x="12" y="210"/>
                    <a:pt x="8" y="212"/>
                  </a:cubicBezTo>
                  <a:cubicBezTo>
                    <a:pt x="8" y="213"/>
                    <a:pt x="7" y="213"/>
                    <a:pt x="6" y="213"/>
                  </a:cubicBezTo>
                  <a:cubicBezTo>
                    <a:pt x="5" y="214"/>
                    <a:pt x="5" y="214"/>
                    <a:pt x="4" y="214"/>
                  </a:cubicBezTo>
                  <a:cubicBezTo>
                    <a:pt x="3" y="214"/>
                    <a:pt x="3" y="214"/>
                    <a:pt x="2" y="214"/>
                  </a:cubicBezTo>
                  <a:cubicBezTo>
                    <a:pt x="1" y="214"/>
                    <a:pt x="1" y="214"/>
                    <a:pt x="0" y="214"/>
                  </a:cubicBezTo>
                  <a:cubicBezTo>
                    <a:pt x="48" y="216"/>
                    <a:pt x="96" y="217"/>
                    <a:pt x="144" y="219"/>
                  </a:cubicBezTo>
                  <a:cubicBezTo>
                    <a:pt x="144" y="219"/>
                    <a:pt x="145" y="219"/>
                    <a:pt x="145" y="219"/>
                  </a:cubicBezTo>
                  <a:cubicBezTo>
                    <a:pt x="146" y="219"/>
                    <a:pt x="146" y="219"/>
                    <a:pt x="147" y="218"/>
                  </a:cubicBezTo>
                  <a:cubicBezTo>
                    <a:pt x="147" y="218"/>
                    <a:pt x="148" y="218"/>
                    <a:pt x="148" y="218"/>
                  </a:cubicBezTo>
                  <a:cubicBezTo>
                    <a:pt x="149" y="217"/>
                    <a:pt x="149" y="217"/>
                    <a:pt x="150" y="217"/>
                  </a:cubicBezTo>
                  <a:cubicBezTo>
                    <a:pt x="153" y="214"/>
                    <a:pt x="156" y="210"/>
                    <a:pt x="159" y="204"/>
                  </a:cubicBezTo>
                  <a:cubicBezTo>
                    <a:pt x="161" y="198"/>
                    <a:pt x="164" y="191"/>
                    <a:pt x="166" y="183"/>
                  </a:cubicBezTo>
                  <a:cubicBezTo>
                    <a:pt x="168" y="174"/>
                    <a:pt x="170" y="164"/>
                    <a:pt x="172" y="153"/>
                  </a:cubicBezTo>
                  <a:cubicBezTo>
                    <a:pt x="174" y="142"/>
                    <a:pt x="175" y="131"/>
                    <a:pt x="177" y="118"/>
                  </a:cubicBezTo>
                  <a:cubicBezTo>
                    <a:pt x="178" y="99"/>
                    <a:pt x="181" y="82"/>
                    <a:pt x="183" y="67"/>
                  </a:cubicBezTo>
                  <a:cubicBezTo>
                    <a:pt x="185" y="52"/>
                    <a:pt x="188" y="40"/>
                    <a:pt x="191" y="30"/>
                  </a:cubicBezTo>
                  <a:cubicBezTo>
                    <a:pt x="194" y="21"/>
                    <a:pt x="196" y="13"/>
                    <a:pt x="199" y="8"/>
                  </a:cubicBezTo>
                  <a:cubicBezTo>
                    <a:pt x="202" y="3"/>
                    <a:pt x="205" y="1"/>
                    <a:pt x="208" y="0"/>
                  </a:cubicBezTo>
                  <a:cubicBezTo>
                    <a:pt x="209" y="0"/>
                    <a:pt x="209" y="0"/>
                    <a:pt x="209" y="0"/>
                  </a:cubicBezTo>
                  <a:close/>
                </a:path>
              </a:pathLst>
            </a:cu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55" name="Freeform 35"/>
            <p:cNvSpPr>
              <a:spLocks/>
            </p:cNvSpPr>
            <p:nvPr/>
          </p:nvSpPr>
          <p:spPr bwMode="auto">
            <a:xfrm>
              <a:off x="5610225" y="2703513"/>
              <a:ext cx="374650" cy="795337"/>
            </a:xfrm>
            <a:custGeom>
              <a:avLst/>
              <a:gdLst/>
              <a:ahLst/>
              <a:cxnLst>
                <a:cxn ang="0">
                  <a:pos x="100" y="0"/>
                </a:cxn>
                <a:cxn ang="0">
                  <a:pos x="94" y="0"/>
                </a:cxn>
                <a:cxn ang="0">
                  <a:pos x="93" y="0"/>
                </a:cxn>
                <a:cxn ang="0">
                  <a:pos x="80" y="8"/>
                </a:cxn>
                <a:cxn ang="0">
                  <a:pos x="68" y="29"/>
                </a:cxn>
                <a:cxn ang="0">
                  <a:pos x="57" y="65"/>
                </a:cxn>
                <a:cxn ang="0">
                  <a:pos x="47" y="114"/>
                </a:cxn>
                <a:cxn ang="0">
                  <a:pos x="40" y="149"/>
                </a:cxn>
                <a:cxn ang="0">
                  <a:pos x="32" y="177"/>
                </a:cxn>
                <a:cxn ang="0">
                  <a:pos x="21" y="198"/>
                </a:cxn>
                <a:cxn ang="0">
                  <a:pos x="9" y="210"/>
                </a:cxn>
                <a:cxn ang="0">
                  <a:pos x="6" y="211"/>
                </a:cxn>
                <a:cxn ang="0">
                  <a:pos x="4" y="212"/>
                </a:cxn>
                <a:cxn ang="0">
                  <a:pos x="2" y="212"/>
                </a:cxn>
                <a:cxn ang="0">
                  <a:pos x="0" y="212"/>
                </a:cxn>
                <a:cxn ang="0">
                  <a:pos x="8" y="212"/>
                </a:cxn>
                <a:cxn ang="0">
                  <a:pos x="10" y="212"/>
                </a:cxn>
                <a:cxn ang="0">
                  <a:pos x="12" y="212"/>
                </a:cxn>
                <a:cxn ang="0">
                  <a:pos x="14" y="211"/>
                </a:cxn>
                <a:cxn ang="0">
                  <a:pos x="16" y="210"/>
                </a:cxn>
                <a:cxn ang="0">
                  <a:pos x="28" y="198"/>
                </a:cxn>
                <a:cxn ang="0">
                  <a:pos x="39" y="177"/>
                </a:cxn>
                <a:cxn ang="0">
                  <a:pos x="48" y="149"/>
                </a:cxn>
                <a:cxn ang="0">
                  <a:pos x="54" y="114"/>
                </a:cxn>
                <a:cxn ang="0">
                  <a:pos x="64" y="65"/>
                </a:cxn>
                <a:cxn ang="0">
                  <a:pos x="75" y="29"/>
                </a:cxn>
                <a:cxn ang="0">
                  <a:pos x="87" y="8"/>
                </a:cxn>
                <a:cxn ang="0">
                  <a:pos x="99" y="0"/>
                </a:cxn>
                <a:cxn ang="0">
                  <a:pos x="100" y="0"/>
                </a:cxn>
              </a:cxnLst>
              <a:rect l="0" t="0" r="r" b="b"/>
              <a:pathLst>
                <a:path w="100" h="212">
                  <a:moveTo>
                    <a:pt x="100" y="0"/>
                  </a:moveTo>
                  <a:cubicBezTo>
                    <a:pt x="94" y="0"/>
                    <a:pt x="94" y="0"/>
                    <a:pt x="94" y="0"/>
                  </a:cubicBezTo>
                  <a:cubicBezTo>
                    <a:pt x="93" y="0"/>
                    <a:pt x="93" y="0"/>
                    <a:pt x="93" y="0"/>
                  </a:cubicBezTo>
                  <a:cubicBezTo>
                    <a:pt x="89" y="0"/>
                    <a:pt x="85" y="3"/>
                    <a:pt x="80" y="8"/>
                  </a:cubicBezTo>
                  <a:cubicBezTo>
                    <a:pt x="76" y="13"/>
                    <a:pt x="72" y="20"/>
                    <a:pt x="68" y="29"/>
                  </a:cubicBezTo>
                  <a:cubicBezTo>
                    <a:pt x="64" y="39"/>
                    <a:pt x="60" y="51"/>
                    <a:pt x="57" y="65"/>
                  </a:cubicBezTo>
                  <a:cubicBezTo>
                    <a:pt x="53" y="79"/>
                    <a:pt x="50" y="96"/>
                    <a:pt x="47" y="114"/>
                  </a:cubicBezTo>
                  <a:cubicBezTo>
                    <a:pt x="45" y="127"/>
                    <a:pt x="43" y="138"/>
                    <a:pt x="40" y="149"/>
                  </a:cubicBezTo>
                  <a:cubicBezTo>
                    <a:pt x="38" y="159"/>
                    <a:pt x="35" y="169"/>
                    <a:pt x="32" y="177"/>
                  </a:cubicBezTo>
                  <a:cubicBezTo>
                    <a:pt x="28" y="185"/>
                    <a:pt x="25" y="192"/>
                    <a:pt x="21" y="198"/>
                  </a:cubicBezTo>
                  <a:cubicBezTo>
                    <a:pt x="17" y="204"/>
                    <a:pt x="13" y="208"/>
                    <a:pt x="9" y="210"/>
                  </a:cubicBezTo>
                  <a:cubicBezTo>
                    <a:pt x="8" y="210"/>
                    <a:pt x="7" y="211"/>
                    <a:pt x="6" y="211"/>
                  </a:cubicBezTo>
                  <a:cubicBezTo>
                    <a:pt x="6" y="211"/>
                    <a:pt x="5" y="211"/>
                    <a:pt x="4" y="212"/>
                  </a:cubicBezTo>
                  <a:cubicBezTo>
                    <a:pt x="4" y="212"/>
                    <a:pt x="3" y="212"/>
                    <a:pt x="2" y="212"/>
                  </a:cubicBezTo>
                  <a:cubicBezTo>
                    <a:pt x="1" y="212"/>
                    <a:pt x="1" y="212"/>
                    <a:pt x="0" y="212"/>
                  </a:cubicBezTo>
                  <a:cubicBezTo>
                    <a:pt x="8" y="212"/>
                    <a:pt x="8" y="212"/>
                    <a:pt x="8" y="212"/>
                  </a:cubicBezTo>
                  <a:cubicBezTo>
                    <a:pt x="8" y="212"/>
                    <a:pt x="9" y="212"/>
                    <a:pt x="10" y="212"/>
                  </a:cubicBezTo>
                  <a:cubicBezTo>
                    <a:pt x="11" y="212"/>
                    <a:pt x="11" y="212"/>
                    <a:pt x="12" y="212"/>
                  </a:cubicBezTo>
                  <a:cubicBezTo>
                    <a:pt x="13" y="212"/>
                    <a:pt x="13" y="211"/>
                    <a:pt x="14" y="211"/>
                  </a:cubicBezTo>
                  <a:cubicBezTo>
                    <a:pt x="15" y="211"/>
                    <a:pt x="16" y="211"/>
                    <a:pt x="16" y="210"/>
                  </a:cubicBezTo>
                  <a:cubicBezTo>
                    <a:pt x="20" y="208"/>
                    <a:pt x="25" y="204"/>
                    <a:pt x="28" y="198"/>
                  </a:cubicBezTo>
                  <a:cubicBezTo>
                    <a:pt x="32" y="193"/>
                    <a:pt x="36" y="186"/>
                    <a:pt x="39" y="177"/>
                  </a:cubicBezTo>
                  <a:cubicBezTo>
                    <a:pt x="42" y="169"/>
                    <a:pt x="45" y="159"/>
                    <a:pt x="48" y="149"/>
                  </a:cubicBezTo>
                  <a:cubicBezTo>
                    <a:pt x="50" y="138"/>
                    <a:pt x="52" y="127"/>
                    <a:pt x="54" y="114"/>
                  </a:cubicBezTo>
                  <a:cubicBezTo>
                    <a:pt x="57" y="96"/>
                    <a:pt x="60" y="79"/>
                    <a:pt x="64" y="65"/>
                  </a:cubicBezTo>
                  <a:cubicBezTo>
                    <a:pt x="67" y="51"/>
                    <a:pt x="71" y="39"/>
                    <a:pt x="75" y="29"/>
                  </a:cubicBezTo>
                  <a:cubicBezTo>
                    <a:pt x="79" y="20"/>
                    <a:pt x="83" y="13"/>
                    <a:pt x="87" y="8"/>
                  </a:cubicBezTo>
                  <a:cubicBezTo>
                    <a:pt x="91" y="3"/>
                    <a:pt x="95" y="0"/>
                    <a:pt x="99" y="0"/>
                  </a:cubicBezTo>
                  <a:cubicBezTo>
                    <a:pt x="100" y="0"/>
                    <a:pt x="100" y="0"/>
                    <a:pt x="100" y="0"/>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56" name="Freeform 36"/>
            <p:cNvSpPr>
              <a:spLocks/>
            </p:cNvSpPr>
            <p:nvPr/>
          </p:nvSpPr>
          <p:spPr bwMode="auto">
            <a:xfrm>
              <a:off x="5932488" y="3452813"/>
              <a:ext cx="68263" cy="52387"/>
            </a:xfrm>
            <a:custGeom>
              <a:avLst/>
              <a:gdLst/>
              <a:ahLst/>
              <a:cxnLst>
                <a:cxn ang="0">
                  <a:pos x="13" y="0"/>
                </a:cxn>
                <a:cxn ang="0">
                  <a:pos x="10" y="4"/>
                </a:cxn>
                <a:cxn ang="0">
                  <a:pos x="8" y="8"/>
                </a:cxn>
                <a:cxn ang="0">
                  <a:pos x="5" y="10"/>
                </a:cxn>
                <a:cxn ang="0">
                  <a:pos x="2" y="12"/>
                </a:cxn>
                <a:cxn ang="0">
                  <a:pos x="2" y="13"/>
                </a:cxn>
                <a:cxn ang="0">
                  <a:pos x="1" y="13"/>
                </a:cxn>
                <a:cxn ang="0">
                  <a:pos x="0" y="14"/>
                </a:cxn>
                <a:cxn ang="0">
                  <a:pos x="0" y="14"/>
                </a:cxn>
                <a:cxn ang="0">
                  <a:pos x="5" y="14"/>
                </a:cxn>
                <a:cxn ang="0">
                  <a:pos x="6" y="14"/>
                </a:cxn>
                <a:cxn ang="0">
                  <a:pos x="6" y="13"/>
                </a:cxn>
                <a:cxn ang="0">
                  <a:pos x="7" y="13"/>
                </a:cxn>
                <a:cxn ang="0">
                  <a:pos x="8" y="13"/>
                </a:cxn>
                <a:cxn ang="0">
                  <a:pos x="10" y="10"/>
                </a:cxn>
                <a:cxn ang="0">
                  <a:pos x="13" y="8"/>
                </a:cxn>
                <a:cxn ang="0">
                  <a:pos x="16" y="4"/>
                </a:cxn>
                <a:cxn ang="0">
                  <a:pos x="18" y="0"/>
                </a:cxn>
                <a:cxn ang="0">
                  <a:pos x="13" y="0"/>
                </a:cxn>
              </a:cxnLst>
              <a:rect l="0" t="0" r="r" b="b"/>
              <a:pathLst>
                <a:path w="18" h="14">
                  <a:moveTo>
                    <a:pt x="13" y="0"/>
                  </a:moveTo>
                  <a:cubicBezTo>
                    <a:pt x="12" y="2"/>
                    <a:pt x="11" y="3"/>
                    <a:pt x="10" y="4"/>
                  </a:cubicBezTo>
                  <a:cubicBezTo>
                    <a:pt x="9" y="5"/>
                    <a:pt x="9" y="6"/>
                    <a:pt x="8" y="8"/>
                  </a:cubicBezTo>
                  <a:cubicBezTo>
                    <a:pt x="7" y="9"/>
                    <a:pt x="6" y="9"/>
                    <a:pt x="5" y="10"/>
                  </a:cubicBezTo>
                  <a:cubicBezTo>
                    <a:pt x="4" y="11"/>
                    <a:pt x="3" y="12"/>
                    <a:pt x="2" y="12"/>
                  </a:cubicBezTo>
                  <a:cubicBezTo>
                    <a:pt x="2" y="13"/>
                    <a:pt x="2" y="13"/>
                    <a:pt x="2" y="13"/>
                  </a:cubicBezTo>
                  <a:cubicBezTo>
                    <a:pt x="1" y="13"/>
                    <a:pt x="1" y="13"/>
                    <a:pt x="1" y="13"/>
                  </a:cubicBezTo>
                  <a:cubicBezTo>
                    <a:pt x="1" y="13"/>
                    <a:pt x="0" y="13"/>
                    <a:pt x="0" y="14"/>
                  </a:cubicBezTo>
                  <a:cubicBezTo>
                    <a:pt x="0" y="14"/>
                    <a:pt x="0" y="14"/>
                    <a:pt x="0" y="14"/>
                  </a:cubicBezTo>
                  <a:cubicBezTo>
                    <a:pt x="5" y="14"/>
                    <a:pt x="5" y="14"/>
                    <a:pt x="5" y="14"/>
                  </a:cubicBezTo>
                  <a:cubicBezTo>
                    <a:pt x="5" y="14"/>
                    <a:pt x="6" y="14"/>
                    <a:pt x="6" y="14"/>
                  </a:cubicBezTo>
                  <a:cubicBezTo>
                    <a:pt x="6" y="14"/>
                    <a:pt x="6" y="13"/>
                    <a:pt x="6" y="13"/>
                  </a:cubicBezTo>
                  <a:cubicBezTo>
                    <a:pt x="7" y="13"/>
                    <a:pt x="7" y="13"/>
                    <a:pt x="7" y="13"/>
                  </a:cubicBezTo>
                  <a:cubicBezTo>
                    <a:pt x="7" y="13"/>
                    <a:pt x="8" y="13"/>
                    <a:pt x="8" y="13"/>
                  </a:cubicBezTo>
                  <a:cubicBezTo>
                    <a:pt x="9" y="12"/>
                    <a:pt x="10" y="11"/>
                    <a:pt x="10" y="10"/>
                  </a:cubicBezTo>
                  <a:cubicBezTo>
                    <a:pt x="11" y="10"/>
                    <a:pt x="12" y="9"/>
                    <a:pt x="13" y="8"/>
                  </a:cubicBezTo>
                  <a:cubicBezTo>
                    <a:pt x="14" y="7"/>
                    <a:pt x="15" y="6"/>
                    <a:pt x="16" y="4"/>
                  </a:cubicBezTo>
                  <a:cubicBezTo>
                    <a:pt x="16" y="3"/>
                    <a:pt x="17" y="2"/>
                    <a:pt x="18" y="0"/>
                  </a:cubicBezTo>
                  <a:cubicBezTo>
                    <a:pt x="13" y="0"/>
                    <a:pt x="13" y="0"/>
                    <a:pt x="13"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57" name="Freeform 37"/>
            <p:cNvSpPr>
              <a:spLocks/>
            </p:cNvSpPr>
            <p:nvPr/>
          </p:nvSpPr>
          <p:spPr bwMode="auto">
            <a:xfrm>
              <a:off x="6015038" y="3232150"/>
              <a:ext cx="52388" cy="142875"/>
            </a:xfrm>
            <a:custGeom>
              <a:avLst/>
              <a:gdLst/>
              <a:ahLst/>
              <a:cxnLst>
                <a:cxn ang="0">
                  <a:pos x="9" y="0"/>
                </a:cxn>
                <a:cxn ang="0">
                  <a:pos x="7" y="11"/>
                </a:cxn>
                <a:cxn ang="0">
                  <a:pos x="5" y="20"/>
                </a:cxn>
                <a:cxn ang="0">
                  <a:pos x="2" y="29"/>
                </a:cxn>
                <a:cxn ang="0">
                  <a:pos x="0" y="37"/>
                </a:cxn>
                <a:cxn ang="0">
                  <a:pos x="5" y="38"/>
                </a:cxn>
                <a:cxn ang="0">
                  <a:pos x="8" y="29"/>
                </a:cxn>
                <a:cxn ang="0">
                  <a:pos x="10" y="20"/>
                </a:cxn>
                <a:cxn ang="0">
                  <a:pos x="12" y="11"/>
                </a:cxn>
                <a:cxn ang="0">
                  <a:pos x="14" y="1"/>
                </a:cxn>
                <a:cxn ang="0">
                  <a:pos x="9" y="0"/>
                </a:cxn>
              </a:cxnLst>
              <a:rect l="0" t="0" r="r" b="b"/>
              <a:pathLst>
                <a:path w="14" h="38">
                  <a:moveTo>
                    <a:pt x="9" y="0"/>
                  </a:moveTo>
                  <a:cubicBezTo>
                    <a:pt x="8" y="4"/>
                    <a:pt x="8" y="7"/>
                    <a:pt x="7" y="11"/>
                  </a:cubicBezTo>
                  <a:cubicBezTo>
                    <a:pt x="6" y="14"/>
                    <a:pt x="5" y="17"/>
                    <a:pt x="5" y="20"/>
                  </a:cubicBezTo>
                  <a:cubicBezTo>
                    <a:pt x="4" y="23"/>
                    <a:pt x="3" y="26"/>
                    <a:pt x="2" y="29"/>
                  </a:cubicBezTo>
                  <a:cubicBezTo>
                    <a:pt x="2" y="32"/>
                    <a:pt x="1" y="35"/>
                    <a:pt x="0" y="37"/>
                  </a:cubicBezTo>
                  <a:cubicBezTo>
                    <a:pt x="5" y="38"/>
                    <a:pt x="5" y="38"/>
                    <a:pt x="5" y="38"/>
                  </a:cubicBezTo>
                  <a:cubicBezTo>
                    <a:pt x="6" y="35"/>
                    <a:pt x="7" y="32"/>
                    <a:pt x="8" y="29"/>
                  </a:cubicBezTo>
                  <a:cubicBezTo>
                    <a:pt x="8" y="26"/>
                    <a:pt x="9" y="23"/>
                    <a:pt x="10" y="20"/>
                  </a:cubicBezTo>
                  <a:cubicBezTo>
                    <a:pt x="11" y="17"/>
                    <a:pt x="11" y="14"/>
                    <a:pt x="12" y="11"/>
                  </a:cubicBezTo>
                  <a:cubicBezTo>
                    <a:pt x="13" y="7"/>
                    <a:pt x="13" y="4"/>
                    <a:pt x="14" y="1"/>
                  </a:cubicBezTo>
                  <a:cubicBezTo>
                    <a:pt x="9" y="0"/>
                    <a:pt x="9" y="0"/>
                    <a:pt x="9"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58" name="Freeform 38"/>
            <p:cNvSpPr>
              <a:spLocks/>
            </p:cNvSpPr>
            <p:nvPr/>
          </p:nvSpPr>
          <p:spPr bwMode="auto">
            <a:xfrm>
              <a:off x="6199188" y="2695575"/>
              <a:ext cx="258763" cy="820737"/>
            </a:xfrm>
            <a:custGeom>
              <a:avLst/>
              <a:gdLst/>
              <a:ahLst/>
              <a:cxnLst>
                <a:cxn ang="0">
                  <a:pos x="69" y="0"/>
                </a:cxn>
                <a:cxn ang="0">
                  <a:pos x="68" y="0"/>
                </a:cxn>
                <a:cxn ang="0">
                  <a:pos x="60" y="8"/>
                </a:cxn>
                <a:cxn ang="0">
                  <a:pos x="51" y="30"/>
                </a:cxn>
                <a:cxn ang="0">
                  <a:pos x="44" y="67"/>
                </a:cxn>
                <a:cxn ang="0">
                  <a:pos x="37" y="118"/>
                </a:cxn>
                <a:cxn ang="0">
                  <a:pos x="33" y="153"/>
                </a:cxn>
                <a:cxn ang="0">
                  <a:pos x="27" y="183"/>
                </a:cxn>
                <a:cxn ang="0">
                  <a:pos x="20" y="204"/>
                </a:cxn>
                <a:cxn ang="0">
                  <a:pos x="11" y="217"/>
                </a:cxn>
                <a:cxn ang="0">
                  <a:pos x="10" y="218"/>
                </a:cxn>
                <a:cxn ang="0">
                  <a:pos x="8" y="219"/>
                </a:cxn>
                <a:cxn ang="0">
                  <a:pos x="7" y="219"/>
                </a:cxn>
                <a:cxn ang="0">
                  <a:pos x="5" y="219"/>
                </a:cxn>
                <a:cxn ang="0">
                  <a:pos x="0" y="219"/>
                </a:cxn>
                <a:cxn ang="0">
                  <a:pos x="1" y="219"/>
                </a:cxn>
                <a:cxn ang="0">
                  <a:pos x="3" y="218"/>
                </a:cxn>
                <a:cxn ang="0">
                  <a:pos x="4" y="218"/>
                </a:cxn>
                <a:cxn ang="0">
                  <a:pos x="6" y="217"/>
                </a:cxn>
                <a:cxn ang="0">
                  <a:pos x="15" y="204"/>
                </a:cxn>
                <a:cxn ang="0">
                  <a:pos x="22" y="183"/>
                </a:cxn>
                <a:cxn ang="0">
                  <a:pos x="28" y="153"/>
                </a:cxn>
                <a:cxn ang="0">
                  <a:pos x="33" y="118"/>
                </a:cxn>
                <a:cxn ang="0">
                  <a:pos x="39" y="67"/>
                </a:cxn>
                <a:cxn ang="0">
                  <a:pos x="47" y="30"/>
                </a:cxn>
                <a:cxn ang="0">
                  <a:pos x="55" y="8"/>
                </a:cxn>
                <a:cxn ang="0">
                  <a:pos x="64" y="0"/>
                </a:cxn>
                <a:cxn ang="0">
                  <a:pos x="65" y="0"/>
                </a:cxn>
                <a:cxn ang="0">
                  <a:pos x="69" y="0"/>
                </a:cxn>
              </a:cxnLst>
              <a:rect l="0" t="0" r="r" b="b"/>
              <a:pathLst>
                <a:path w="69" h="219">
                  <a:moveTo>
                    <a:pt x="69" y="0"/>
                  </a:moveTo>
                  <a:cubicBezTo>
                    <a:pt x="68" y="0"/>
                    <a:pt x="68" y="0"/>
                    <a:pt x="68" y="0"/>
                  </a:cubicBezTo>
                  <a:cubicBezTo>
                    <a:pt x="66" y="1"/>
                    <a:pt x="63" y="3"/>
                    <a:pt x="60" y="8"/>
                  </a:cubicBezTo>
                  <a:cubicBezTo>
                    <a:pt x="57" y="13"/>
                    <a:pt x="54" y="21"/>
                    <a:pt x="51" y="30"/>
                  </a:cubicBezTo>
                  <a:cubicBezTo>
                    <a:pt x="49" y="40"/>
                    <a:pt x="46" y="52"/>
                    <a:pt x="44" y="67"/>
                  </a:cubicBezTo>
                  <a:cubicBezTo>
                    <a:pt x="41" y="82"/>
                    <a:pt x="39" y="99"/>
                    <a:pt x="37" y="118"/>
                  </a:cubicBezTo>
                  <a:cubicBezTo>
                    <a:pt x="36" y="131"/>
                    <a:pt x="35" y="143"/>
                    <a:pt x="33" y="153"/>
                  </a:cubicBezTo>
                  <a:cubicBezTo>
                    <a:pt x="31" y="164"/>
                    <a:pt x="29" y="174"/>
                    <a:pt x="27" y="183"/>
                  </a:cubicBezTo>
                  <a:cubicBezTo>
                    <a:pt x="25" y="191"/>
                    <a:pt x="22" y="199"/>
                    <a:pt x="20" y="204"/>
                  </a:cubicBezTo>
                  <a:cubicBezTo>
                    <a:pt x="17" y="210"/>
                    <a:pt x="14" y="214"/>
                    <a:pt x="11" y="217"/>
                  </a:cubicBezTo>
                  <a:cubicBezTo>
                    <a:pt x="11" y="217"/>
                    <a:pt x="10" y="218"/>
                    <a:pt x="10" y="218"/>
                  </a:cubicBezTo>
                  <a:cubicBezTo>
                    <a:pt x="9" y="218"/>
                    <a:pt x="9" y="218"/>
                    <a:pt x="8" y="219"/>
                  </a:cubicBezTo>
                  <a:cubicBezTo>
                    <a:pt x="8" y="219"/>
                    <a:pt x="7" y="219"/>
                    <a:pt x="7" y="219"/>
                  </a:cubicBezTo>
                  <a:cubicBezTo>
                    <a:pt x="6" y="219"/>
                    <a:pt x="6" y="219"/>
                    <a:pt x="5" y="219"/>
                  </a:cubicBezTo>
                  <a:cubicBezTo>
                    <a:pt x="0" y="219"/>
                    <a:pt x="0" y="219"/>
                    <a:pt x="0" y="219"/>
                  </a:cubicBezTo>
                  <a:cubicBezTo>
                    <a:pt x="0" y="219"/>
                    <a:pt x="1" y="219"/>
                    <a:pt x="1" y="219"/>
                  </a:cubicBezTo>
                  <a:cubicBezTo>
                    <a:pt x="2" y="219"/>
                    <a:pt x="2" y="219"/>
                    <a:pt x="3" y="218"/>
                  </a:cubicBezTo>
                  <a:cubicBezTo>
                    <a:pt x="3" y="218"/>
                    <a:pt x="4" y="218"/>
                    <a:pt x="4" y="218"/>
                  </a:cubicBezTo>
                  <a:cubicBezTo>
                    <a:pt x="5" y="217"/>
                    <a:pt x="5" y="217"/>
                    <a:pt x="6" y="217"/>
                  </a:cubicBezTo>
                  <a:cubicBezTo>
                    <a:pt x="9" y="214"/>
                    <a:pt x="12" y="210"/>
                    <a:pt x="15" y="204"/>
                  </a:cubicBezTo>
                  <a:cubicBezTo>
                    <a:pt x="17" y="198"/>
                    <a:pt x="20" y="191"/>
                    <a:pt x="22" y="183"/>
                  </a:cubicBezTo>
                  <a:cubicBezTo>
                    <a:pt x="24" y="174"/>
                    <a:pt x="26" y="164"/>
                    <a:pt x="28" y="153"/>
                  </a:cubicBezTo>
                  <a:cubicBezTo>
                    <a:pt x="30" y="142"/>
                    <a:pt x="31" y="131"/>
                    <a:pt x="33" y="118"/>
                  </a:cubicBezTo>
                  <a:cubicBezTo>
                    <a:pt x="34" y="99"/>
                    <a:pt x="37" y="82"/>
                    <a:pt x="39" y="67"/>
                  </a:cubicBezTo>
                  <a:cubicBezTo>
                    <a:pt x="41" y="52"/>
                    <a:pt x="44" y="40"/>
                    <a:pt x="47" y="30"/>
                  </a:cubicBezTo>
                  <a:cubicBezTo>
                    <a:pt x="50" y="21"/>
                    <a:pt x="52" y="13"/>
                    <a:pt x="55" y="8"/>
                  </a:cubicBezTo>
                  <a:cubicBezTo>
                    <a:pt x="58" y="3"/>
                    <a:pt x="61" y="1"/>
                    <a:pt x="64" y="0"/>
                  </a:cubicBezTo>
                  <a:cubicBezTo>
                    <a:pt x="65" y="0"/>
                    <a:pt x="65" y="0"/>
                    <a:pt x="65" y="0"/>
                  </a:cubicBezTo>
                  <a:cubicBezTo>
                    <a:pt x="69" y="0"/>
                    <a:pt x="69" y="0"/>
                    <a:pt x="69"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59" name="Freeform 39"/>
            <p:cNvSpPr>
              <a:spLocks/>
            </p:cNvSpPr>
            <p:nvPr/>
          </p:nvSpPr>
          <p:spPr bwMode="auto">
            <a:xfrm>
              <a:off x="5640388" y="2703513"/>
              <a:ext cx="363538" cy="795337"/>
            </a:xfrm>
            <a:custGeom>
              <a:avLst/>
              <a:gdLst/>
              <a:ahLst/>
              <a:cxnLst>
                <a:cxn ang="0">
                  <a:pos x="97" y="0"/>
                </a:cxn>
                <a:cxn ang="0">
                  <a:pos x="95" y="0"/>
                </a:cxn>
                <a:cxn ang="0">
                  <a:pos x="83" y="8"/>
                </a:cxn>
                <a:cxn ang="0">
                  <a:pos x="71" y="29"/>
                </a:cxn>
                <a:cxn ang="0">
                  <a:pos x="60" y="65"/>
                </a:cxn>
                <a:cxn ang="0">
                  <a:pos x="51" y="114"/>
                </a:cxn>
                <a:cxn ang="0">
                  <a:pos x="44" y="149"/>
                </a:cxn>
                <a:cxn ang="0">
                  <a:pos x="36" y="177"/>
                </a:cxn>
                <a:cxn ang="0">
                  <a:pos x="25" y="198"/>
                </a:cxn>
                <a:cxn ang="0">
                  <a:pos x="13" y="210"/>
                </a:cxn>
                <a:cxn ang="0">
                  <a:pos x="11" y="211"/>
                </a:cxn>
                <a:cxn ang="0">
                  <a:pos x="9" y="212"/>
                </a:cxn>
                <a:cxn ang="0">
                  <a:pos x="7" y="212"/>
                </a:cxn>
                <a:cxn ang="0">
                  <a:pos x="5" y="212"/>
                </a:cxn>
                <a:cxn ang="0">
                  <a:pos x="0" y="212"/>
                </a:cxn>
                <a:cxn ang="0">
                  <a:pos x="2" y="212"/>
                </a:cxn>
                <a:cxn ang="0">
                  <a:pos x="4" y="212"/>
                </a:cxn>
                <a:cxn ang="0">
                  <a:pos x="6" y="211"/>
                </a:cxn>
                <a:cxn ang="0">
                  <a:pos x="8" y="210"/>
                </a:cxn>
                <a:cxn ang="0">
                  <a:pos x="20" y="198"/>
                </a:cxn>
                <a:cxn ang="0">
                  <a:pos x="31" y="177"/>
                </a:cxn>
                <a:cxn ang="0">
                  <a:pos x="40" y="149"/>
                </a:cxn>
                <a:cxn ang="0">
                  <a:pos x="46" y="114"/>
                </a:cxn>
                <a:cxn ang="0">
                  <a:pos x="56" y="65"/>
                </a:cxn>
                <a:cxn ang="0">
                  <a:pos x="67" y="29"/>
                </a:cxn>
                <a:cxn ang="0">
                  <a:pos x="79" y="8"/>
                </a:cxn>
                <a:cxn ang="0">
                  <a:pos x="91" y="0"/>
                </a:cxn>
                <a:cxn ang="0">
                  <a:pos x="92" y="0"/>
                </a:cxn>
                <a:cxn ang="0">
                  <a:pos x="97" y="0"/>
                </a:cxn>
              </a:cxnLst>
              <a:rect l="0" t="0" r="r" b="b"/>
              <a:pathLst>
                <a:path w="97" h="212">
                  <a:moveTo>
                    <a:pt x="97" y="0"/>
                  </a:moveTo>
                  <a:cubicBezTo>
                    <a:pt x="96" y="0"/>
                    <a:pt x="96" y="0"/>
                    <a:pt x="95" y="0"/>
                  </a:cubicBezTo>
                  <a:cubicBezTo>
                    <a:pt x="91" y="0"/>
                    <a:pt x="87" y="3"/>
                    <a:pt x="83" y="8"/>
                  </a:cubicBezTo>
                  <a:cubicBezTo>
                    <a:pt x="79" y="13"/>
                    <a:pt x="75" y="20"/>
                    <a:pt x="71" y="29"/>
                  </a:cubicBezTo>
                  <a:cubicBezTo>
                    <a:pt x="67" y="39"/>
                    <a:pt x="64" y="51"/>
                    <a:pt x="60" y="65"/>
                  </a:cubicBezTo>
                  <a:cubicBezTo>
                    <a:pt x="57" y="79"/>
                    <a:pt x="53" y="96"/>
                    <a:pt x="51" y="114"/>
                  </a:cubicBezTo>
                  <a:cubicBezTo>
                    <a:pt x="49" y="127"/>
                    <a:pt x="47" y="138"/>
                    <a:pt x="44" y="149"/>
                  </a:cubicBezTo>
                  <a:cubicBezTo>
                    <a:pt x="42" y="160"/>
                    <a:pt x="39" y="169"/>
                    <a:pt x="36" y="177"/>
                  </a:cubicBezTo>
                  <a:cubicBezTo>
                    <a:pt x="33" y="186"/>
                    <a:pt x="29" y="193"/>
                    <a:pt x="25" y="198"/>
                  </a:cubicBezTo>
                  <a:cubicBezTo>
                    <a:pt x="21" y="204"/>
                    <a:pt x="17" y="208"/>
                    <a:pt x="13" y="210"/>
                  </a:cubicBezTo>
                  <a:cubicBezTo>
                    <a:pt x="13" y="211"/>
                    <a:pt x="12" y="211"/>
                    <a:pt x="11" y="211"/>
                  </a:cubicBezTo>
                  <a:cubicBezTo>
                    <a:pt x="10" y="212"/>
                    <a:pt x="10" y="212"/>
                    <a:pt x="9" y="212"/>
                  </a:cubicBezTo>
                  <a:cubicBezTo>
                    <a:pt x="8" y="212"/>
                    <a:pt x="8" y="212"/>
                    <a:pt x="7" y="212"/>
                  </a:cubicBezTo>
                  <a:cubicBezTo>
                    <a:pt x="6" y="212"/>
                    <a:pt x="6" y="212"/>
                    <a:pt x="5" y="212"/>
                  </a:cubicBezTo>
                  <a:cubicBezTo>
                    <a:pt x="0" y="212"/>
                    <a:pt x="0" y="212"/>
                    <a:pt x="0" y="212"/>
                  </a:cubicBezTo>
                  <a:cubicBezTo>
                    <a:pt x="0" y="212"/>
                    <a:pt x="1" y="212"/>
                    <a:pt x="2" y="212"/>
                  </a:cubicBezTo>
                  <a:cubicBezTo>
                    <a:pt x="3" y="212"/>
                    <a:pt x="3" y="212"/>
                    <a:pt x="4" y="212"/>
                  </a:cubicBezTo>
                  <a:cubicBezTo>
                    <a:pt x="5" y="212"/>
                    <a:pt x="5" y="211"/>
                    <a:pt x="6" y="211"/>
                  </a:cubicBezTo>
                  <a:cubicBezTo>
                    <a:pt x="7" y="211"/>
                    <a:pt x="8" y="211"/>
                    <a:pt x="8" y="210"/>
                  </a:cubicBezTo>
                  <a:cubicBezTo>
                    <a:pt x="12" y="208"/>
                    <a:pt x="17" y="204"/>
                    <a:pt x="20" y="198"/>
                  </a:cubicBezTo>
                  <a:cubicBezTo>
                    <a:pt x="24" y="193"/>
                    <a:pt x="28" y="186"/>
                    <a:pt x="31" y="177"/>
                  </a:cubicBezTo>
                  <a:cubicBezTo>
                    <a:pt x="34" y="169"/>
                    <a:pt x="37" y="159"/>
                    <a:pt x="40" y="149"/>
                  </a:cubicBezTo>
                  <a:cubicBezTo>
                    <a:pt x="42" y="138"/>
                    <a:pt x="44" y="127"/>
                    <a:pt x="46" y="114"/>
                  </a:cubicBezTo>
                  <a:cubicBezTo>
                    <a:pt x="49" y="96"/>
                    <a:pt x="52" y="79"/>
                    <a:pt x="56" y="65"/>
                  </a:cubicBezTo>
                  <a:cubicBezTo>
                    <a:pt x="59" y="51"/>
                    <a:pt x="63" y="39"/>
                    <a:pt x="67" y="29"/>
                  </a:cubicBezTo>
                  <a:cubicBezTo>
                    <a:pt x="71" y="20"/>
                    <a:pt x="75" y="13"/>
                    <a:pt x="79" y="8"/>
                  </a:cubicBezTo>
                  <a:cubicBezTo>
                    <a:pt x="83" y="3"/>
                    <a:pt x="87" y="0"/>
                    <a:pt x="91" y="0"/>
                  </a:cubicBezTo>
                  <a:cubicBezTo>
                    <a:pt x="92" y="0"/>
                    <a:pt x="92" y="0"/>
                    <a:pt x="92" y="0"/>
                  </a:cubicBezTo>
                  <a:cubicBezTo>
                    <a:pt x="97" y="0"/>
                    <a:pt x="97" y="0"/>
                    <a:pt x="97"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0" name="Freeform 40"/>
            <p:cNvSpPr>
              <a:spLocks/>
            </p:cNvSpPr>
            <p:nvPr/>
          </p:nvSpPr>
          <p:spPr bwMode="auto">
            <a:xfrm>
              <a:off x="6067425" y="2940050"/>
              <a:ext cx="44450" cy="153987"/>
            </a:xfrm>
            <a:custGeom>
              <a:avLst/>
              <a:gdLst/>
              <a:ahLst/>
              <a:cxnLst>
                <a:cxn ang="0">
                  <a:pos x="7" y="0"/>
                </a:cxn>
                <a:cxn ang="0">
                  <a:pos x="5" y="9"/>
                </a:cxn>
                <a:cxn ang="0">
                  <a:pos x="4" y="19"/>
                </a:cxn>
                <a:cxn ang="0">
                  <a:pos x="2" y="30"/>
                </a:cxn>
                <a:cxn ang="0">
                  <a:pos x="0" y="41"/>
                </a:cxn>
                <a:cxn ang="0">
                  <a:pos x="5" y="41"/>
                </a:cxn>
                <a:cxn ang="0">
                  <a:pos x="7" y="30"/>
                </a:cxn>
                <a:cxn ang="0">
                  <a:pos x="9" y="19"/>
                </a:cxn>
                <a:cxn ang="0">
                  <a:pos x="10" y="9"/>
                </a:cxn>
                <a:cxn ang="0">
                  <a:pos x="12" y="0"/>
                </a:cxn>
                <a:cxn ang="0">
                  <a:pos x="7" y="0"/>
                </a:cxn>
              </a:cxnLst>
              <a:rect l="0" t="0" r="r" b="b"/>
              <a:pathLst>
                <a:path w="12" h="41">
                  <a:moveTo>
                    <a:pt x="7" y="0"/>
                  </a:moveTo>
                  <a:cubicBezTo>
                    <a:pt x="7" y="3"/>
                    <a:pt x="6" y="6"/>
                    <a:pt x="5" y="9"/>
                  </a:cubicBezTo>
                  <a:cubicBezTo>
                    <a:pt x="5" y="12"/>
                    <a:pt x="4" y="16"/>
                    <a:pt x="4" y="19"/>
                  </a:cubicBezTo>
                  <a:cubicBezTo>
                    <a:pt x="3" y="23"/>
                    <a:pt x="2" y="26"/>
                    <a:pt x="2" y="30"/>
                  </a:cubicBezTo>
                  <a:cubicBezTo>
                    <a:pt x="1" y="34"/>
                    <a:pt x="1" y="37"/>
                    <a:pt x="0" y="41"/>
                  </a:cubicBezTo>
                  <a:cubicBezTo>
                    <a:pt x="5" y="41"/>
                    <a:pt x="5" y="41"/>
                    <a:pt x="5" y="41"/>
                  </a:cubicBezTo>
                  <a:cubicBezTo>
                    <a:pt x="6" y="37"/>
                    <a:pt x="6" y="34"/>
                    <a:pt x="7" y="30"/>
                  </a:cubicBezTo>
                  <a:cubicBezTo>
                    <a:pt x="7" y="26"/>
                    <a:pt x="8" y="23"/>
                    <a:pt x="9" y="19"/>
                  </a:cubicBezTo>
                  <a:cubicBezTo>
                    <a:pt x="9" y="16"/>
                    <a:pt x="10" y="12"/>
                    <a:pt x="10" y="9"/>
                  </a:cubicBezTo>
                  <a:cubicBezTo>
                    <a:pt x="11" y="6"/>
                    <a:pt x="12" y="3"/>
                    <a:pt x="12" y="0"/>
                  </a:cubicBezTo>
                  <a:cubicBezTo>
                    <a:pt x="7" y="0"/>
                    <a:pt x="7" y="0"/>
                    <a:pt x="7"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1" name="Freeform 41"/>
            <p:cNvSpPr>
              <a:spLocks/>
            </p:cNvSpPr>
            <p:nvPr/>
          </p:nvSpPr>
          <p:spPr bwMode="auto">
            <a:xfrm>
              <a:off x="6119813" y="2755900"/>
              <a:ext cx="49213" cy="85725"/>
            </a:xfrm>
            <a:custGeom>
              <a:avLst/>
              <a:gdLst/>
              <a:ahLst/>
              <a:cxnLst>
                <a:cxn ang="0">
                  <a:pos x="9" y="0"/>
                </a:cxn>
                <a:cxn ang="0">
                  <a:pos x="6" y="5"/>
                </a:cxn>
                <a:cxn ang="0">
                  <a:pos x="4" y="10"/>
                </a:cxn>
                <a:cxn ang="0">
                  <a:pos x="2" y="16"/>
                </a:cxn>
                <a:cxn ang="0">
                  <a:pos x="0" y="23"/>
                </a:cxn>
                <a:cxn ang="0">
                  <a:pos x="5" y="23"/>
                </a:cxn>
                <a:cxn ang="0">
                  <a:pos x="7" y="16"/>
                </a:cxn>
                <a:cxn ang="0">
                  <a:pos x="9" y="10"/>
                </a:cxn>
                <a:cxn ang="0">
                  <a:pos x="11" y="5"/>
                </a:cxn>
                <a:cxn ang="0">
                  <a:pos x="13" y="0"/>
                </a:cxn>
                <a:cxn ang="0">
                  <a:pos x="9" y="0"/>
                </a:cxn>
              </a:cxnLst>
              <a:rect l="0" t="0" r="r" b="b"/>
              <a:pathLst>
                <a:path w="13" h="23">
                  <a:moveTo>
                    <a:pt x="9" y="0"/>
                  </a:moveTo>
                  <a:cubicBezTo>
                    <a:pt x="8" y="1"/>
                    <a:pt x="7" y="3"/>
                    <a:pt x="6" y="5"/>
                  </a:cubicBezTo>
                  <a:cubicBezTo>
                    <a:pt x="6" y="6"/>
                    <a:pt x="5" y="8"/>
                    <a:pt x="4" y="10"/>
                  </a:cubicBezTo>
                  <a:cubicBezTo>
                    <a:pt x="3" y="12"/>
                    <a:pt x="3" y="14"/>
                    <a:pt x="2" y="16"/>
                  </a:cubicBezTo>
                  <a:cubicBezTo>
                    <a:pt x="1" y="18"/>
                    <a:pt x="1" y="20"/>
                    <a:pt x="0" y="23"/>
                  </a:cubicBezTo>
                  <a:cubicBezTo>
                    <a:pt x="5" y="23"/>
                    <a:pt x="5" y="23"/>
                    <a:pt x="5" y="23"/>
                  </a:cubicBezTo>
                  <a:cubicBezTo>
                    <a:pt x="5" y="20"/>
                    <a:pt x="6" y="18"/>
                    <a:pt x="7" y="16"/>
                  </a:cubicBezTo>
                  <a:cubicBezTo>
                    <a:pt x="8" y="14"/>
                    <a:pt x="8" y="12"/>
                    <a:pt x="9" y="10"/>
                  </a:cubicBezTo>
                  <a:cubicBezTo>
                    <a:pt x="10" y="8"/>
                    <a:pt x="10" y="6"/>
                    <a:pt x="11" y="5"/>
                  </a:cubicBezTo>
                  <a:cubicBezTo>
                    <a:pt x="12" y="3"/>
                    <a:pt x="13" y="1"/>
                    <a:pt x="13" y="0"/>
                  </a:cubicBezTo>
                  <a:cubicBezTo>
                    <a:pt x="9" y="0"/>
                    <a:pt x="9" y="0"/>
                    <a:pt x="9"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2" name="Freeform 42"/>
            <p:cNvSpPr>
              <a:spLocks/>
            </p:cNvSpPr>
            <p:nvPr/>
          </p:nvSpPr>
          <p:spPr bwMode="auto">
            <a:xfrm>
              <a:off x="6180138" y="2700338"/>
              <a:ext cx="49213" cy="14287"/>
            </a:xfrm>
            <a:custGeom>
              <a:avLst/>
              <a:gdLst/>
              <a:ahLst/>
              <a:cxnLst>
                <a:cxn ang="0">
                  <a:pos x="13" y="0"/>
                </a:cxn>
                <a:cxn ang="0">
                  <a:pos x="13" y="0"/>
                </a:cxn>
                <a:cxn ang="0">
                  <a:pos x="12" y="0"/>
                </a:cxn>
                <a:cxn ang="0">
                  <a:pos x="12" y="0"/>
                </a:cxn>
                <a:cxn ang="0">
                  <a:pos x="12" y="0"/>
                </a:cxn>
                <a:cxn ang="0">
                  <a:pos x="10" y="0"/>
                </a:cxn>
                <a:cxn ang="0">
                  <a:pos x="8" y="1"/>
                </a:cxn>
                <a:cxn ang="0">
                  <a:pos x="6" y="3"/>
                </a:cxn>
                <a:cxn ang="0">
                  <a:pos x="5" y="4"/>
                </a:cxn>
                <a:cxn ang="0">
                  <a:pos x="0" y="4"/>
                </a:cxn>
                <a:cxn ang="0">
                  <a:pos x="2" y="3"/>
                </a:cxn>
                <a:cxn ang="0">
                  <a:pos x="4" y="1"/>
                </a:cxn>
                <a:cxn ang="0">
                  <a:pos x="5" y="1"/>
                </a:cxn>
                <a:cxn ang="0">
                  <a:pos x="7" y="0"/>
                </a:cxn>
                <a:cxn ang="0">
                  <a:pos x="8" y="0"/>
                </a:cxn>
                <a:cxn ang="0">
                  <a:pos x="8" y="0"/>
                </a:cxn>
                <a:cxn ang="0">
                  <a:pos x="8" y="0"/>
                </a:cxn>
                <a:cxn ang="0">
                  <a:pos x="8" y="0"/>
                </a:cxn>
                <a:cxn ang="0">
                  <a:pos x="13" y="0"/>
                </a:cxn>
              </a:cxnLst>
              <a:rect l="0" t="0" r="r" b="b"/>
              <a:pathLst>
                <a:path w="13" h="4">
                  <a:moveTo>
                    <a:pt x="13" y="0"/>
                  </a:moveTo>
                  <a:cubicBezTo>
                    <a:pt x="13" y="0"/>
                    <a:pt x="13" y="0"/>
                    <a:pt x="13" y="0"/>
                  </a:cubicBezTo>
                  <a:cubicBezTo>
                    <a:pt x="12" y="0"/>
                    <a:pt x="12" y="0"/>
                    <a:pt x="12" y="0"/>
                  </a:cubicBezTo>
                  <a:cubicBezTo>
                    <a:pt x="12" y="0"/>
                    <a:pt x="12" y="0"/>
                    <a:pt x="12" y="0"/>
                  </a:cubicBezTo>
                  <a:cubicBezTo>
                    <a:pt x="12" y="0"/>
                    <a:pt x="12" y="0"/>
                    <a:pt x="12" y="0"/>
                  </a:cubicBezTo>
                  <a:cubicBezTo>
                    <a:pt x="11" y="0"/>
                    <a:pt x="11" y="0"/>
                    <a:pt x="10" y="0"/>
                  </a:cubicBezTo>
                  <a:cubicBezTo>
                    <a:pt x="9" y="1"/>
                    <a:pt x="9" y="1"/>
                    <a:pt x="8" y="1"/>
                  </a:cubicBezTo>
                  <a:cubicBezTo>
                    <a:pt x="8" y="2"/>
                    <a:pt x="7" y="2"/>
                    <a:pt x="6" y="3"/>
                  </a:cubicBezTo>
                  <a:cubicBezTo>
                    <a:pt x="6" y="3"/>
                    <a:pt x="5" y="4"/>
                    <a:pt x="5" y="4"/>
                  </a:cubicBezTo>
                  <a:cubicBezTo>
                    <a:pt x="0" y="4"/>
                    <a:pt x="0" y="4"/>
                    <a:pt x="0" y="4"/>
                  </a:cubicBezTo>
                  <a:cubicBezTo>
                    <a:pt x="1" y="4"/>
                    <a:pt x="1" y="3"/>
                    <a:pt x="2" y="3"/>
                  </a:cubicBezTo>
                  <a:cubicBezTo>
                    <a:pt x="2" y="2"/>
                    <a:pt x="3" y="2"/>
                    <a:pt x="4" y="1"/>
                  </a:cubicBezTo>
                  <a:cubicBezTo>
                    <a:pt x="4" y="1"/>
                    <a:pt x="5" y="1"/>
                    <a:pt x="5" y="1"/>
                  </a:cubicBezTo>
                  <a:cubicBezTo>
                    <a:pt x="6" y="0"/>
                    <a:pt x="7" y="0"/>
                    <a:pt x="7" y="0"/>
                  </a:cubicBezTo>
                  <a:cubicBezTo>
                    <a:pt x="7" y="0"/>
                    <a:pt x="7" y="0"/>
                    <a:pt x="8" y="0"/>
                  </a:cubicBezTo>
                  <a:cubicBezTo>
                    <a:pt x="8" y="0"/>
                    <a:pt x="8" y="0"/>
                    <a:pt x="8" y="0"/>
                  </a:cubicBezTo>
                  <a:cubicBezTo>
                    <a:pt x="8" y="0"/>
                    <a:pt x="8" y="0"/>
                    <a:pt x="8" y="0"/>
                  </a:cubicBezTo>
                  <a:cubicBezTo>
                    <a:pt x="8" y="0"/>
                    <a:pt x="8" y="0"/>
                    <a:pt x="8" y="0"/>
                  </a:cubicBezTo>
                  <a:cubicBezTo>
                    <a:pt x="13" y="0"/>
                    <a:pt x="13" y="0"/>
                    <a:pt x="13"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3" name="Freeform 43"/>
            <p:cNvSpPr>
              <a:spLocks/>
            </p:cNvSpPr>
            <p:nvPr/>
          </p:nvSpPr>
          <p:spPr bwMode="auto">
            <a:xfrm>
              <a:off x="5594350" y="2816225"/>
              <a:ext cx="641350" cy="881062"/>
            </a:xfrm>
            <a:custGeom>
              <a:avLst/>
              <a:gdLst/>
              <a:ahLst/>
              <a:cxnLst>
                <a:cxn ang="0">
                  <a:pos x="171" y="235"/>
                </a:cxn>
                <a:cxn ang="0">
                  <a:pos x="0" y="228"/>
                </a:cxn>
                <a:cxn ang="0">
                  <a:pos x="125" y="94"/>
                </a:cxn>
                <a:cxn ang="0">
                  <a:pos x="171" y="235"/>
                </a:cxn>
              </a:cxnLst>
              <a:rect l="0" t="0" r="r" b="b"/>
              <a:pathLst>
                <a:path w="171" h="235">
                  <a:moveTo>
                    <a:pt x="171" y="235"/>
                  </a:moveTo>
                  <a:cubicBezTo>
                    <a:pt x="0" y="228"/>
                    <a:pt x="0" y="228"/>
                    <a:pt x="0" y="228"/>
                  </a:cubicBezTo>
                  <a:cubicBezTo>
                    <a:pt x="0" y="228"/>
                    <a:pt x="87" y="0"/>
                    <a:pt x="125" y="94"/>
                  </a:cubicBezTo>
                  <a:cubicBezTo>
                    <a:pt x="162" y="188"/>
                    <a:pt x="171" y="235"/>
                    <a:pt x="171" y="235"/>
                  </a:cubicBez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4" name="Freeform 44"/>
            <p:cNvSpPr>
              <a:spLocks/>
            </p:cNvSpPr>
            <p:nvPr/>
          </p:nvSpPr>
          <p:spPr bwMode="auto">
            <a:xfrm>
              <a:off x="4883150" y="4327525"/>
              <a:ext cx="171450" cy="123825"/>
            </a:xfrm>
            <a:custGeom>
              <a:avLst/>
              <a:gdLst/>
              <a:ahLst/>
              <a:cxnLst>
                <a:cxn ang="0">
                  <a:pos x="9" y="33"/>
                </a:cxn>
                <a:cxn ang="0">
                  <a:pos x="0" y="33"/>
                </a:cxn>
                <a:cxn ang="0">
                  <a:pos x="4" y="31"/>
                </a:cxn>
                <a:cxn ang="0">
                  <a:pos x="8" y="29"/>
                </a:cxn>
                <a:cxn ang="0">
                  <a:pos x="11" y="26"/>
                </a:cxn>
                <a:cxn ang="0">
                  <a:pos x="15" y="24"/>
                </a:cxn>
                <a:cxn ang="0">
                  <a:pos x="19" y="21"/>
                </a:cxn>
                <a:cxn ang="0">
                  <a:pos x="23" y="17"/>
                </a:cxn>
                <a:cxn ang="0">
                  <a:pos x="27" y="14"/>
                </a:cxn>
                <a:cxn ang="0">
                  <a:pos x="30" y="10"/>
                </a:cxn>
                <a:cxn ang="0">
                  <a:pos x="32" y="7"/>
                </a:cxn>
                <a:cxn ang="0">
                  <a:pos x="34" y="5"/>
                </a:cxn>
                <a:cxn ang="0">
                  <a:pos x="36" y="3"/>
                </a:cxn>
                <a:cxn ang="0">
                  <a:pos x="38" y="0"/>
                </a:cxn>
                <a:cxn ang="0">
                  <a:pos x="46" y="1"/>
                </a:cxn>
                <a:cxn ang="0">
                  <a:pos x="44" y="3"/>
                </a:cxn>
                <a:cxn ang="0">
                  <a:pos x="43" y="6"/>
                </a:cxn>
                <a:cxn ang="0">
                  <a:pos x="41" y="8"/>
                </a:cxn>
                <a:cxn ang="0">
                  <a:pos x="39" y="10"/>
                </a:cxn>
                <a:cxn ang="0">
                  <a:pos x="35" y="14"/>
                </a:cxn>
                <a:cxn ang="0">
                  <a:pos x="31" y="18"/>
                </a:cxn>
                <a:cxn ang="0">
                  <a:pos x="28" y="21"/>
                </a:cxn>
                <a:cxn ang="0">
                  <a:pos x="24" y="25"/>
                </a:cxn>
                <a:cxn ang="0">
                  <a:pos x="20" y="27"/>
                </a:cxn>
                <a:cxn ang="0">
                  <a:pos x="16" y="30"/>
                </a:cxn>
                <a:cxn ang="0">
                  <a:pos x="13" y="32"/>
                </a:cxn>
                <a:cxn ang="0">
                  <a:pos x="9" y="33"/>
                </a:cxn>
              </a:cxnLst>
              <a:rect l="0" t="0" r="r" b="b"/>
              <a:pathLst>
                <a:path w="46" h="33">
                  <a:moveTo>
                    <a:pt x="9" y="33"/>
                  </a:moveTo>
                  <a:cubicBezTo>
                    <a:pt x="0" y="33"/>
                    <a:pt x="0" y="33"/>
                    <a:pt x="0" y="33"/>
                  </a:cubicBezTo>
                  <a:cubicBezTo>
                    <a:pt x="1" y="32"/>
                    <a:pt x="3" y="32"/>
                    <a:pt x="4" y="31"/>
                  </a:cubicBezTo>
                  <a:cubicBezTo>
                    <a:pt x="5" y="30"/>
                    <a:pt x="6" y="30"/>
                    <a:pt x="8" y="29"/>
                  </a:cubicBezTo>
                  <a:cubicBezTo>
                    <a:pt x="9" y="28"/>
                    <a:pt x="10" y="27"/>
                    <a:pt x="11" y="26"/>
                  </a:cubicBezTo>
                  <a:cubicBezTo>
                    <a:pt x="13" y="26"/>
                    <a:pt x="14" y="25"/>
                    <a:pt x="15" y="24"/>
                  </a:cubicBezTo>
                  <a:cubicBezTo>
                    <a:pt x="16" y="23"/>
                    <a:pt x="18" y="22"/>
                    <a:pt x="19" y="21"/>
                  </a:cubicBezTo>
                  <a:cubicBezTo>
                    <a:pt x="20" y="20"/>
                    <a:pt x="21" y="19"/>
                    <a:pt x="23" y="17"/>
                  </a:cubicBezTo>
                  <a:cubicBezTo>
                    <a:pt x="24" y="16"/>
                    <a:pt x="25" y="15"/>
                    <a:pt x="27" y="14"/>
                  </a:cubicBezTo>
                  <a:cubicBezTo>
                    <a:pt x="28" y="12"/>
                    <a:pt x="29" y="11"/>
                    <a:pt x="30" y="10"/>
                  </a:cubicBezTo>
                  <a:cubicBezTo>
                    <a:pt x="31" y="9"/>
                    <a:pt x="32" y="8"/>
                    <a:pt x="32" y="7"/>
                  </a:cubicBezTo>
                  <a:cubicBezTo>
                    <a:pt x="33" y="7"/>
                    <a:pt x="34" y="6"/>
                    <a:pt x="34" y="5"/>
                  </a:cubicBezTo>
                  <a:cubicBezTo>
                    <a:pt x="35" y="4"/>
                    <a:pt x="35" y="4"/>
                    <a:pt x="36" y="3"/>
                  </a:cubicBezTo>
                  <a:cubicBezTo>
                    <a:pt x="37" y="2"/>
                    <a:pt x="37" y="1"/>
                    <a:pt x="38" y="0"/>
                  </a:cubicBezTo>
                  <a:cubicBezTo>
                    <a:pt x="46" y="1"/>
                    <a:pt x="46" y="1"/>
                    <a:pt x="46" y="1"/>
                  </a:cubicBezTo>
                  <a:cubicBezTo>
                    <a:pt x="46" y="2"/>
                    <a:pt x="45" y="3"/>
                    <a:pt x="44" y="3"/>
                  </a:cubicBezTo>
                  <a:cubicBezTo>
                    <a:pt x="44" y="4"/>
                    <a:pt x="43" y="5"/>
                    <a:pt x="43" y="6"/>
                  </a:cubicBezTo>
                  <a:cubicBezTo>
                    <a:pt x="42" y="7"/>
                    <a:pt x="41" y="7"/>
                    <a:pt x="41" y="8"/>
                  </a:cubicBezTo>
                  <a:cubicBezTo>
                    <a:pt x="40" y="9"/>
                    <a:pt x="39" y="10"/>
                    <a:pt x="39" y="10"/>
                  </a:cubicBezTo>
                  <a:cubicBezTo>
                    <a:pt x="38" y="12"/>
                    <a:pt x="36" y="13"/>
                    <a:pt x="35" y="14"/>
                  </a:cubicBezTo>
                  <a:cubicBezTo>
                    <a:pt x="34" y="16"/>
                    <a:pt x="33" y="17"/>
                    <a:pt x="31" y="18"/>
                  </a:cubicBezTo>
                  <a:cubicBezTo>
                    <a:pt x="30" y="19"/>
                    <a:pt x="29" y="20"/>
                    <a:pt x="28" y="21"/>
                  </a:cubicBezTo>
                  <a:cubicBezTo>
                    <a:pt x="26" y="23"/>
                    <a:pt x="25" y="24"/>
                    <a:pt x="24" y="25"/>
                  </a:cubicBezTo>
                  <a:cubicBezTo>
                    <a:pt x="22" y="26"/>
                    <a:pt x="21" y="26"/>
                    <a:pt x="20" y="27"/>
                  </a:cubicBezTo>
                  <a:cubicBezTo>
                    <a:pt x="19" y="28"/>
                    <a:pt x="18" y="29"/>
                    <a:pt x="16" y="30"/>
                  </a:cubicBezTo>
                  <a:cubicBezTo>
                    <a:pt x="15" y="30"/>
                    <a:pt x="14" y="31"/>
                    <a:pt x="13" y="32"/>
                  </a:cubicBezTo>
                  <a:cubicBezTo>
                    <a:pt x="11" y="32"/>
                    <a:pt x="10" y="33"/>
                    <a:pt x="9" y="33"/>
                  </a:cubicBezTo>
                  <a:close/>
                </a:path>
              </a:pathLst>
            </a:custGeom>
            <a:solidFill>
              <a:srgbClr val="B0B0B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5" name="Freeform 45"/>
            <p:cNvSpPr>
              <a:spLocks/>
            </p:cNvSpPr>
            <p:nvPr/>
          </p:nvSpPr>
          <p:spPr bwMode="auto">
            <a:xfrm>
              <a:off x="5118100" y="3917950"/>
              <a:ext cx="117475" cy="250825"/>
            </a:xfrm>
            <a:custGeom>
              <a:avLst/>
              <a:gdLst/>
              <a:ahLst/>
              <a:cxnLst>
                <a:cxn ang="0">
                  <a:pos x="8" y="67"/>
                </a:cxn>
                <a:cxn ang="0">
                  <a:pos x="0" y="66"/>
                </a:cxn>
                <a:cxn ang="0">
                  <a:pos x="7" y="51"/>
                </a:cxn>
                <a:cxn ang="0">
                  <a:pos x="13" y="35"/>
                </a:cxn>
                <a:cxn ang="0">
                  <a:pos x="18" y="18"/>
                </a:cxn>
                <a:cxn ang="0">
                  <a:pos x="23" y="0"/>
                </a:cxn>
                <a:cxn ang="0">
                  <a:pos x="31" y="0"/>
                </a:cxn>
                <a:cxn ang="0">
                  <a:pos x="26" y="18"/>
                </a:cxn>
                <a:cxn ang="0">
                  <a:pos x="21" y="35"/>
                </a:cxn>
                <a:cxn ang="0">
                  <a:pos x="15" y="52"/>
                </a:cxn>
                <a:cxn ang="0">
                  <a:pos x="8" y="67"/>
                </a:cxn>
              </a:cxnLst>
              <a:rect l="0" t="0" r="r" b="b"/>
              <a:pathLst>
                <a:path w="31" h="67">
                  <a:moveTo>
                    <a:pt x="8" y="67"/>
                  </a:moveTo>
                  <a:cubicBezTo>
                    <a:pt x="0" y="66"/>
                    <a:pt x="0" y="66"/>
                    <a:pt x="0" y="66"/>
                  </a:cubicBezTo>
                  <a:cubicBezTo>
                    <a:pt x="2" y="61"/>
                    <a:pt x="4" y="56"/>
                    <a:pt x="7" y="51"/>
                  </a:cubicBezTo>
                  <a:cubicBezTo>
                    <a:pt x="9" y="46"/>
                    <a:pt x="11" y="40"/>
                    <a:pt x="13" y="35"/>
                  </a:cubicBezTo>
                  <a:cubicBezTo>
                    <a:pt x="15" y="29"/>
                    <a:pt x="16" y="23"/>
                    <a:pt x="18" y="18"/>
                  </a:cubicBezTo>
                  <a:cubicBezTo>
                    <a:pt x="20" y="12"/>
                    <a:pt x="22" y="6"/>
                    <a:pt x="23" y="0"/>
                  </a:cubicBezTo>
                  <a:cubicBezTo>
                    <a:pt x="31" y="0"/>
                    <a:pt x="31" y="0"/>
                    <a:pt x="31" y="0"/>
                  </a:cubicBezTo>
                  <a:cubicBezTo>
                    <a:pt x="30" y="6"/>
                    <a:pt x="28" y="12"/>
                    <a:pt x="26" y="18"/>
                  </a:cubicBezTo>
                  <a:cubicBezTo>
                    <a:pt x="24" y="24"/>
                    <a:pt x="23" y="30"/>
                    <a:pt x="21" y="35"/>
                  </a:cubicBezTo>
                  <a:cubicBezTo>
                    <a:pt x="19" y="41"/>
                    <a:pt x="17" y="46"/>
                    <a:pt x="15" y="52"/>
                  </a:cubicBezTo>
                  <a:cubicBezTo>
                    <a:pt x="12" y="57"/>
                    <a:pt x="10" y="62"/>
                    <a:pt x="8" y="67"/>
                  </a:cubicBezTo>
                  <a:close/>
                </a:path>
              </a:pathLst>
            </a:custGeom>
            <a:solidFill>
              <a:srgbClr val="B0B0B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6" name="Freeform 46"/>
            <p:cNvSpPr>
              <a:spLocks/>
            </p:cNvSpPr>
            <p:nvPr/>
          </p:nvSpPr>
          <p:spPr bwMode="auto">
            <a:xfrm>
              <a:off x="5254625" y="3389313"/>
              <a:ext cx="77788" cy="292100"/>
            </a:xfrm>
            <a:custGeom>
              <a:avLst/>
              <a:gdLst/>
              <a:ahLst/>
              <a:cxnLst>
                <a:cxn ang="0">
                  <a:pos x="8" y="78"/>
                </a:cxn>
                <a:cxn ang="0">
                  <a:pos x="0" y="78"/>
                </a:cxn>
                <a:cxn ang="0">
                  <a:pos x="1" y="74"/>
                </a:cxn>
                <a:cxn ang="0">
                  <a:pos x="1" y="71"/>
                </a:cxn>
                <a:cxn ang="0">
                  <a:pos x="2" y="68"/>
                </a:cxn>
                <a:cxn ang="0">
                  <a:pos x="2" y="64"/>
                </a:cxn>
                <a:cxn ang="0">
                  <a:pos x="4" y="47"/>
                </a:cxn>
                <a:cxn ang="0">
                  <a:pos x="7" y="31"/>
                </a:cxn>
                <a:cxn ang="0">
                  <a:pos x="10" y="15"/>
                </a:cxn>
                <a:cxn ang="0">
                  <a:pos x="13" y="0"/>
                </a:cxn>
                <a:cxn ang="0">
                  <a:pos x="21" y="1"/>
                </a:cxn>
                <a:cxn ang="0">
                  <a:pos x="18" y="16"/>
                </a:cxn>
                <a:cxn ang="0">
                  <a:pos x="15" y="31"/>
                </a:cxn>
                <a:cxn ang="0">
                  <a:pos x="12" y="48"/>
                </a:cxn>
                <a:cxn ang="0">
                  <a:pos x="10" y="65"/>
                </a:cxn>
                <a:cxn ang="0">
                  <a:pos x="9" y="68"/>
                </a:cxn>
                <a:cxn ang="0">
                  <a:pos x="9" y="71"/>
                </a:cxn>
                <a:cxn ang="0">
                  <a:pos x="8" y="75"/>
                </a:cxn>
                <a:cxn ang="0">
                  <a:pos x="8" y="78"/>
                </a:cxn>
              </a:cxnLst>
              <a:rect l="0" t="0" r="r" b="b"/>
              <a:pathLst>
                <a:path w="21" h="78">
                  <a:moveTo>
                    <a:pt x="8" y="78"/>
                  </a:moveTo>
                  <a:cubicBezTo>
                    <a:pt x="0" y="78"/>
                    <a:pt x="0" y="78"/>
                    <a:pt x="0" y="78"/>
                  </a:cubicBezTo>
                  <a:cubicBezTo>
                    <a:pt x="0" y="77"/>
                    <a:pt x="0" y="76"/>
                    <a:pt x="1" y="74"/>
                  </a:cubicBezTo>
                  <a:cubicBezTo>
                    <a:pt x="1" y="73"/>
                    <a:pt x="1" y="72"/>
                    <a:pt x="1" y="71"/>
                  </a:cubicBezTo>
                  <a:cubicBezTo>
                    <a:pt x="1" y="70"/>
                    <a:pt x="1" y="69"/>
                    <a:pt x="2" y="68"/>
                  </a:cubicBezTo>
                  <a:cubicBezTo>
                    <a:pt x="2" y="67"/>
                    <a:pt x="2" y="65"/>
                    <a:pt x="2" y="64"/>
                  </a:cubicBezTo>
                  <a:cubicBezTo>
                    <a:pt x="3" y="59"/>
                    <a:pt x="4" y="53"/>
                    <a:pt x="4" y="47"/>
                  </a:cubicBezTo>
                  <a:cubicBezTo>
                    <a:pt x="5" y="42"/>
                    <a:pt x="6" y="36"/>
                    <a:pt x="7" y="31"/>
                  </a:cubicBezTo>
                  <a:cubicBezTo>
                    <a:pt x="8" y="26"/>
                    <a:pt x="9" y="20"/>
                    <a:pt x="10" y="15"/>
                  </a:cubicBezTo>
                  <a:cubicBezTo>
                    <a:pt x="11" y="10"/>
                    <a:pt x="12" y="5"/>
                    <a:pt x="13" y="0"/>
                  </a:cubicBezTo>
                  <a:cubicBezTo>
                    <a:pt x="21" y="1"/>
                    <a:pt x="21" y="1"/>
                    <a:pt x="21" y="1"/>
                  </a:cubicBezTo>
                  <a:cubicBezTo>
                    <a:pt x="20" y="5"/>
                    <a:pt x="19" y="10"/>
                    <a:pt x="18" y="16"/>
                  </a:cubicBezTo>
                  <a:cubicBezTo>
                    <a:pt x="17" y="21"/>
                    <a:pt x="16" y="26"/>
                    <a:pt x="15" y="31"/>
                  </a:cubicBezTo>
                  <a:cubicBezTo>
                    <a:pt x="14" y="37"/>
                    <a:pt x="13" y="42"/>
                    <a:pt x="12" y="48"/>
                  </a:cubicBezTo>
                  <a:cubicBezTo>
                    <a:pt x="11" y="53"/>
                    <a:pt x="10" y="59"/>
                    <a:pt x="10" y="65"/>
                  </a:cubicBezTo>
                  <a:cubicBezTo>
                    <a:pt x="10" y="66"/>
                    <a:pt x="9" y="67"/>
                    <a:pt x="9" y="68"/>
                  </a:cubicBezTo>
                  <a:cubicBezTo>
                    <a:pt x="9" y="69"/>
                    <a:pt x="9" y="70"/>
                    <a:pt x="9" y="71"/>
                  </a:cubicBezTo>
                  <a:cubicBezTo>
                    <a:pt x="9" y="73"/>
                    <a:pt x="8" y="74"/>
                    <a:pt x="8" y="75"/>
                  </a:cubicBezTo>
                  <a:cubicBezTo>
                    <a:pt x="8" y="76"/>
                    <a:pt x="8" y="77"/>
                    <a:pt x="8" y="78"/>
                  </a:cubicBezTo>
                  <a:close/>
                </a:path>
              </a:pathLst>
            </a:custGeom>
            <a:solidFill>
              <a:srgbClr val="B0B0B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7" name="Freeform 47"/>
            <p:cNvSpPr>
              <a:spLocks/>
            </p:cNvSpPr>
            <p:nvPr/>
          </p:nvSpPr>
          <p:spPr bwMode="auto">
            <a:xfrm>
              <a:off x="5354638" y="3028950"/>
              <a:ext cx="104775" cy="169862"/>
            </a:xfrm>
            <a:custGeom>
              <a:avLst/>
              <a:gdLst/>
              <a:ahLst/>
              <a:cxnLst>
                <a:cxn ang="0">
                  <a:pos x="8" y="45"/>
                </a:cxn>
                <a:cxn ang="0">
                  <a:pos x="0" y="45"/>
                </a:cxn>
                <a:cxn ang="0">
                  <a:pos x="5" y="32"/>
                </a:cxn>
                <a:cxn ang="0">
                  <a:pos x="10" y="20"/>
                </a:cxn>
                <a:cxn ang="0">
                  <a:pos x="15" y="9"/>
                </a:cxn>
                <a:cxn ang="0">
                  <a:pos x="21" y="0"/>
                </a:cxn>
                <a:cxn ang="0">
                  <a:pos x="28" y="0"/>
                </a:cxn>
                <a:cxn ang="0">
                  <a:pos x="23" y="9"/>
                </a:cxn>
                <a:cxn ang="0">
                  <a:pos x="18" y="20"/>
                </a:cxn>
                <a:cxn ang="0">
                  <a:pos x="13" y="32"/>
                </a:cxn>
                <a:cxn ang="0">
                  <a:pos x="8" y="45"/>
                </a:cxn>
              </a:cxnLst>
              <a:rect l="0" t="0" r="r" b="b"/>
              <a:pathLst>
                <a:path w="28" h="45">
                  <a:moveTo>
                    <a:pt x="8" y="45"/>
                  </a:moveTo>
                  <a:cubicBezTo>
                    <a:pt x="0" y="45"/>
                    <a:pt x="0" y="45"/>
                    <a:pt x="0" y="45"/>
                  </a:cubicBezTo>
                  <a:cubicBezTo>
                    <a:pt x="2" y="41"/>
                    <a:pt x="4" y="36"/>
                    <a:pt x="5" y="32"/>
                  </a:cubicBezTo>
                  <a:cubicBezTo>
                    <a:pt x="7" y="28"/>
                    <a:pt x="9" y="24"/>
                    <a:pt x="10" y="20"/>
                  </a:cubicBezTo>
                  <a:cubicBezTo>
                    <a:pt x="12" y="16"/>
                    <a:pt x="14" y="13"/>
                    <a:pt x="15" y="9"/>
                  </a:cubicBezTo>
                  <a:cubicBezTo>
                    <a:pt x="17" y="6"/>
                    <a:pt x="19" y="3"/>
                    <a:pt x="21" y="0"/>
                  </a:cubicBezTo>
                  <a:cubicBezTo>
                    <a:pt x="28" y="0"/>
                    <a:pt x="28" y="0"/>
                    <a:pt x="28" y="0"/>
                  </a:cubicBezTo>
                  <a:cubicBezTo>
                    <a:pt x="26" y="3"/>
                    <a:pt x="24" y="6"/>
                    <a:pt x="23" y="9"/>
                  </a:cubicBezTo>
                  <a:cubicBezTo>
                    <a:pt x="21" y="13"/>
                    <a:pt x="19" y="16"/>
                    <a:pt x="18" y="20"/>
                  </a:cubicBezTo>
                  <a:cubicBezTo>
                    <a:pt x="16" y="24"/>
                    <a:pt x="14" y="28"/>
                    <a:pt x="13" y="32"/>
                  </a:cubicBezTo>
                  <a:cubicBezTo>
                    <a:pt x="11" y="36"/>
                    <a:pt x="9" y="41"/>
                    <a:pt x="8" y="45"/>
                  </a:cubicBezTo>
                  <a:close/>
                </a:path>
              </a:pathLst>
            </a:custGeom>
            <a:solidFill>
              <a:srgbClr val="B0B0B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8" name="Freeform 48"/>
            <p:cNvSpPr>
              <a:spLocks/>
            </p:cNvSpPr>
            <p:nvPr/>
          </p:nvSpPr>
          <p:spPr bwMode="auto">
            <a:xfrm>
              <a:off x="5497513" y="2917825"/>
              <a:ext cx="96838" cy="28575"/>
            </a:xfrm>
            <a:custGeom>
              <a:avLst/>
              <a:gdLst/>
              <a:ahLst/>
              <a:cxnLst>
                <a:cxn ang="0">
                  <a:pos x="26" y="0"/>
                </a:cxn>
                <a:cxn ang="0">
                  <a:pos x="25" y="0"/>
                </a:cxn>
                <a:cxn ang="0">
                  <a:pos x="24" y="0"/>
                </a:cxn>
                <a:cxn ang="0">
                  <a:pos x="23" y="0"/>
                </a:cxn>
                <a:cxn ang="0">
                  <a:pos x="22" y="1"/>
                </a:cxn>
                <a:cxn ang="0">
                  <a:pos x="20" y="1"/>
                </a:cxn>
                <a:cxn ang="0">
                  <a:pos x="19" y="1"/>
                </a:cxn>
                <a:cxn ang="0">
                  <a:pos x="17" y="2"/>
                </a:cxn>
                <a:cxn ang="0">
                  <a:pos x="16" y="2"/>
                </a:cxn>
                <a:cxn ang="0">
                  <a:pos x="14" y="4"/>
                </a:cxn>
                <a:cxn ang="0">
                  <a:pos x="12" y="5"/>
                </a:cxn>
                <a:cxn ang="0">
                  <a:pos x="9" y="6"/>
                </a:cxn>
                <a:cxn ang="0">
                  <a:pos x="7" y="8"/>
                </a:cxn>
                <a:cxn ang="0">
                  <a:pos x="0" y="8"/>
                </a:cxn>
                <a:cxn ang="0">
                  <a:pos x="3" y="6"/>
                </a:cxn>
                <a:cxn ang="0">
                  <a:pos x="5" y="5"/>
                </a:cxn>
                <a:cxn ang="0">
                  <a:pos x="7" y="4"/>
                </a:cxn>
                <a:cxn ang="0">
                  <a:pos x="9" y="2"/>
                </a:cxn>
                <a:cxn ang="0">
                  <a:pos x="10" y="2"/>
                </a:cxn>
                <a:cxn ang="0">
                  <a:pos x="12" y="1"/>
                </a:cxn>
                <a:cxn ang="0">
                  <a:pos x="13" y="1"/>
                </a:cxn>
                <a:cxn ang="0">
                  <a:pos x="15" y="1"/>
                </a:cxn>
                <a:cxn ang="0">
                  <a:pos x="16" y="0"/>
                </a:cxn>
                <a:cxn ang="0">
                  <a:pos x="17" y="0"/>
                </a:cxn>
                <a:cxn ang="0">
                  <a:pos x="18" y="0"/>
                </a:cxn>
                <a:cxn ang="0">
                  <a:pos x="19" y="0"/>
                </a:cxn>
                <a:cxn ang="0">
                  <a:pos x="26" y="0"/>
                </a:cxn>
              </a:cxnLst>
              <a:rect l="0" t="0" r="r" b="b"/>
              <a:pathLst>
                <a:path w="26" h="8">
                  <a:moveTo>
                    <a:pt x="26" y="0"/>
                  </a:moveTo>
                  <a:cubicBezTo>
                    <a:pt x="26" y="0"/>
                    <a:pt x="25" y="0"/>
                    <a:pt x="25" y="0"/>
                  </a:cubicBezTo>
                  <a:cubicBezTo>
                    <a:pt x="25" y="0"/>
                    <a:pt x="24" y="0"/>
                    <a:pt x="24" y="0"/>
                  </a:cubicBezTo>
                  <a:cubicBezTo>
                    <a:pt x="23" y="0"/>
                    <a:pt x="23" y="0"/>
                    <a:pt x="23" y="0"/>
                  </a:cubicBezTo>
                  <a:cubicBezTo>
                    <a:pt x="22" y="0"/>
                    <a:pt x="22" y="0"/>
                    <a:pt x="22" y="1"/>
                  </a:cubicBezTo>
                  <a:cubicBezTo>
                    <a:pt x="21" y="1"/>
                    <a:pt x="21" y="1"/>
                    <a:pt x="20" y="1"/>
                  </a:cubicBezTo>
                  <a:cubicBezTo>
                    <a:pt x="20" y="1"/>
                    <a:pt x="19" y="1"/>
                    <a:pt x="19" y="1"/>
                  </a:cubicBezTo>
                  <a:cubicBezTo>
                    <a:pt x="18" y="1"/>
                    <a:pt x="18" y="2"/>
                    <a:pt x="17" y="2"/>
                  </a:cubicBezTo>
                  <a:cubicBezTo>
                    <a:pt x="17" y="2"/>
                    <a:pt x="16" y="2"/>
                    <a:pt x="16" y="2"/>
                  </a:cubicBezTo>
                  <a:cubicBezTo>
                    <a:pt x="15" y="3"/>
                    <a:pt x="14" y="3"/>
                    <a:pt x="14" y="4"/>
                  </a:cubicBezTo>
                  <a:cubicBezTo>
                    <a:pt x="13" y="4"/>
                    <a:pt x="12" y="4"/>
                    <a:pt x="12" y="5"/>
                  </a:cubicBezTo>
                  <a:cubicBezTo>
                    <a:pt x="11" y="5"/>
                    <a:pt x="10" y="6"/>
                    <a:pt x="9" y="6"/>
                  </a:cubicBezTo>
                  <a:cubicBezTo>
                    <a:pt x="9" y="7"/>
                    <a:pt x="8" y="7"/>
                    <a:pt x="7" y="8"/>
                  </a:cubicBezTo>
                  <a:cubicBezTo>
                    <a:pt x="0" y="8"/>
                    <a:pt x="0" y="8"/>
                    <a:pt x="0" y="8"/>
                  </a:cubicBezTo>
                  <a:cubicBezTo>
                    <a:pt x="1" y="7"/>
                    <a:pt x="2" y="7"/>
                    <a:pt x="3" y="6"/>
                  </a:cubicBezTo>
                  <a:cubicBezTo>
                    <a:pt x="3" y="6"/>
                    <a:pt x="4" y="5"/>
                    <a:pt x="5" y="5"/>
                  </a:cubicBezTo>
                  <a:cubicBezTo>
                    <a:pt x="5" y="4"/>
                    <a:pt x="6" y="4"/>
                    <a:pt x="7" y="4"/>
                  </a:cubicBezTo>
                  <a:cubicBezTo>
                    <a:pt x="8" y="3"/>
                    <a:pt x="8" y="3"/>
                    <a:pt x="9" y="2"/>
                  </a:cubicBezTo>
                  <a:cubicBezTo>
                    <a:pt x="9" y="2"/>
                    <a:pt x="10" y="2"/>
                    <a:pt x="10" y="2"/>
                  </a:cubicBezTo>
                  <a:cubicBezTo>
                    <a:pt x="11" y="2"/>
                    <a:pt x="11" y="1"/>
                    <a:pt x="12" y="1"/>
                  </a:cubicBezTo>
                  <a:cubicBezTo>
                    <a:pt x="12" y="1"/>
                    <a:pt x="13" y="1"/>
                    <a:pt x="13" y="1"/>
                  </a:cubicBezTo>
                  <a:cubicBezTo>
                    <a:pt x="14" y="1"/>
                    <a:pt x="14" y="1"/>
                    <a:pt x="15" y="1"/>
                  </a:cubicBezTo>
                  <a:cubicBezTo>
                    <a:pt x="15" y="0"/>
                    <a:pt x="16" y="0"/>
                    <a:pt x="16" y="0"/>
                  </a:cubicBezTo>
                  <a:cubicBezTo>
                    <a:pt x="16" y="0"/>
                    <a:pt x="17" y="0"/>
                    <a:pt x="17" y="0"/>
                  </a:cubicBezTo>
                  <a:cubicBezTo>
                    <a:pt x="17" y="0"/>
                    <a:pt x="18" y="0"/>
                    <a:pt x="18" y="0"/>
                  </a:cubicBezTo>
                  <a:cubicBezTo>
                    <a:pt x="19" y="0"/>
                    <a:pt x="19" y="0"/>
                    <a:pt x="19" y="0"/>
                  </a:cubicBezTo>
                  <a:cubicBezTo>
                    <a:pt x="26" y="0"/>
                    <a:pt x="26" y="0"/>
                    <a:pt x="26" y="0"/>
                  </a:cubicBezTo>
                  <a:close/>
                </a:path>
              </a:pathLst>
            </a:custGeom>
            <a:solidFill>
              <a:srgbClr val="B0B0B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9" name="Freeform 49"/>
            <p:cNvSpPr>
              <a:spLocks/>
            </p:cNvSpPr>
            <p:nvPr/>
          </p:nvSpPr>
          <p:spPr bwMode="auto">
            <a:xfrm>
              <a:off x="5291138" y="2917825"/>
              <a:ext cx="682625" cy="1600200"/>
            </a:xfrm>
            <a:custGeom>
              <a:avLst/>
              <a:gdLst/>
              <a:ahLst/>
              <a:cxnLst>
                <a:cxn ang="0">
                  <a:pos x="182" y="0"/>
                </a:cxn>
                <a:cxn ang="0">
                  <a:pos x="172" y="0"/>
                </a:cxn>
                <a:cxn ang="0">
                  <a:pos x="170" y="0"/>
                </a:cxn>
                <a:cxn ang="0">
                  <a:pos x="169" y="0"/>
                </a:cxn>
                <a:cxn ang="0">
                  <a:pos x="166" y="1"/>
                </a:cxn>
                <a:cxn ang="0">
                  <a:pos x="164" y="2"/>
                </a:cxn>
                <a:cxn ang="0">
                  <a:pos x="147" y="22"/>
                </a:cxn>
                <a:cxn ang="0">
                  <a:pos x="130" y="62"/>
                </a:cxn>
                <a:cxn ang="0">
                  <a:pos x="116" y="120"/>
                </a:cxn>
                <a:cxn ang="0">
                  <a:pos x="105" y="195"/>
                </a:cxn>
                <a:cxn ang="0">
                  <a:pos x="96" y="256"/>
                </a:cxn>
                <a:cxn ang="0">
                  <a:pos x="84" y="311"/>
                </a:cxn>
                <a:cxn ang="0">
                  <a:pos x="67" y="359"/>
                </a:cxn>
                <a:cxn ang="0">
                  <a:pos x="47" y="396"/>
                </a:cxn>
                <a:cxn ang="0">
                  <a:pos x="44" y="400"/>
                </a:cxn>
                <a:cxn ang="0">
                  <a:pos x="41" y="404"/>
                </a:cxn>
                <a:cxn ang="0">
                  <a:pos x="37" y="408"/>
                </a:cxn>
                <a:cxn ang="0">
                  <a:pos x="34" y="411"/>
                </a:cxn>
                <a:cxn ang="0">
                  <a:pos x="26" y="418"/>
                </a:cxn>
                <a:cxn ang="0">
                  <a:pos x="17" y="422"/>
                </a:cxn>
                <a:cxn ang="0">
                  <a:pos x="9" y="425"/>
                </a:cxn>
                <a:cxn ang="0">
                  <a:pos x="0" y="425"/>
                </a:cxn>
                <a:cxn ang="0">
                  <a:pos x="14" y="426"/>
                </a:cxn>
                <a:cxn ang="0">
                  <a:pos x="23" y="426"/>
                </a:cxn>
                <a:cxn ang="0">
                  <a:pos x="31" y="423"/>
                </a:cxn>
                <a:cxn ang="0">
                  <a:pos x="39" y="419"/>
                </a:cxn>
                <a:cxn ang="0">
                  <a:pos x="47" y="412"/>
                </a:cxn>
                <a:cxn ang="0">
                  <a:pos x="51" y="409"/>
                </a:cxn>
                <a:cxn ang="0">
                  <a:pos x="54" y="405"/>
                </a:cxn>
                <a:cxn ang="0">
                  <a:pos x="57" y="401"/>
                </a:cxn>
                <a:cxn ang="0">
                  <a:pos x="60" y="397"/>
                </a:cxn>
                <a:cxn ang="0">
                  <a:pos x="80" y="359"/>
                </a:cxn>
                <a:cxn ang="0">
                  <a:pos x="96" y="312"/>
                </a:cxn>
                <a:cxn ang="0">
                  <a:pos x="108" y="256"/>
                </a:cxn>
                <a:cxn ang="0">
                  <a:pos x="117" y="195"/>
                </a:cxn>
                <a:cxn ang="0">
                  <a:pos x="127" y="120"/>
                </a:cxn>
                <a:cxn ang="0">
                  <a:pos x="141" y="62"/>
                </a:cxn>
                <a:cxn ang="0">
                  <a:pos x="157" y="22"/>
                </a:cxn>
                <a:cxn ang="0">
                  <a:pos x="174" y="2"/>
                </a:cxn>
                <a:cxn ang="0">
                  <a:pos x="176" y="1"/>
                </a:cxn>
                <a:cxn ang="0">
                  <a:pos x="179" y="0"/>
                </a:cxn>
                <a:cxn ang="0">
                  <a:pos x="181" y="0"/>
                </a:cxn>
                <a:cxn ang="0">
                  <a:pos x="182" y="0"/>
                </a:cxn>
              </a:cxnLst>
              <a:rect l="0" t="0" r="r" b="b"/>
              <a:pathLst>
                <a:path w="182" h="427">
                  <a:moveTo>
                    <a:pt x="182" y="0"/>
                  </a:moveTo>
                  <a:cubicBezTo>
                    <a:pt x="172" y="0"/>
                    <a:pt x="172" y="0"/>
                    <a:pt x="172" y="0"/>
                  </a:cubicBezTo>
                  <a:cubicBezTo>
                    <a:pt x="170" y="0"/>
                    <a:pt x="170" y="0"/>
                    <a:pt x="170" y="0"/>
                  </a:cubicBezTo>
                  <a:cubicBezTo>
                    <a:pt x="169" y="0"/>
                    <a:pt x="169" y="0"/>
                    <a:pt x="169" y="0"/>
                  </a:cubicBezTo>
                  <a:cubicBezTo>
                    <a:pt x="167" y="1"/>
                    <a:pt x="167" y="1"/>
                    <a:pt x="166" y="1"/>
                  </a:cubicBezTo>
                  <a:cubicBezTo>
                    <a:pt x="165" y="2"/>
                    <a:pt x="164" y="2"/>
                    <a:pt x="164" y="2"/>
                  </a:cubicBezTo>
                  <a:cubicBezTo>
                    <a:pt x="158" y="6"/>
                    <a:pt x="152" y="12"/>
                    <a:pt x="147" y="22"/>
                  </a:cubicBezTo>
                  <a:cubicBezTo>
                    <a:pt x="141" y="32"/>
                    <a:pt x="135" y="46"/>
                    <a:pt x="130" y="62"/>
                  </a:cubicBezTo>
                  <a:cubicBezTo>
                    <a:pt x="125" y="78"/>
                    <a:pt x="120" y="98"/>
                    <a:pt x="116" y="120"/>
                  </a:cubicBezTo>
                  <a:cubicBezTo>
                    <a:pt x="111" y="143"/>
                    <a:pt x="108" y="168"/>
                    <a:pt x="105" y="195"/>
                  </a:cubicBezTo>
                  <a:cubicBezTo>
                    <a:pt x="103" y="216"/>
                    <a:pt x="100" y="237"/>
                    <a:pt x="96" y="256"/>
                  </a:cubicBezTo>
                  <a:cubicBezTo>
                    <a:pt x="93" y="275"/>
                    <a:pt x="88" y="294"/>
                    <a:pt x="84" y="311"/>
                  </a:cubicBezTo>
                  <a:cubicBezTo>
                    <a:pt x="79" y="328"/>
                    <a:pt x="73" y="344"/>
                    <a:pt x="67" y="359"/>
                  </a:cubicBezTo>
                  <a:cubicBezTo>
                    <a:pt x="61" y="373"/>
                    <a:pt x="54" y="386"/>
                    <a:pt x="47" y="396"/>
                  </a:cubicBezTo>
                  <a:cubicBezTo>
                    <a:pt x="46" y="397"/>
                    <a:pt x="45" y="399"/>
                    <a:pt x="44" y="400"/>
                  </a:cubicBezTo>
                  <a:cubicBezTo>
                    <a:pt x="43" y="401"/>
                    <a:pt x="42" y="403"/>
                    <a:pt x="41" y="404"/>
                  </a:cubicBezTo>
                  <a:cubicBezTo>
                    <a:pt x="39" y="405"/>
                    <a:pt x="38" y="406"/>
                    <a:pt x="37" y="408"/>
                  </a:cubicBezTo>
                  <a:cubicBezTo>
                    <a:pt x="36" y="409"/>
                    <a:pt x="35" y="410"/>
                    <a:pt x="34" y="411"/>
                  </a:cubicBezTo>
                  <a:cubicBezTo>
                    <a:pt x="31" y="413"/>
                    <a:pt x="29" y="416"/>
                    <a:pt x="26" y="418"/>
                  </a:cubicBezTo>
                  <a:cubicBezTo>
                    <a:pt x="23" y="419"/>
                    <a:pt x="20" y="421"/>
                    <a:pt x="17" y="422"/>
                  </a:cubicBezTo>
                  <a:cubicBezTo>
                    <a:pt x="15" y="423"/>
                    <a:pt x="12" y="424"/>
                    <a:pt x="9" y="425"/>
                  </a:cubicBezTo>
                  <a:cubicBezTo>
                    <a:pt x="6" y="425"/>
                    <a:pt x="3" y="425"/>
                    <a:pt x="0" y="425"/>
                  </a:cubicBezTo>
                  <a:cubicBezTo>
                    <a:pt x="14" y="426"/>
                    <a:pt x="14" y="426"/>
                    <a:pt x="14" y="426"/>
                  </a:cubicBezTo>
                  <a:cubicBezTo>
                    <a:pt x="17" y="427"/>
                    <a:pt x="20" y="427"/>
                    <a:pt x="23" y="426"/>
                  </a:cubicBezTo>
                  <a:cubicBezTo>
                    <a:pt x="25" y="426"/>
                    <a:pt x="28" y="425"/>
                    <a:pt x="31" y="423"/>
                  </a:cubicBezTo>
                  <a:cubicBezTo>
                    <a:pt x="34" y="422"/>
                    <a:pt x="37" y="421"/>
                    <a:pt x="39" y="419"/>
                  </a:cubicBezTo>
                  <a:cubicBezTo>
                    <a:pt x="42" y="417"/>
                    <a:pt x="45" y="414"/>
                    <a:pt x="47" y="412"/>
                  </a:cubicBezTo>
                  <a:cubicBezTo>
                    <a:pt x="48" y="411"/>
                    <a:pt x="49" y="410"/>
                    <a:pt x="51" y="409"/>
                  </a:cubicBezTo>
                  <a:cubicBezTo>
                    <a:pt x="52" y="407"/>
                    <a:pt x="53" y="406"/>
                    <a:pt x="54" y="405"/>
                  </a:cubicBezTo>
                  <a:cubicBezTo>
                    <a:pt x="55" y="404"/>
                    <a:pt x="56" y="403"/>
                    <a:pt x="57" y="401"/>
                  </a:cubicBezTo>
                  <a:cubicBezTo>
                    <a:pt x="58" y="400"/>
                    <a:pt x="59" y="398"/>
                    <a:pt x="60" y="397"/>
                  </a:cubicBezTo>
                  <a:cubicBezTo>
                    <a:pt x="67" y="387"/>
                    <a:pt x="74" y="374"/>
                    <a:pt x="80" y="359"/>
                  </a:cubicBezTo>
                  <a:cubicBezTo>
                    <a:pt x="86" y="345"/>
                    <a:pt x="91" y="329"/>
                    <a:pt x="96" y="312"/>
                  </a:cubicBezTo>
                  <a:cubicBezTo>
                    <a:pt x="100" y="295"/>
                    <a:pt x="105" y="276"/>
                    <a:pt x="108" y="256"/>
                  </a:cubicBezTo>
                  <a:cubicBezTo>
                    <a:pt x="112" y="237"/>
                    <a:pt x="114" y="217"/>
                    <a:pt x="117" y="195"/>
                  </a:cubicBezTo>
                  <a:cubicBezTo>
                    <a:pt x="119" y="168"/>
                    <a:pt x="123" y="143"/>
                    <a:pt x="127" y="120"/>
                  </a:cubicBezTo>
                  <a:cubicBezTo>
                    <a:pt x="131" y="98"/>
                    <a:pt x="136" y="79"/>
                    <a:pt x="141" y="62"/>
                  </a:cubicBezTo>
                  <a:cubicBezTo>
                    <a:pt x="146" y="46"/>
                    <a:pt x="152" y="32"/>
                    <a:pt x="157" y="22"/>
                  </a:cubicBezTo>
                  <a:cubicBezTo>
                    <a:pt x="163" y="12"/>
                    <a:pt x="168" y="6"/>
                    <a:pt x="174" y="2"/>
                  </a:cubicBezTo>
                  <a:cubicBezTo>
                    <a:pt x="176" y="2"/>
                    <a:pt x="176" y="1"/>
                    <a:pt x="176" y="1"/>
                  </a:cubicBezTo>
                  <a:cubicBezTo>
                    <a:pt x="178" y="1"/>
                    <a:pt x="178" y="1"/>
                    <a:pt x="179" y="0"/>
                  </a:cubicBezTo>
                  <a:cubicBezTo>
                    <a:pt x="181" y="0"/>
                    <a:pt x="181" y="0"/>
                    <a:pt x="181" y="0"/>
                  </a:cubicBezTo>
                  <a:cubicBezTo>
                    <a:pt x="182" y="0"/>
                    <a:pt x="182" y="0"/>
                    <a:pt x="182" y="0"/>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0" name="Freeform 50"/>
            <p:cNvSpPr>
              <a:spLocks/>
            </p:cNvSpPr>
            <p:nvPr/>
          </p:nvSpPr>
          <p:spPr bwMode="auto">
            <a:xfrm>
              <a:off x="4368800" y="2917825"/>
              <a:ext cx="1544638" cy="1592262"/>
            </a:xfrm>
            <a:custGeom>
              <a:avLst/>
              <a:gdLst/>
              <a:ahLst/>
              <a:cxnLst>
                <a:cxn ang="0">
                  <a:pos x="412" y="0"/>
                </a:cxn>
                <a:cxn ang="0">
                  <a:pos x="239" y="0"/>
                </a:cxn>
                <a:cxn ang="0">
                  <a:pos x="236" y="0"/>
                </a:cxn>
                <a:cxn ang="0">
                  <a:pos x="233" y="1"/>
                </a:cxn>
                <a:cxn ang="0">
                  <a:pos x="230" y="1"/>
                </a:cxn>
                <a:cxn ang="0">
                  <a:pos x="227" y="3"/>
                </a:cxn>
                <a:cxn ang="0">
                  <a:pos x="203" y="22"/>
                </a:cxn>
                <a:cxn ang="0">
                  <a:pos x="180" y="60"/>
                </a:cxn>
                <a:cxn ang="0">
                  <a:pos x="160" y="115"/>
                </a:cxn>
                <a:cxn ang="0">
                  <a:pos x="144" y="187"/>
                </a:cxn>
                <a:cxn ang="0">
                  <a:pos x="132" y="245"/>
                </a:cxn>
                <a:cxn ang="0">
                  <a:pos x="115" y="297"/>
                </a:cxn>
                <a:cxn ang="0">
                  <a:pos x="92" y="342"/>
                </a:cxn>
                <a:cxn ang="0">
                  <a:pos x="64" y="377"/>
                </a:cxn>
                <a:cxn ang="0">
                  <a:pos x="60" y="381"/>
                </a:cxn>
                <a:cxn ang="0">
                  <a:pos x="55" y="385"/>
                </a:cxn>
                <a:cxn ang="0">
                  <a:pos x="51" y="388"/>
                </a:cxn>
                <a:cxn ang="0">
                  <a:pos x="47" y="391"/>
                </a:cxn>
                <a:cxn ang="0">
                  <a:pos x="35" y="397"/>
                </a:cxn>
                <a:cxn ang="0">
                  <a:pos x="24" y="401"/>
                </a:cxn>
                <a:cxn ang="0">
                  <a:pos x="12" y="403"/>
                </a:cxn>
                <a:cxn ang="0">
                  <a:pos x="0" y="403"/>
                </a:cxn>
                <a:cxn ang="0">
                  <a:pos x="237" y="424"/>
                </a:cxn>
                <a:cxn ang="0">
                  <a:pos x="246" y="424"/>
                </a:cxn>
                <a:cxn ang="0">
                  <a:pos x="255" y="421"/>
                </a:cxn>
                <a:cxn ang="0">
                  <a:pos x="263" y="417"/>
                </a:cxn>
                <a:cxn ang="0">
                  <a:pos x="272" y="410"/>
                </a:cxn>
                <a:cxn ang="0">
                  <a:pos x="275" y="407"/>
                </a:cxn>
                <a:cxn ang="0">
                  <a:pos x="278" y="403"/>
                </a:cxn>
                <a:cxn ang="0">
                  <a:pos x="281" y="399"/>
                </a:cxn>
                <a:cxn ang="0">
                  <a:pos x="284" y="395"/>
                </a:cxn>
                <a:cxn ang="0">
                  <a:pos x="305" y="358"/>
                </a:cxn>
                <a:cxn ang="0">
                  <a:pos x="322" y="310"/>
                </a:cxn>
                <a:cxn ang="0">
                  <a:pos x="335" y="255"/>
                </a:cxn>
                <a:cxn ang="0">
                  <a:pos x="343" y="194"/>
                </a:cxn>
                <a:cxn ang="0">
                  <a:pos x="354" y="120"/>
                </a:cxn>
                <a:cxn ang="0">
                  <a:pos x="369" y="62"/>
                </a:cxn>
                <a:cxn ang="0">
                  <a:pos x="386" y="22"/>
                </a:cxn>
                <a:cxn ang="0">
                  <a:pos x="403" y="2"/>
                </a:cxn>
                <a:cxn ang="0">
                  <a:pos x="406" y="1"/>
                </a:cxn>
                <a:cxn ang="0">
                  <a:pos x="408" y="0"/>
                </a:cxn>
                <a:cxn ang="0">
                  <a:pos x="411" y="0"/>
                </a:cxn>
                <a:cxn ang="0">
                  <a:pos x="412" y="0"/>
                </a:cxn>
              </a:cxnLst>
              <a:rect l="0" t="0" r="r" b="b"/>
              <a:pathLst>
                <a:path w="412" h="425">
                  <a:moveTo>
                    <a:pt x="412" y="0"/>
                  </a:moveTo>
                  <a:cubicBezTo>
                    <a:pt x="239" y="0"/>
                    <a:pt x="239" y="0"/>
                    <a:pt x="239" y="0"/>
                  </a:cubicBezTo>
                  <a:cubicBezTo>
                    <a:pt x="237" y="0"/>
                    <a:pt x="237" y="0"/>
                    <a:pt x="236" y="0"/>
                  </a:cubicBezTo>
                  <a:cubicBezTo>
                    <a:pt x="234" y="0"/>
                    <a:pt x="234" y="1"/>
                    <a:pt x="233" y="1"/>
                  </a:cubicBezTo>
                  <a:cubicBezTo>
                    <a:pt x="231" y="1"/>
                    <a:pt x="231" y="1"/>
                    <a:pt x="230" y="1"/>
                  </a:cubicBezTo>
                  <a:cubicBezTo>
                    <a:pt x="228" y="2"/>
                    <a:pt x="227" y="2"/>
                    <a:pt x="227" y="3"/>
                  </a:cubicBezTo>
                  <a:cubicBezTo>
                    <a:pt x="219" y="6"/>
                    <a:pt x="211" y="12"/>
                    <a:pt x="203" y="22"/>
                  </a:cubicBezTo>
                  <a:cubicBezTo>
                    <a:pt x="195" y="31"/>
                    <a:pt x="187" y="44"/>
                    <a:pt x="180" y="60"/>
                  </a:cubicBezTo>
                  <a:cubicBezTo>
                    <a:pt x="172" y="75"/>
                    <a:pt x="166" y="94"/>
                    <a:pt x="160" y="115"/>
                  </a:cubicBezTo>
                  <a:cubicBezTo>
                    <a:pt x="154" y="137"/>
                    <a:pt x="148" y="161"/>
                    <a:pt x="144" y="187"/>
                  </a:cubicBezTo>
                  <a:cubicBezTo>
                    <a:pt x="141" y="207"/>
                    <a:pt x="137" y="226"/>
                    <a:pt x="132" y="245"/>
                  </a:cubicBezTo>
                  <a:cubicBezTo>
                    <a:pt x="127" y="264"/>
                    <a:pt x="121" y="281"/>
                    <a:pt x="115" y="297"/>
                  </a:cubicBezTo>
                  <a:cubicBezTo>
                    <a:pt x="108" y="314"/>
                    <a:pt x="100" y="329"/>
                    <a:pt x="92" y="342"/>
                  </a:cubicBezTo>
                  <a:cubicBezTo>
                    <a:pt x="83" y="356"/>
                    <a:pt x="74" y="368"/>
                    <a:pt x="64" y="377"/>
                  </a:cubicBezTo>
                  <a:cubicBezTo>
                    <a:pt x="62" y="379"/>
                    <a:pt x="61" y="380"/>
                    <a:pt x="60" y="381"/>
                  </a:cubicBezTo>
                  <a:cubicBezTo>
                    <a:pt x="58" y="382"/>
                    <a:pt x="57" y="383"/>
                    <a:pt x="55" y="385"/>
                  </a:cubicBezTo>
                  <a:cubicBezTo>
                    <a:pt x="54" y="386"/>
                    <a:pt x="52" y="387"/>
                    <a:pt x="51" y="388"/>
                  </a:cubicBezTo>
                  <a:cubicBezTo>
                    <a:pt x="50" y="389"/>
                    <a:pt x="48" y="390"/>
                    <a:pt x="47" y="391"/>
                  </a:cubicBezTo>
                  <a:cubicBezTo>
                    <a:pt x="43" y="393"/>
                    <a:pt x="39" y="395"/>
                    <a:pt x="35" y="397"/>
                  </a:cubicBezTo>
                  <a:cubicBezTo>
                    <a:pt x="31" y="399"/>
                    <a:pt x="28" y="400"/>
                    <a:pt x="24" y="401"/>
                  </a:cubicBezTo>
                  <a:cubicBezTo>
                    <a:pt x="20" y="402"/>
                    <a:pt x="16" y="403"/>
                    <a:pt x="12" y="403"/>
                  </a:cubicBezTo>
                  <a:cubicBezTo>
                    <a:pt x="8" y="404"/>
                    <a:pt x="4" y="404"/>
                    <a:pt x="0" y="403"/>
                  </a:cubicBezTo>
                  <a:cubicBezTo>
                    <a:pt x="79" y="410"/>
                    <a:pt x="158" y="417"/>
                    <a:pt x="237" y="424"/>
                  </a:cubicBezTo>
                  <a:cubicBezTo>
                    <a:pt x="240" y="425"/>
                    <a:pt x="243" y="425"/>
                    <a:pt x="246" y="424"/>
                  </a:cubicBezTo>
                  <a:cubicBezTo>
                    <a:pt x="249" y="424"/>
                    <a:pt x="252" y="423"/>
                    <a:pt x="255" y="421"/>
                  </a:cubicBezTo>
                  <a:cubicBezTo>
                    <a:pt x="257" y="420"/>
                    <a:pt x="260" y="419"/>
                    <a:pt x="263" y="417"/>
                  </a:cubicBezTo>
                  <a:cubicBezTo>
                    <a:pt x="266" y="415"/>
                    <a:pt x="269" y="413"/>
                    <a:pt x="272" y="410"/>
                  </a:cubicBezTo>
                  <a:cubicBezTo>
                    <a:pt x="273" y="409"/>
                    <a:pt x="274" y="408"/>
                    <a:pt x="275" y="407"/>
                  </a:cubicBezTo>
                  <a:cubicBezTo>
                    <a:pt x="276" y="406"/>
                    <a:pt x="277" y="404"/>
                    <a:pt x="278" y="403"/>
                  </a:cubicBezTo>
                  <a:cubicBezTo>
                    <a:pt x="279" y="402"/>
                    <a:pt x="280" y="401"/>
                    <a:pt x="281" y="399"/>
                  </a:cubicBezTo>
                  <a:cubicBezTo>
                    <a:pt x="282" y="398"/>
                    <a:pt x="283" y="397"/>
                    <a:pt x="284" y="395"/>
                  </a:cubicBezTo>
                  <a:cubicBezTo>
                    <a:pt x="292" y="385"/>
                    <a:pt x="299" y="372"/>
                    <a:pt x="305" y="358"/>
                  </a:cubicBezTo>
                  <a:cubicBezTo>
                    <a:pt x="311" y="344"/>
                    <a:pt x="317" y="328"/>
                    <a:pt x="322" y="310"/>
                  </a:cubicBezTo>
                  <a:cubicBezTo>
                    <a:pt x="327" y="293"/>
                    <a:pt x="331" y="275"/>
                    <a:pt x="335" y="255"/>
                  </a:cubicBezTo>
                  <a:cubicBezTo>
                    <a:pt x="338" y="236"/>
                    <a:pt x="341" y="216"/>
                    <a:pt x="343" y="194"/>
                  </a:cubicBezTo>
                  <a:cubicBezTo>
                    <a:pt x="346" y="167"/>
                    <a:pt x="350" y="142"/>
                    <a:pt x="354" y="120"/>
                  </a:cubicBezTo>
                  <a:cubicBezTo>
                    <a:pt x="359" y="98"/>
                    <a:pt x="364" y="78"/>
                    <a:pt x="369" y="62"/>
                  </a:cubicBezTo>
                  <a:cubicBezTo>
                    <a:pt x="374" y="46"/>
                    <a:pt x="380" y="32"/>
                    <a:pt x="386" y="22"/>
                  </a:cubicBezTo>
                  <a:cubicBezTo>
                    <a:pt x="391" y="12"/>
                    <a:pt x="397" y="6"/>
                    <a:pt x="403" y="2"/>
                  </a:cubicBezTo>
                  <a:cubicBezTo>
                    <a:pt x="405" y="2"/>
                    <a:pt x="405" y="1"/>
                    <a:pt x="406" y="1"/>
                  </a:cubicBezTo>
                  <a:cubicBezTo>
                    <a:pt x="407" y="1"/>
                    <a:pt x="408" y="1"/>
                    <a:pt x="408" y="0"/>
                  </a:cubicBezTo>
                  <a:cubicBezTo>
                    <a:pt x="410" y="0"/>
                    <a:pt x="411" y="0"/>
                    <a:pt x="411" y="0"/>
                  </a:cubicBezTo>
                  <a:cubicBezTo>
                    <a:pt x="411" y="0"/>
                    <a:pt x="411" y="0"/>
                    <a:pt x="412" y="0"/>
                  </a:cubicBezTo>
                  <a:close/>
                </a:path>
              </a:pathLst>
            </a:cu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1" name="Freeform 51"/>
            <p:cNvSpPr>
              <a:spLocks/>
            </p:cNvSpPr>
            <p:nvPr/>
          </p:nvSpPr>
          <p:spPr bwMode="auto">
            <a:xfrm>
              <a:off x="4294188" y="2917825"/>
              <a:ext cx="947738" cy="1509712"/>
            </a:xfrm>
            <a:custGeom>
              <a:avLst/>
              <a:gdLst/>
              <a:ahLst/>
              <a:cxnLst>
                <a:cxn ang="0">
                  <a:pos x="253" y="0"/>
                </a:cxn>
                <a:cxn ang="0">
                  <a:pos x="243" y="0"/>
                </a:cxn>
                <a:cxn ang="0">
                  <a:pos x="241" y="0"/>
                </a:cxn>
                <a:cxn ang="0">
                  <a:pos x="238" y="1"/>
                </a:cxn>
                <a:cxn ang="0">
                  <a:pos x="235" y="1"/>
                </a:cxn>
                <a:cxn ang="0">
                  <a:pos x="231" y="3"/>
                </a:cxn>
                <a:cxn ang="0">
                  <a:pos x="207" y="21"/>
                </a:cxn>
                <a:cxn ang="0">
                  <a:pos x="183" y="59"/>
                </a:cxn>
                <a:cxn ang="0">
                  <a:pos x="162" y="115"/>
                </a:cxn>
                <a:cxn ang="0">
                  <a:pos x="147" y="186"/>
                </a:cxn>
                <a:cxn ang="0">
                  <a:pos x="134" y="244"/>
                </a:cxn>
                <a:cxn ang="0">
                  <a:pos x="117" y="296"/>
                </a:cxn>
                <a:cxn ang="0">
                  <a:pos x="93" y="341"/>
                </a:cxn>
                <a:cxn ang="0">
                  <a:pos x="65" y="376"/>
                </a:cxn>
                <a:cxn ang="0">
                  <a:pos x="60" y="379"/>
                </a:cxn>
                <a:cxn ang="0">
                  <a:pos x="56" y="383"/>
                </a:cxn>
                <a:cxn ang="0">
                  <a:pos x="51" y="386"/>
                </a:cxn>
                <a:cxn ang="0">
                  <a:pos x="47" y="389"/>
                </a:cxn>
                <a:cxn ang="0">
                  <a:pos x="35" y="395"/>
                </a:cxn>
                <a:cxn ang="0">
                  <a:pos x="24" y="399"/>
                </a:cxn>
                <a:cxn ang="0">
                  <a:pos x="12" y="402"/>
                </a:cxn>
                <a:cxn ang="0">
                  <a:pos x="0" y="402"/>
                </a:cxn>
                <a:cxn ang="0">
                  <a:pos x="12" y="403"/>
                </a:cxn>
                <a:cxn ang="0">
                  <a:pos x="24" y="403"/>
                </a:cxn>
                <a:cxn ang="0">
                  <a:pos x="36" y="400"/>
                </a:cxn>
                <a:cxn ang="0">
                  <a:pos x="47" y="396"/>
                </a:cxn>
                <a:cxn ang="0">
                  <a:pos x="59" y="390"/>
                </a:cxn>
                <a:cxn ang="0">
                  <a:pos x="63" y="387"/>
                </a:cxn>
                <a:cxn ang="0">
                  <a:pos x="68" y="384"/>
                </a:cxn>
                <a:cxn ang="0">
                  <a:pos x="72" y="380"/>
                </a:cxn>
                <a:cxn ang="0">
                  <a:pos x="76" y="377"/>
                </a:cxn>
                <a:cxn ang="0">
                  <a:pos x="105" y="342"/>
                </a:cxn>
                <a:cxn ang="0">
                  <a:pos x="128" y="297"/>
                </a:cxn>
                <a:cxn ang="0">
                  <a:pos x="145" y="245"/>
                </a:cxn>
                <a:cxn ang="0">
                  <a:pos x="158" y="186"/>
                </a:cxn>
                <a:cxn ang="0">
                  <a:pos x="173" y="115"/>
                </a:cxn>
                <a:cxn ang="0">
                  <a:pos x="193" y="59"/>
                </a:cxn>
                <a:cxn ang="0">
                  <a:pos x="216" y="22"/>
                </a:cxn>
                <a:cxn ang="0">
                  <a:pos x="241" y="3"/>
                </a:cxn>
                <a:cxn ang="0">
                  <a:pos x="244" y="1"/>
                </a:cxn>
                <a:cxn ang="0">
                  <a:pos x="247" y="1"/>
                </a:cxn>
                <a:cxn ang="0">
                  <a:pos x="250" y="0"/>
                </a:cxn>
                <a:cxn ang="0">
                  <a:pos x="253" y="0"/>
                </a:cxn>
              </a:cxnLst>
              <a:rect l="0" t="0" r="r" b="b"/>
              <a:pathLst>
                <a:path w="253" h="403">
                  <a:moveTo>
                    <a:pt x="253" y="0"/>
                  </a:moveTo>
                  <a:cubicBezTo>
                    <a:pt x="243" y="0"/>
                    <a:pt x="243" y="0"/>
                    <a:pt x="243" y="0"/>
                  </a:cubicBezTo>
                  <a:cubicBezTo>
                    <a:pt x="242" y="0"/>
                    <a:pt x="241" y="0"/>
                    <a:pt x="241" y="0"/>
                  </a:cubicBezTo>
                  <a:cubicBezTo>
                    <a:pt x="239" y="1"/>
                    <a:pt x="238" y="1"/>
                    <a:pt x="238" y="1"/>
                  </a:cubicBezTo>
                  <a:cubicBezTo>
                    <a:pt x="236" y="1"/>
                    <a:pt x="235" y="1"/>
                    <a:pt x="235" y="1"/>
                  </a:cubicBezTo>
                  <a:cubicBezTo>
                    <a:pt x="232" y="2"/>
                    <a:pt x="232" y="2"/>
                    <a:pt x="231" y="3"/>
                  </a:cubicBezTo>
                  <a:cubicBezTo>
                    <a:pt x="223" y="6"/>
                    <a:pt x="215" y="12"/>
                    <a:pt x="207" y="21"/>
                  </a:cubicBezTo>
                  <a:cubicBezTo>
                    <a:pt x="198" y="31"/>
                    <a:pt x="190" y="44"/>
                    <a:pt x="183" y="59"/>
                  </a:cubicBezTo>
                  <a:cubicBezTo>
                    <a:pt x="175" y="75"/>
                    <a:pt x="169" y="94"/>
                    <a:pt x="162" y="115"/>
                  </a:cubicBezTo>
                  <a:cubicBezTo>
                    <a:pt x="156" y="136"/>
                    <a:pt x="151" y="160"/>
                    <a:pt x="147" y="186"/>
                  </a:cubicBezTo>
                  <a:cubicBezTo>
                    <a:pt x="144" y="206"/>
                    <a:pt x="140" y="226"/>
                    <a:pt x="134" y="244"/>
                  </a:cubicBezTo>
                  <a:cubicBezTo>
                    <a:pt x="129" y="263"/>
                    <a:pt x="123" y="280"/>
                    <a:pt x="117" y="296"/>
                  </a:cubicBezTo>
                  <a:cubicBezTo>
                    <a:pt x="110" y="313"/>
                    <a:pt x="102" y="328"/>
                    <a:pt x="93" y="341"/>
                  </a:cubicBezTo>
                  <a:cubicBezTo>
                    <a:pt x="84" y="354"/>
                    <a:pt x="75" y="366"/>
                    <a:pt x="65" y="376"/>
                  </a:cubicBezTo>
                  <a:cubicBezTo>
                    <a:pt x="63" y="377"/>
                    <a:pt x="62" y="378"/>
                    <a:pt x="60" y="379"/>
                  </a:cubicBezTo>
                  <a:cubicBezTo>
                    <a:pt x="59" y="381"/>
                    <a:pt x="57" y="382"/>
                    <a:pt x="56" y="383"/>
                  </a:cubicBezTo>
                  <a:cubicBezTo>
                    <a:pt x="54" y="384"/>
                    <a:pt x="53" y="385"/>
                    <a:pt x="51" y="386"/>
                  </a:cubicBezTo>
                  <a:cubicBezTo>
                    <a:pt x="50" y="387"/>
                    <a:pt x="48" y="388"/>
                    <a:pt x="47" y="389"/>
                  </a:cubicBezTo>
                  <a:cubicBezTo>
                    <a:pt x="43" y="392"/>
                    <a:pt x="39" y="394"/>
                    <a:pt x="35" y="395"/>
                  </a:cubicBezTo>
                  <a:cubicBezTo>
                    <a:pt x="32" y="397"/>
                    <a:pt x="28" y="398"/>
                    <a:pt x="24" y="399"/>
                  </a:cubicBezTo>
                  <a:cubicBezTo>
                    <a:pt x="20" y="400"/>
                    <a:pt x="16" y="401"/>
                    <a:pt x="12" y="402"/>
                  </a:cubicBezTo>
                  <a:cubicBezTo>
                    <a:pt x="8" y="402"/>
                    <a:pt x="4" y="402"/>
                    <a:pt x="0" y="402"/>
                  </a:cubicBezTo>
                  <a:cubicBezTo>
                    <a:pt x="12" y="403"/>
                    <a:pt x="12" y="403"/>
                    <a:pt x="12" y="403"/>
                  </a:cubicBezTo>
                  <a:cubicBezTo>
                    <a:pt x="16" y="403"/>
                    <a:pt x="20" y="403"/>
                    <a:pt x="24" y="403"/>
                  </a:cubicBezTo>
                  <a:cubicBezTo>
                    <a:pt x="28" y="402"/>
                    <a:pt x="32" y="402"/>
                    <a:pt x="36" y="400"/>
                  </a:cubicBezTo>
                  <a:cubicBezTo>
                    <a:pt x="40" y="399"/>
                    <a:pt x="44" y="398"/>
                    <a:pt x="47" y="396"/>
                  </a:cubicBezTo>
                  <a:cubicBezTo>
                    <a:pt x="51" y="395"/>
                    <a:pt x="55" y="393"/>
                    <a:pt x="59" y="390"/>
                  </a:cubicBezTo>
                  <a:cubicBezTo>
                    <a:pt x="60" y="389"/>
                    <a:pt x="62" y="388"/>
                    <a:pt x="63" y="387"/>
                  </a:cubicBezTo>
                  <a:cubicBezTo>
                    <a:pt x="65" y="386"/>
                    <a:pt x="66" y="385"/>
                    <a:pt x="68" y="384"/>
                  </a:cubicBezTo>
                  <a:cubicBezTo>
                    <a:pt x="69" y="383"/>
                    <a:pt x="71" y="382"/>
                    <a:pt x="72" y="380"/>
                  </a:cubicBezTo>
                  <a:cubicBezTo>
                    <a:pt x="73" y="379"/>
                    <a:pt x="75" y="378"/>
                    <a:pt x="76" y="377"/>
                  </a:cubicBezTo>
                  <a:cubicBezTo>
                    <a:pt x="86" y="367"/>
                    <a:pt x="96" y="355"/>
                    <a:pt x="105" y="342"/>
                  </a:cubicBezTo>
                  <a:cubicBezTo>
                    <a:pt x="113" y="328"/>
                    <a:pt x="121" y="313"/>
                    <a:pt x="128" y="297"/>
                  </a:cubicBezTo>
                  <a:cubicBezTo>
                    <a:pt x="134" y="281"/>
                    <a:pt x="140" y="263"/>
                    <a:pt x="145" y="245"/>
                  </a:cubicBezTo>
                  <a:cubicBezTo>
                    <a:pt x="150" y="226"/>
                    <a:pt x="154" y="207"/>
                    <a:pt x="158" y="186"/>
                  </a:cubicBezTo>
                  <a:cubicBezTo>
                    <a:pt x="162" y="161"/>
                    <a:pt x="167" y="137"/>
                    <a:pt x="173" y="115"/>
                  </a:cubicBezTo>
                  <a:cubicBezTo>
                    <a:pt x="179" y="94"/>
                    <a:pt x="186" y="75"/>
                    <a:pt x="193" y="59"/>
                  </a:cubicBezTo>
                  <a:cubicBezTo>
                    <a:pt x="200" y="44"/>
                    <a:pt x="208" y="31"/>
                    <a:pt x="216" y="22"/>
                  </a:cubicBezTo>
                  <a:cubicBezTo>
                    <a:pt x="224" y="12"/>
                    <a:pt x="232" y="6"/>
                    <a:pt x="241" y="3"/>
                  </a:cubicBezTo>
                  <a:cubicBezTo>
                    <a:pt x="243" y="2"/>
                    <a:pt x="243" y="2"/>
                    <a:pt x="244" y="1"/>
                  </a:cubicBezTo>
                  <a:cubicBezTo>
                    <a:pt x="246" y="1"/>
                    <a:pt x="247" y="1"/>
                    <a:pt x="247" y="1"/>
                  </a:cubicBezTo>
                  <a:cubicBezTo>
                    <a:pt x="249" y="0"/>
                    <a:pt x="250" y="0"/>
                    <a:pt x="250" y="0"/>
                  </a:cubicBezTo>
                  <a:cubicBezTo>
                    <a:pt x="252" y="0"/>
                    <a:pt x="252" y="0"/>
                    <a:pt x="253" y="0"/>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2" name="Freeform 52"/>
            <p:cNvSpPr>
              <a:spLocks/>
            </p:cNvSpPr>
            <p:nvPr/>
          </p:nvSpPr>
          <p:spPr bwMode="auto">
            <a:xfrm>
              <a:off x="4883150" y="4327525"/>
              <a:ext cx="171450" cy="123825"/>
            </a:xfrm>
            <a:custGeom>
              <a:avLst/>
              <a:gdLst/>
              <a:ahLst/>
              <a:cxnLst>
                <a:cxn ang="0">
                  <a:pos x="38" y="0"/>
                </a:cxn>
                <a:cxn ang="0">
                  <a:pos x="36" y="3"/>
                </a:cxn>
                <a:cxn ang="0">
                  <a:pos x="34" y="5"/>
                </a:cxn>
                <a:cxn ang="0">
                  <a:pos x="32" y="7"/>
                </a:cxn>
                <a:cxn ang="0">
                  <a:pos x="30" y="10"/>
                </a:cxn>
                <a:cxn ang="0">
                  <a:pos x="27" y="14"/>
                </a:cxn>
                <a:cxn ang="0">
                  <a:pos x="23" y="17"/>
                </a:cxn>
                <a:cxn ang="0">
                  <a:pos x="19" y="21"/>
                </a:cxn>
                <a:cxn ang="0">
                  <a:pos x="15" y="24"/>
                </a:cxn>
                <a:cxn ang="0">
                  <a:pos x="11" y="26"/>
                </a:cxn>
                <a:cxn ang="0">
                  <a:pos x="8" y="29"/>
                </a:cxn>
                <a:cxn ang="0">
                  <a:pos x="4" y="31"/>
                </a:cxn>
                <a:cxn ang="0">
                  <a:pos x="0" y="33"/>
                </a:cxn>
                <a:cxn ang="0">
                  <a:pos x="9" y="33"/>
                </a:cxn>
                <a:cxn ang="0">
                  <a:pos x="13" y="32"/>
                </a:cxn>
                <a:cxn ang="0">
                  <a:pos x="16" y="30"/>
                </a:cxn>
                <a:cxn ang="0">
                  <a:pos x="20" y="27"/>
                </a:cxn>
                <a:cxn ang="0">
                  <a:pos x="24" y="25"/>
                </a:cxn>
                <a:cxn ang="0">
                  <a:pos x="28" y="21"/>
                </a:cxn>
                <a:cxn ang="0">
                  <a:pos x="31" y="18"/>
                </a:cxn>
                <a:cxn ang="0">
                  <a:pos x="35" y="14"/>
                </a:cxn>
                <a:cxn ang="0">
                  <a:pos x="39" y="10"/>
                </a:cxn>
                <a:cxn ang="0">
                  <a:pos x="41" y="8"/>
                </a:cxn>
                <a:cxn ang="0">
                  <a:pos x="43" y="6"/>
                </a:cxn>
                <a:cxn ang="0">
                  <a:pos x="44" y="3"/>
                </a:cxn>
                <a:cxn ang="0">
                  <a:pos x="46" y="1"/>
                </a:cxn>
                <a:cxn ang="0">
                  <a:pos x="38" y="0"/>
                </a:cxn>
              </a:cxnLst>
              <a:rect l="0" t="0" r="r" b="b"/>
              <a:pathLst>
                <a:path w="46" h="33">
                  <a:moveTo>
                    <a:pt x="38" y="0"/>
                  </a:moveTo>
                  <a:cubicBezTo>
                    <a:pt x="37" y="1"/>
                    <a:pt x="37" y="2"/>
                    <a:pt x="36" y="3"/>
                  </a:cubicBezTo>
                  <a:cubicBezTo>
                    <a:pt x="35" y="4"/>
                    <a:pt x="35" y="4"/>
                    <a:pt x="34" y="5"/>
                  </a:cubicBezTo>
                  <a:cubicBezTo>
                    <a:pt x="34" y="6"/>
                    <a:pt x="33" y="7"/>
                    <a:pt x="32" y="7"/>
                  </a:cubicBezTo>
                  <a:cubicBezTo>
                    <a:pt x="32" y="8"/>
                    <a:pt x="31" y="9"/>
                    <a:pt x="30" y="10"/>
                  </a:cubicBezTo>
                  <a:cubicBezTo>
                    <a:pt x="29" y="11"/>
                    <a:pt x="28" y="12"/>
                    <a:pt x="27" y="14"/>
                  </a:cubicBezTo>
                  <a:cubicBezTo>
                    <a:pt x="25" y="15"/>
                    <a:pt x="24" y="16"/>
                    <a:pt x="23" y="17"/>
                  </a:cubicBezTo>
                  <a:cubicBezTo>
                    <a:pt x="21" y="19"/>
                    <a:pt x="20" y="20"/>
                    <a:pt x="19" y="21"/>
                  </a:cubicBezTo>
                  <a:cubicBezTo>
                    <a:pt x="18" y="22"/>
                    <a:pt x="16" y="23"/>
                    <a:pt x="15" y="24"/>
                  </a:cubicBezTo>
                  <a:cubicBezTo>
                    <a:pt x="14" y="25"/>
                    <a:pt x="13" y="26"/>
                    <a:pt x="11" y="26"/>
                  </a:cubicBezTo>
                  <a:cubicBezTo>
                    <a:pt x="10" y="27"/>
                    <a:pt x="9" y="28"/>
                    <a:pt x="8" y="29"/>
                  </a:cubicBezTo>
                  <a:cubicBezTo>
                    <a:pt x="6" y="30"/>
                    <a:pt x="5" y="30"/>
                    <a:pt x="4" y="31"/>
                  </a:cubicBezTo>
                  <a:cubicBezTo>
                    <a:pt x="3" y="32"/>
                    <a:pt x="1" y="32"/>
                    <a:pt x="0" y="33"/>
                  </a:cubicBezTo>
                  <a:cubicBezTo>
                    <a:pt x="9" y="33"/>
                    <a:pt x="9" y="33"/>
                    <a:pt x="9" y="33"/>
                  </a:cubicBezTo>
                  <a:cubicBezTo>
                    <a:pt x="10" y="33"/>
                    <a:pt x="11" y="32"/>
                    <a:pt x="13" y="32"/>
                  </a:cubicBezTo>
                  <a:cubicBezTo>
                    <a:pt x="14" y="31"/>
                    <a:pt x="15" y="30"/>
                    <a:pt x="16" y="30"/>
                  </a:cubicBezTo>
                  <a:cubicBezTo>
                    <a:pt x="18" y="29"/>
                    <a:pt x="19" y="28"/>
                    <a:pt x="20" y="27"/>
                  </a:cubicBezTo>
                  <a:cubicBezTo>
                    <a:pt x="21" y="26"/>
                    <a:pt x="22" y="26"/>
                    <a:pt x="24" y="25"/>
                  </a:cubicBezTo>
                  <a:cubicBezTo>
                    <a:pt x="25" y="24"/>
                    <a:pt x="26" y="23"/>
                    <a:pt x="28" y="21"/>
                  </a:cubicBezTo>
                  <a:cubicBezTo>
                    <a:pt x="29" y="20"/>
                    <a:pt x="30" y="19"/>
                    <a:pt x="31" y="18"/>
                  </a:cubicBezTo>
                  <a:cubicBezTo>
                    <a:pt x="33" y="17"/>
                    <a:pt x="34" y="16"/>
                    <a:pt x="35" y="14"/>
                  </a:cubicBezTo>
                  <a:cubicBezTo>
                    <a:pt x="36" y="13"/>
                    <a:pt x="38" y="12"/>
                    <a:pt x="39" y="10"/>
                  </a:cubicBezTo>
                  <a:cubicBezTo>
                    <a:pt x="39" y="10"/>
                    <a:pt x="40" y="9"/>
                    <a:pt x="41" y="8"/>
                  </a:cubicBezTo>
                  <a:cubicBezTo>
                    <a:pt x="41" y="7"/>
                    <a:pt x="42" y="7"/>
                    <a:pt x="43" y="6"/>
                  </a:cubicBezTo>
                  <a:cubicBezTo>
                    <a:pt x="43" y="5"/>
                    <a:pt x="44" y="4"/>
                    <a:pt x="44" y="3"/>
                  </a:cubicBezTo>
                  <a:cubicBezTo>
                    <a:pt x="45" y="3"/>
                    <a:pt x="46" y="2"/>
                    <a:pt x="46" y="1"/>
                  </a:cubicBezTo>
                  <a:cubicBezTo>
                    <a:pt x="38" y="0"/>
                    <a:pt x="38" y="0"/>
                    <a:pt x="38"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3" name="Freeform 53"/>
            <p:cNvSpPr>
              <a:spLocks/>
            </p:cNvSpPr>
            <p:nvPr/>
          </p:nvSpPr>
          <p:spPr bwMode="auto">
            <a:xfrm>
              <a:off x="5257800" y="2917825"/>
              <a:ext cx="677863" cy="1592262"/>
            </a:xfrm>
            <a:custGeom>
              <a:avLst/>
              <a:gdLst/>
              <a:ahLst/>
              <a:cxnLst>
                <a:cxn ang="0">
                  <a:pos x="181" y="0"/>
                </a:cxn>
                <a:cxn ang="0">
                  <a:pos x="179" y="0"/>
                </a:cxn>
                <a:cxn ang="0">
                  <a:pos x="178" y="0"/>
                </a:cxn>
                <a:cxn ang="0">
                  <a:pos x="175" y="1"/>
                </a:cxn>
                <a:cxn ang="0">
                  <a:pos x="173" y="2"/>
                </a:cxn>
                <a:cxn ang="0">
                  <a:pos x="156" y="22"/>
                </a:cxn>
                <a:cxn ang="0">
                  <a:pos x="139" y="62"/>
                </a:cxn>
                <a:cxn ang="0">
                  <a:pos x="125" y="120"/>
                </a:cxn>
                <a:cxn ang="0">
                  <a:pos x="114" y="195"/>
                </a:cxn>
                <a:cxn ang="0">
                  <a:pos x="105" y="256"/>
                </a:cxn>
                <a:cxn ang="0">
                  <a:pos x="93" y="311"/>
                </a:cxn>
                <a:cxn ang="0">
                  <a:pos x="76" y="359"/>
                </a:cxn>
                <a:cxn ang="0">
                  <a:pos x="56" y="396"/>
                </a:cxn>
                <a:cxn ang="0">
                  <a:pos x="53" y="400"/>
                </a:cxn>
                <a:cxn ang="0">
                  <a:pos x="50" y="404"/>
                </a:cxn>
                <a:cxn ang="0">
                  <a:pos x="46" y="408"/>
                </a:cxn>
                <a:cxn ang="0">
                  <a:pos x="43" y="411"/>
                </a:cxn>
                <a:cxn ang="0">
                  <a:pos x="35" y="418"/>
                </a:cxn>
                <a:cxn ang="0">
                  <a:pos x="26" y="422"/>
                </a:cxn>
                <a:cxn ang="0">
                  <a:pos x="18" y="425"/>
                </a:cxn>
                <a:cxn ang="0">
                  <a:pos x="9" y="425"/>
                </a:cxn>
                <a:cxn ang="0">
                  <a:pos x="0" y="424"/>
                </a:cxn>
                <a:cxn ang="0">
                  <a:pos x="9" y="424"/>
                </a:cxn>
                <a:cxn ang="0">
                  <a:pos x="18" y="421"/>
                </a:cxn>
                <a:cxn ang="0">
                  <a:pos x="26" y="417"/>
                </a:cxn>
                <a:cxn ang="0">
                  <a:pos x="35" y="410"/>
                </a:cxn>
                <a:cxn ang="0">
                  <a:pos x="38" y="407"/>
                </a:cxn>
                <a:cxn ang="0">
                  <a:pos x="41" y="403"/>
                </a:cxn>
                <a:cxn ang="0">
                  <a:pos x="44" y="399"/>
                </a:cxn>
                <a:cxn ang="0">
                  <a:pos x="47" y="395"/>
                </a:cxn>
                <a:cxn ang="0">
                  <a:pos x="68" y="358"/>
                </a:cxn>
                <a:cxn ang="0">
                  <a:pos x="85" y="310"/>
                </a:cxn>
                <a:cxn ang="0">
                  <a:pos x="98" y="255"/>
                </a:cxn>
                <a:cxn ang="0">
                  <a:pos x="106" y="194"/>
                </a:cxn>
                <a:cxn ang="0">
                  <a:pos x="117" y="120"/>
                </a:cxn>
                <a:cxn ang="0">
                  <a:pos x="132" y="62"/>
                </a:cxn>
                <a:cxn ang="0">
                  <a:pos x="149" y="22"/>
                </a:cxn>
                <a:cxn ang="0">
                  <a:pos x="166" y="2"/>
                </a:cxn>
                <a:cxn ang="0">
                  <a:pos x="169" y="1"/>
                </a:cxn>
                <a:cxn ang="0">
                  <a:pos x="171" y="0"/>
                </a:cxn>
                <a:cxn ang="0">
                  <a:pos x="174" y="0"/>
                </a:cxn>
                <a:cxn ang="0">
                  <a:pos x="175" y="0"/>
                </a:cxn>
                <a:cxn ang="0">
                  <a:pos x="181" y="0"/>
                </a:cxn>
              </a:cxnLst>
              <a:rect l="0" t="0" r="r" b="b"/>
              <a:pathLst>
                <a:path w="181" h="425">
                  <a:moveTo>
                    <a:pt x="181" y="0"/>
                  </a:moveTo>
                  <a:cubicBezTo>
                    <a:pt x="179" y="0"/>
                    <a:pt x="179" y="0"/>
                    <a:pt x="179" y="0"/>
                  </a:cubicBezTo>
                  <a:cubicBezTo>
                    <a:pt x="178" y="0"/>
                    <a:pt x="178" y="0"/>
                    <a:pt x="178" y="0"/>
                  </a:cubicBezTo>
                  <a:cubicBezTo>
                    <a:pt x="176" y="1"/>
                    <a:pt x="176" y="1"/>
                    <a:pt x="175" y="1"/>
                  </a:cubicBezTo>
                  <a:cubicBezTo>
                    <a:pt x="174" y="2"/>
                    <a:pt x="173" y="2"/>
                    <a:pt x="173" y="2"/>
                  </a:cubicBezTo>
                  <a:cubicBezTo>
                    <a:pt x="167" y="6"/>
                    <a:pt x="161" y="12"/>
                    <a:pt x="156" y="22"/>
                  </a:cubicBezTo>
                  <a:cubicBezTo>
                    <a:pt x="150" y="32"/>
                    <a:pt x="144" y="46"/>
                    <a:pt x="139" y="62"/>
                  </a:cubicBezTo>
                  <a:cubicBezTo>
                    <a:pt x="134" y="78"/>
                    <a:pt x="129" y="98"/>
                    <a:pt x="125" y="120"/>
                  </a:cubicBezTo>
                  <a:cubicBezTo>
                    <a:pt x="120" y="143"/>
                    <a:pt x="117" y="168"/>
                    <a:pt x="114" y="195"/>
                  </a:cubicBezTo>
                  <a:cubicBezTo>
                    <a:pt x="112" y="216"/>
                    <a:pt x="109" y="237"/>
                    <a:pt x="105" y="256"/>
                  </a:cubicBezTo>
                  <a:cubicBezTo>
                    <a:pt x="102" y="275"/>
                    <a:pt x="97" y="294"/>
                    <a:pt x="93" y="311"/>
                  </a:cubicBezTo>
                  <a:cubicBezTo>
                    <a:pt x="88" y="328"/>
                    <a:pt x="82" y="344"/>
                    <a:pt x="76" y="359"/>
                  </a:cubicBezTo>
                  <a:cubicBezTo>
                    <a:pt x="70" y="373"/>
                    <a:pt x="63" y="386"/>
                    <a:pt x="56" y="396"/>
                  </a:cubicBezTo>
                  <a:cubicBezTo>
                    <a:pt x="55" y="397"/>
                    <a:pt x="54" y="399"/>
                    <a:pt x="53" y="400"/>
                  </a:cubicBezTo>
                  <a:cubicBezTo>
                    <a:pt x="52" y="401"/>
                    <a:pt x="51" y="403"/>
                    <a:pt x="50" y="404"/>
                  </a:cubicBezTo>
                  <a:cubicBezTo>
                    <a:pt x="48" y="405"/>
                    <a:pt x="47" y="406"/>
                    <a:pt x="46" y="408"/>
                  </a:cubicBezTo>
                  <a:cubicBezTo>
                    <a:pt x="45" y="409"/>
                    <a:pt x="44" y="410"/>
                    <a:pt x="43" y="411"/>
                  </a:cubicBezTo>
                  <a:cubicBezTo>
                    <a:pt x="40" y="413"/>
                    <a:pt x="38" y="416"/>
                    <a:pt x="35" y="418"/>
                  </a:cubicBezTo>
                  <a:cubicBezTo>
                    <a:pt x="32" y="419"/>
                    <a:pt x="29" y="421"/>
                    <a:pt x="26" y="422"/>
                  </a:cubicBezTo>
                  <a:cubicBezTo>
                    <a:pt x="24" y="423"/>
                    <a:pt x="21" y="424"/>
                    <a:pt x="18" y="425"/>
                  </a:cubicBezTo>
                  <a:cubicBezTo>
                    <a:pt x="15" y="425"/>
                    <a:pt x="12" y="425"/>
                    <a:pt x="9" y="425"/>
                  </a:cubicBezTo>
                  <a:cubicBezTo>
                    <a:pt x="0" y="424"/>
                    <a:pt x="0" y="424"/>
                    <a:pt x="0" y="424"/>
                  </a:cubicBezTo>
                  <a:cubicBezTo>
                    <a:pt x="3" y="425"/>
                    <a:pt x="6" y="425"/>
                    <a:pt x="9" y="424"/>
                  </a:cubicBezTo>
                  <a:cubicBezTo>
                    <a:pt x="12" y="424"/>
                    <a:pt x="15" y="423"/>
                    <a:pt x="18" y="421"/>
                  </a:cubicBezTo>
                  <a:cubicBezTo>
                    <a:pt x="20" y="420"/>
                    <a:pt x="23" y="419"/>
                    <a:pt x="26" y="417"/>
                  </a:cubicBezTo>
                  <a:cubicBezTo>
                    <a:pt x="29" y="415"/>
                    <a:pt x="32" y="413"/>
                    <a:pt x="35" y="410"/>
                  </a:cubicBezTo>
                  <a:cubicBezTo>
                    <a:pt x="36" y="409"/>
                    <a:pt x="37" y="408"/>
                    <a:pt x="38" y="407"/>
                  </a:cubicBezTo>
                  <a:cubicBezTo>
                    <a:pt x="39" y="406"/>
                    <a:pt x="40" y="404"/>
                    <a:pt x="41" y="403"/>
                  </a:cubicBezTo>
                  <a:cubicBezTo>
                    <a:pt x="42" y="402"/>
                    <a:pt x="43" y="401"/>
                    <a:pt x="44" y="399"/>
                  </a:cubicBezTo>
                  <a:cubicBezTo>
                    <a:pt x="45" y="398"/>
                    <a:pt x="46" y="397"/>
                    <a:pt x="47" y="395"/>
                  </a:cubicBezTo>
                  <a:cubicBezTo>
                    <a:pt x="55" y="385"/>
                    <a:pt x="62" y="372"/>
                    <a:pt x="68" y="358"/>
                  </a:cubicBezTo>
                  <a:cubicBezTo>
                    <a:pt x="74" y="344"/>
                    <a:pt x="80" y="328"/>
                    <a:pt x="85" y="310"/>
                  </a:cubicBezTo>
                  <a:cubicBezTo>
                    <a:pt x="90" y="293"/>
                    <a:pt x="94" y="275"/>
                    <a:pt x="98" y="255"/>
                  </a:cubicBezTo>
                  <a:cubicBezTo>
                    <a:pt x="101" y="236"/>
                    <a:pt x="104" y="216"/>
                    <a:pt x="106" y="194"/>
                  </a:cubicBezTo>
                  <a:cubicBezTo>
                    <a:pt x="109" y="167"/>
                    <a:pt x="113" y="142"/>
                    <a:pt x="117" y="120"/>
                  </a:cubicBezTo>
                  <a:cubicBezTo>
                    <a:pt x="122" y="98"/>
                    <a:pt x="127" y="78"/>
                    <a:pt x="132" y="62"/>
                  </a:cubicBezTo>
                  <a:cubicBezTo>
                    <a:pt x="137" y="46"/>
                    <a:pt x="143" y="32"/>
                    <a:pt x="149" y="22"/>
                  </a:cubicBezTo>
                  <a:cubicBezTo>
                    <a:pt x="154" y="12"/>
                    <a:pt x="160" y="6"/>
                    <a:pt x="166" y="2"/>
                  </a:cubicBezTo>
                  <a:cubicBezTo>
                    <a:pt x="168" y="2"/>
                    <a:pt x="168" y="1"/>
                    <a:pt x="169" y="1"/>
                  </a:cubicBezTo>
                  <a:cubicBezTo>
                    <a:pt x="170" y="1"/>
                    <a:pt x="171" y="1"/>
                    <a:pt x="171" y="0"/>
                  </a:cubicBezTo>
                  <a:cubicBezTo>
                    <a:pt x="173" y="0"/>
                    <a:pt x="174" y="0"/>
                    <a:pt x="174" y="0"/>
                  </a:cubicBezTo>
                  <a:cubicBezTo>
                    <a:pt x="174" y="0"/>
                    <a:pt x="174" y="0"/>
                    <a:pt x="175" y="0"/>
                  </a:cubicBezTo>
                  <a:cubicBezTo>
                    <a:pt x="181" y="0"/>
                    <a:pt x="181" y="0"/>
                    <a:pt x="181"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4" name="Freeform 54"/>
            <p:cNvSpPr>
              <a:spLocks/>
            </p:cNvSpPr>
            <p:nvPr/>
          </p:nvSpPr>
          <p:spPr bwMode="auto">
            <a:xfrm>
              <a:off x="4338638" y="2917825"/>
              <a:ext cx="927100" cy="1514475"/>
            </a:xfrm>
            <a:custGeom>
              <a:avLst/>
              <a:gdLst/>
              <a:ahLst/>
              <a:cxnLst>
                <a:cxn ang="0">
                  <a:pos x="247" y="0"/>
                </a:cxn>
                <a:cxn ang="0">
                  <a:pos x="244" y="0"/>
                </a:cxn>
                <a:cxn ang="0">
                  <a:pos x="241" y="1"/>
                </a:cxn>
                <a:cxn ang="0">
                  <a:pos x="238" y="1"/>
                </a:cxn>
                <a:cxn ang="0">
                  <a:pos x="235" y="3"/>
                </a:cxn>
                <a:cxn ang="0">
                  <a:pos x="211" y="22"/>
                </a:cxn>
                <a:cxn ang="0">
                  <a:pos x="188" y="60"/>
                </a:cxn>
                <a:cxn ang="0">
                  <a:pos x="168" y="115"/>
                </a:cxn>
                <a:cxn ang="0">
                  <a:pos x="152" y="187"/>
                </a:cxn>
                <a:cxn ang="0">
                  <a:pos x="140" y="245"/>
                </a:cxn>
                <a:cxn ang="0">
                  <a:pos x="123" y="297"/>
                </a:cxn>
                <a:cxn ang="0">
                  <a:pos x="100" y="342"/>
                </a:cxn>
                <a:cxn ang="0">
                  <a:pos x="72" y="377"/>
                </a:cxn>
                <a:cxn ang="0">
                  <a:pos x="68" y="381"/>
                </a:cxn>
                <a:cxn ang="0">
                  <a:pos x="63" y="385"/>
                </a:cxn>
                <a:cxn ang="0">
                  <a:pos x="59" y="388"/>
                </a:cxn>
                <a:cxn ang="0">
                  <a:pos x="55" y="391"/>
                </a:cxn>
                <a:cxn ang="0">
                  <a:pos x="43" y="397"/>
                </a:cxn>
                <a:cxn ang="0">
                  <a:pos x="32" y="401"/>
                </a:cxn>
                <a:cxn ang="0">
                  <a:pos x="20" y="403"/>
                </a:cxn>
                <a:cxn ang="0">
                  <a:pos x="8" y="403"/>
                </a:cxn>
                <a:cxn ang="0">
                  <a:pos x="0" y="403"/>
                </a:cxn>
                <a:cxn ang="0">
                  <a:pos x="12" y="403"/>
                </a:cxn>
                <a:cxn ang="0">
                  <a:pos x="24" y="400"/>
                </a:cxn>
                <a:cxn ang="0">
                  <a:pos x="35" y="396"/>
                </a:cxn>
                <a:cxn ang="0">
                  <a:pos x="47" y="390"/>
                </a:cxn>
                <a:cxn ang="0">
                  <a:pos x="51" y="387"/>
                </a:cxn>
                <a:cxn ang="0">
                  <a:pos x="56" y="384"/>
                </a:cxn>
                <a:cxn ang="0">
                  <a:pos x="60" y="380"/>
                </a:cxn>
                <a:cxn ang="0">
                  <a:pos x="64" y="377"/>
                </a:cxn>
                <a:cxn ang="0">
                  <a:pos x="93" y="342"/>
                </a:cxn>
                <a:cxn ang="0">
                  <a:pos x="116" y="297"/>
                </a:cxn>
                <a:cxn ang="0">
                  <a:pos x="133" y="245"/>
                </a:cxn>
                <a:cxn ang="0">
                  <a:pos x="146" y="186"/>
                </a:cxn>
                <a:cxn ang="0">
                  <a:pos x="161" y="115"/>
                </a:cxn>
                <a:cxn ang="0">
                  <a:pos x="181" y="59"/>
                </a:cxn>
                <a:cxn ang="0">
                  <a:pos x="204" y="22"/>
                </a:cxn>
                <a:cxn ang="0">
                  <a:pos x="229" y="3"/>
                </a:cxn>
                <a:cxn ang="0">
                  <a:pos x="232" y="1"/>
                </a:cxn>
                <a:cxn ang="0">
                  <a:pos x="235" y="1"/>
                </a:cxn>
                <a:cxn ang="0">
                  <a:pos x="238" y="0"/>
                </a:cxn>
                <a:cxn ang="0">
                  <a:pos x="241" y="0"/>
                </a:cxn>
                <a:cxn ang="0">
                  <a:pos x="247" y="0"/>
                </a:cxn>
              </a:cxnLst>
              <a:rect l="0" t="0" r="r" b="b"/>
              <a:pathLst>
                <a:path w="247" h="404">
                  <a:moveTo>
                    <a:pt x="247" y="0"/>
                  </a:moveTo>
                  <a:cubicBezTo>
                    <a:pt x="245" y="0"/>
                    <a:pt x="245" y="0"/>
                    <a:pt x="244" y="0"/>
                  </a:cubicBezTo>
                  <a:cubicBezTo>
                    <a:pt x="242" y="0"/>
                    <a:pt x="242" y="1"/>
                    <a:pt x="241" y="1"/>
                  </a:cubicBezTo>
                  <a:cubicBezTo>
                    <a:pt x="239" y="1"/>
                    <a:pt x="239" y="1"/>
                    <a:pt x="238" y="1"/>
                  </a:cubicBezTo>
                  <a:cubicBezTo>
                    <a:pt x="236" y="2"/>
                    <a:pt x="235" y="2"/>
                    <a:pt x="235" y="3"/>
                  </a:cubicBezTo>
                  <a:cubicBezTo>
                    <a:pt x="227" y="6"/>
                    <a:pt x="219" y="12"/>
                    <a:pt x="211" y="22"/>
                  </a:cubicBezTo>
                  <a:cubicBezTo>
                    <a:pt x="203" y="31"/>
                    <a:pt x="195" y="44"/>
                    <a:pt x="188" y="60"/>
                  </a:cubicBezTo>
                  <a:cubicBezTo>
                    <a:pt x="180" y="75"/>
                    <a:pt x="174" y="94"/>
                    <a:pt x="168" y="115"/>
                  </a:cubicBezTo>
                  <a:cubicBezTo>
                    <a:pt x="162" y="137"/>
                    <a:pt x="156" y="161"/>
                    <a:pt x="152" y="187"/>
                  </a:cubicBezTo>
                  <a:cubicBezTo>
                    <a:pt x="149" y="207"/>
                    <a:pt x="145" y="226"/>
                    <a:pt x="140" y="245"/>
                  </a:cubicBezTo>
                  <a:cubicBezTo>
                    <a:pt x="135" y="264"/>
                    <a:pt x="129" y="281"/>
                    <a:pt x="123" y="297"/>
                  </a:cubicBezTo>
                  <a:cubicBezTo>
                    <a:pt x="116" y="314"/>
                    <a:pt x="108" y="329"/>
                    <a:pt x="100" y="342"/>
                  </a:cubicBezTo>
                  <a:cubicBezTo>
                    <a:pt x="91" y="356"/>
                    <a:pt x="82" y="368"/>
                    <a:pt x="72" y="377"/>
                  </a:cubicBezTo>
                  <a:cubicBezTo>
                    <a:pt x="70" y="379"/>
                    <a:pt x="69" y="380"/>
                    <a:pt x="68" y="381"/>
                  </a:cubicBezTo>
                  <a:cubicBezTo>
                    <a:pt x="66" y="382"/>
                    <a:pt x="65" y="383"/>
                    <a:pt x="63" y="385"/>
                  </a:cubicBezTo>
                  <a:cubicBezTo>
                    <a:pt x="62" y="386"/>
                    <a:pt x="60" y="387"/>
                    <a:pt x="59" y="388"/>
                  </a:cubicBezTo>
                  <a:cubicBezTo>
                    <a:pt x="58" y="389"/>
                    <a:pt x="56" y="390"/>
                    <a:pt x="55" y="391"/>
                  </a:cubicBezTo>
                  <a:cubicBezTo>
                    <a:pt x="51" y="393"/>
                    <a:pt x="47" y="395"/>
                    <a:pt x="43" y="397"/>
                  </a:cubicBezTo>
                  <a:cubicBezTo>
                    <a:pt x="39" y="399"/>
                    <a:pt x="36" y="400"/>
                    <a:pt x="32" y="401"/>
                  </a:cubicBezTo>
                  <a:cubicBezTo>
                    <a:pt x="28" y="402"/>
                    <a:pt x="24" y="403"/>
                    <a:pt x="20" y="403"/>
                  </a:cubicBezTo>
                  <a:cubicBezTo>
                    <a:pt x="16" y="404"/>
                    <a:pt x="12" y="404"/>
                    <a:pt x="8" y="403"/>
                  </a:cubicBezTo>
                  <a:cubicBezTo>
                    <a:pt x="0" y="403"/>
                    <a:pt x="0" y="403"/>
                    <a:pt x="0" y="403"/>
                  </a:cubicBezTo>
                  <a:cubicBezTo>
                    <a:pt x="4" y="403"/>
                    <a:pt x="8" y="403"/>
                    <a:pt x="12" y="403"/>
                  </a:cubicBezTo>
                  <a:cubicBezTo>
                    <a:pt x="16" y="402"/>
                    <a:pt x="20" y="402"/>
                    <a:pt x="24" y="400"/>
                  </a:cubicBezTo>
                  <a:cubicBezTo>
                    <a:pt x="28" y="399"/>
                    <a:pt x="32" y="398"/>
                    <a:pt x="35" y="396"/>
                  </a:cubicBezTo>
                  <a:cubicBezTo>
                    <a:pt x="39" y="395"/>
                    <a:pt x="43" y="393"/>
                    <a:pt x="47" y="390"/>
                  </a:cubicBezTo>
                  <a:cubicBezTo>
                    <a:pt x="48" y="389"/>
                    <a:pt x="50" y="388"/>
                    <a:pt x="51" y="387"/>
                  </a:cubicBezTo>
                  <a:cubicBezTo>
                    <a:pt x="53" y="386"/>
                    <a:pt x="54" y="385"/>
                    <a:pt x="56" y="384"/>
                  </a:cubicBezTo>
                  <a:cubicBezTo>
                    <a:pt x="57" y="383"/>
                    <a:pt x="59" y="382"/>
                    <a:pt x="60" y="380"/>
                  </a:cubicBezTo>
                  <a:cubicBezTo>
                    <a:pt x="61" y="379"/>
                    <a:pt x="63" y="378"/>
                    <a:pt x="64" y="377"/>
                  </a:cubicBezTo>
                  <a:cubicBezTo>
                    <a:pt x="74" y="367"/>
                    <a:pt x="84" y="355"/>
                    <a:pt x="93" y="342"/>
                  </a:cubicBezTo>
                  <a:cubicBezTo>
                    <a:pt x="101" y="328"/>
                    <a:pt x="109" y="313"/>
                    <a:pt x="116" y="297"/>
                  </a:cubicBezTo>
                  <a:cubicBezTo>
                    <a:pt x="122" y="281"/>
                    <a:pt x="128" y="263"/>
                    <a:pt x="133" y="245"/>
                  </a:cubicBezTo>
                  <a:cubicBezTo>
                    <a:pt x="138" y="226"/>
                    <a:pt x="142" y="207"/>
                    <a:pt x="146" y="186"/>
                  </a:cubicBezTo>
                  <a:cubicBezTo>
                    <a:pt x="150" y="161"/>
                    <a:pt x="155" y="137"/>
                    <a:pt x="161" y="115"/>
                  </a:cubicBezTo>
                  <a:cubicBezTo>
                    <a:pt x="167" y="94"/>
                    <a:pt x="174" y="75"/>
                    <a:pt x="181" y="59"/>
                  </a:cubicBezTo>
                  <a:cubicBezTo>
                    <a:pt x="188" y="44"/>
                    <a:pt x="196" y="31"/>
                    <a:pt x="204" y="22"/>
                  </a:cubicBezTo>
                  <a:cubicBezTo>
                    <a:pt x="212" y="12"/>
                    <a:pt x="220" y="6"/>
                    <a:pt x="229" y="3"/>
                  </a:cubicBezTo>
                  <a:cubicBezTo>
                    <a:pt x="231" y="2"/>
                    <a:pt x="231" y="2"/>
                    <a:pt x="232" y="1"/>
                  </a:cubicBezTo>
                  <a:cubicBezTo>
                    <a:pt x="234" y="1"/>
                    <a:pt x="235" y="1"/>
                    <a:pt x="235" y="1"/>
                  </a:cubicBezTo>
                  <a:cubicBezTo>
                    <a:pt x="237" y="0"/>
                    <a:pt x="238" y="0"/>
                    <a:pt x="238" y="0"/>
                  </a:cubicBezTo>
                  <a:cubicBezTo>
                    <a:pt x="240" y="0"/>
                    <a:pt x="240" y="0"/>
                    <a:pt x="241" y="0"/>
                  </a:cubicBezTo>
                  <a:cubicBezTo>
                    <a:pt x="247" y="0"/>
                    <a:pt x="247" y="0"/>
                    <a:pt x="247"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5" name="Freeform 55"/>
            <p:cNvSpPr>
              <a:spLocks/>
            </p:cNvSpPr>
            <p:nvPr/>
          </p:nvSpPr>
          <p:spPr bwMode="auto">
            <a:xfrm>
              <a:off x="5118100" y="3917950"/>
              <a:ext cx="117475" cy="250825"/>
            </a:xfrm>
            <a:custGeom>
              <a:avLst/>
              <a:gdLst/>
              <a:ahLst/>
              <a:cxnLst>
                <a:cxn ang="0">
                  <a:pos x="23" y="0"/>
                </a:cxn>
                <a:cxn ang="0">
                  <a:pos x="18" y="18"/>
                </a:cxn>
                <a:cxn ang="0">
                  <a:pos x="13" y="35"/>
                </a:cxn>
                <a:cxn ang="0">
                  <a:pos x="7" y="51"/>
                </a:cxn>
                <a:cxn ang="0">
                  <a:pos x="0" y="66"/>
                </a:cxn>
                <a:cxn ang="0">
                  <a:pos x="8" y="67"/>
                </a:cxn>
                <a:cxn ang="0">
                  <a:pos x="15" y="52"/>
                </a:cxn>
                <a:cxn ang="0">
                  <a:pos x="21" y="35"/>
                </a:cxn>
                <a:cxn ang="0">
                  <a:pos x="26" y="18"/>
                </a:cxn>
                <a:cxn ang="0">
                  <a:pos x="31" y="0"/>
                </a:cxn>
                <a:cxn ang="0">
                  <a:pos x="23" y="0"/>
                </a:cxn>
              </a:cxnLst>
              <a:rect l="0" t="0" r="r" b="b"/>
              <a:pathLst>
                <a:path w="31" h="67">
                  <a:moveTo>
                    <a:pt x="23" y="0"/>
                  </a:moveTo>
                  <a:cubicBezTo>
                    <a:pt x="22" y="6"/>
                    <a:pt x="20" y="12"/>
                    <a:pt x="18" y="18"/>
                  </a:cubicBezTo>
                  <a:cubicBezTo>
                    <a:pt x="16" y="23"/>
                    <a:pt x="15" y="29"/>
                    <a:pt x="13" y="35"/>
                  </a:cubicBezTo>
                  <a:cubicBezTo>
                    <a:pt x="11" y="40"/>
                    <a:pt x="9" y="46"/>
                    <a:pt x="7" y="51"/>
                  </a:cubicBezTo>
                  <a:cubicBezTo>
                    <a:pt x="4" y="56"/>
                    <a:pt x="2" y="61"/>
                    <a:pt x="0" y="66"/>
                  </a:cubicBezTo>
                  <a:cubicBezTo>
                    <a:pt x="8" y="67"/>
                    <a:pt x="8" y="67"/>
                    <a:pt x="8" y="67"/>
                  </a:cubicBezTo>
                  <a:cubicBezTo>
                    <a:pt x="10" y="62"/>
                    <a:pt x="12" y="57"/>
                    <a:pt x="15" y="52"/>
                  </a:cubicBezTo>
                  <a:cubicBezTo>
                    <a:pt x="17" y="46"/>
                    <a:pt x="19" y="41"/>
                    <a:pt x="21" y="35"/>
                  </a:cubicBezTo>
                  <a:cubicBezTo>
                    <a:pt x="23" y="30"/>
                    <a:pt x="24" y="24"/>
                    <a:pt x="26" y="18"/>
                  </a:cubicBezTo>
                  <a:cubicBezTo>
                    <a:pt x="28" y="12"/>
                    <a:pt x="30" y="6"/>
                    <a:pt x="31" y="0"/>
                  </a:cubicBezTo>
                  <a:cubicBezTo>
                    <a:pt x="23" y="0"/>
                    <a:pt x="23" y="0"/>
                    <a:pt x="23"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6" name="Freeform 56"/>
            <p:cNvSpPr>
              <a:spLocks/>
            </p:cNvSpPr>
            <p:nvPr/>
          </p:nvSpPr>
          <p:spPr bwMode="auto">
            <a:xfrm>
              <a:off x="5254625" y="3389313"/>
              <a:ext cx="77788" cy="292100"/>
            </a:xfrm>
            <a:custGeom>
              <a:avLst/>
              <a:gdLst/>
              <a:ahLst/>
              <a:cxnLst>
                <a:cxn ang="0">
                  <a:pos x="13" y="0"/>
                </a:cxn>
                <a:cxn ang="0">
                  <a:pos x="10" y="15"/>
                </a:cxn>
                <a:cxn ang="0">
                  <a:pos x="7" y="31"/>
                </a:cxn>
                <a:cxn ang="0">
                  <a:pos x="4" y="47"/>
                </a:cxn>
                <a:cxn ang="0">
                  <a:pos x="2" y="64"/>
                </a:cxn>
                <a:cxn ang="0">
                  <a:pos x="2" y="68"/>
                </a:cxn>
                <a:cxn ang="0">
                  <a:pos x="1" y="71"/>
                </a:cxn>
                <a:cxn ang="0">
                  <a:pos x="1" y="74"/>
                </a:cxn>
                <a:cxn ang="0">
                  <a:pos x="0" y="78"/>
                </a:cxn>
                <a:cxn ang="0">
                  <a:pos x="8" y="78"/>
                </a:cxn>
                <a:cxn ang="0">
                  <a:pos x="8" y="75"/>
                </a:cxn>
                <a:cxn ang="0">
                  <a:pos x="9" y="71"/>
                </a:cxn>
                <a:cxn ang="0">
                  <a:pos x="9" y="68"/>
                </a:cxn>
                <a:cxn ang="0">
                  <a:pos x="10" y="65"/>
                </a:cxn>
                <a:cxn ang="0">
                  <a:pos x="12" y="48"/>
                </a:cxn>
                <a:cxn ang="0">
                  <a:pos x="15" y="31"/>
                </a:cxn>
                <a:cxn ang="0">
                  <a:pos x="18" y="16"/>
                </a:cxn>
                <a:cxn ang="0">
                  <a:pos x="21" y="1"/>
                </a:cxn>
                <a:cxn ang="0">
                  <a:pos x="13" y="0"/>
                </a:cxn>
              </a:cxnLst>
              <a:rect l="0" t="0" r="r" b="b"/>
              <a:pathLst>
                <a:path w="21" h="78">
                  <a:moveTo>
                    <a:pt x="13" y="0"/>
                  </a:moveTo>
                  <a:cubicBezTo>
                    <a:pt x="12" y="5"/>
                    <a:pt x="11" y="10"/>
                    <a:pt x="10" y="15"/>
                  </a:cubicBezTo>
                  <a:cubicBezTo>
                    <a:pt x="9" y="20"/>
                    <a:pt x="8" y="26"/>
                    <a:pt x="7" y="31"/>
                  </a:cubicBezTo>
                  <a:cubicBezTo>
                    <a:pt x="6" y="36"/>
                    <a:pt x="5" y="42"/>
                    <a:pt x="4" y="47"/>
                  </a:cubicBezTo>
                  <a:cubicBezTo>
                    <a:pt x="4" y="53"/>
                    <a:pt x="3" y="59"/>
                    <a:pt x="2" y="64"/>
                  </a:cubicBezTo>
                  <a:cubicBezTo>
                    <a:pt x="2" y="65"/>
                    <a:pt x="2" y="67"/>
                    <a:pt x="2" y="68"/>
                  </a:cubicBezTo>
                  <a:cubicBezTo>
                    <a:pt x="1" y="69"/>
                    <a:pt x="1" y="70"/>
                    <a:pt x="1" y="71"/>
                  </a:cubicBezTo>
                  <a:cubicBezTo>
                    <a:pt x="1" y="72"/>
                    <a:pt x="1" y="73"/>
                    <a:pt x="1" y="74"/>
                  </a:cubicBezTo>
                  <a:cubicBezTo>
                    <a:pt x="0" y="76"/>
                    <a:pt x="0" y="77"/>
                    <a:pt x="0" y="78"/>
                  </a:cubicBezTo>
                  <a:cubicBezTo>
                    <a:pt x="8" y="78"/>
                    <a:pt x="8" y="78"/>
                    <a:pt x="8" y="78"/>
                  </a:cubicBezTo>
                  <a:cubicBezTo>
                    <a:pt x="8" y="77"/>
                    <a:pt x="8" y="76"/>
                    <a:pt x="8" y="75"/>
                  </a:cubicBezTo>
                  <a:cubicBezTo>
                    <a:pt x="8" y="74"/>
                    <a:pt x="9" y="73"/>
                    <a:pt x="9" y="71"/>
                  </a:cubicBezTo>
                  <a:cubicBezTo>
                    <a:pt x="9" y="70"/>
                    <a:pt x="9" y="69"/>
                    <a:pt x="9" y="68"/>
                  </a:cubicBezTo>
                  <a:cubicBezTo>
                    <a:pt x="9" y="67"/>
                    <a:pt x="10" y="66"/>
                    <a:pt x="10" y="65"/>
                  </a:cubicBezTo>
                  <a:cubicBezTo>
                    <a:pt x="10" y="59"/>
                    <a:pt x="11" y="53"/>
                    <a:pt x="12" y="48"/>
                  </a:cubicBezTo>
                  <a:cubicBezTo>
                    <a:pt x="13" y="42"/>
                    <a:pt x="14" y="37"/>
                    <a:pt x="15" y="31"/>
                  </a:cubicBezTo>
                  <a:cubicBezTo>
                    <a:pt x="16" y="26"/>
                    <a:pt x="17" y="21"/>
                    <a:pt x="18" y="16"/>
                  </a:cubicBezTo>
                  <a:cubicBezTo>
                    <a:pt x="19" y="10"/>
                    <a:pt x="20" y="5"/>
                    <a:pt x="21" y="1"/>
                  </a:cubicBezTo>
                  <a:cubicBezTo>
                    <a:pt x="13" y="0"/>
                    <a:pt x="13" y="0"/>
                    <a:pt x="13"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7" name="Freeform 57"/>
            <p:cNvSpPr>
              <a:spLocks/>
            </p:cNvSpPr>
            <p:nvPr/>
          </p:nvSpPr>
          <p:spPr bwMode="auto">
            <a:xfrm>
              <a:off x="5354638" y="3028950"/>
              <a:ext cx="104775" cy="169862"/>
            </a:xfrm>
            <a:custGeom>
              <a:avLst/>
              <a:gdLst/>
              <a:ahLst/>
              <a:cxnLst>
                <a:cxn ang="0">
                  <a:pos x="21" y="0"/>
                </a:cxn>
                <a:cxn ang="0">
                  <a:pos x="15" y="9"/>
                </a:cxn>
                <a:cxn ang="0">
                  <a:pos x="10" y="20"/>
                </a:cxn>
                <a:cxn ang="0">
                  <a:pos x="5" y="32"/>
                </a:cxn>
                <a:cxn ang="0">
                  <a:pos x="0" y="45"/>
                </a:cxn>
                <a:cxn ang="0">
                  <a:pos x="8" y="45"/>
                </a:cxn>
                <a:cxn ang="0">
                  <a:pos x="13" y="32"/>
                </a:cxn>
                <a:cxn ang="0">
                  <a:pos x="18" y="20"/>
                </a:cxn>
                <a:cxn ang="0">
                  <a:pos x="23" y="9"/>
                </a:cxn>
                <a:cxn ang="0">
                  <a:pos x="28" y="0"/>
                </a:cxn>
                <a:cxn ang="0">
                  <a:pos x="21" y="0"/>
                </a:cxn>
              </a:cxnLst>
              <a:rect l="0" t="0" r="r" b="b"/>
              <a:pathLst>
                <a:path w="28" h="45">
                  <a:moveTo>
                    <a:pt x="21" y="0"/>
                  </a:moveTo>
                  <a:cubicBezTo>
                    <a:pt x="19" y="3"/>
                    <a:pt x="17" y="6"/>
                    <a:pt x="15" y="9"/>
                  </a:cubicBezTo>
                  <a:cubicBezTo>
                    <a:pt x="14" y="13"/>
                    <a:pt x="12" y="16"/>
                    <a:pt x="10" y="20"/>
                  </a:cubicBezTo>
                  <a:cubicBezTo>
                    <a:pt x="9" y="24"/>
                    <a:pt x="7" y="28"/>
                    <a:pt x="5" y="32"/>
                  </a:cubicBezTo>
                  <a:cubicBezTo>
                    <a:pt x="4" y="36"/>
                    <a:pt x="2" y="41"/>
                    <a:pt x="0" y="45"/>
                  </a:cubicBezTo>
                  <a:cubicBezTo>
                    <a:pt x="8" y="45"/>
                    <a:pt x="8" y="45"/>
                    <a:pt x="8" y="45"/>
                  </a:cubicBezTo>
                  <a:cubicBezTo>
                    <a:pt x="9" y="41"/>
                    <a:pt x="11" y="36"/>
                    <a:pt x="13" y="32"/>
                  </a:cubicBezTo>
                  <a:cubicBezTo>
                    <a:pt x="14" y="28"/>
                    <a:pt x="16" y="24"/>
                    <a:pt x="18" y="20"/>
                  </a:cubicBezTo>
                  <a:cubicBezTo>
                    <a:pt x="19" y="16"/>
                    <a:pt x="21" y="13"/>
                    <a:pt x="23" y="9"/>
                  </a:cubicBezTo>
                  <a:cubicBezTo>
                    <a:pt x="24" y="6"/>
                    <a:pt x="26" y="3"/>
                    <a:pt x="28" y="0"/>
                  </a:cubicBezTo>
                  <a:cubicBezTo>
                    <a:pt x="21" y="0"/>
                    <a:pt x="21" y="0"/>
                    <a:pt x="21"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8" name="Freeform 58"/>
            <p:cNvSpPr>
              <a:spLocks/>
            </p:cNvSpPr>
            <p:nvPr/>
          </p:nvSpPr>
          <p:spPr bwMode="auto">
            <a:xfrm>
              <a:off x="5497513" y="2917825"/>
              <a:ext cx="96838" cy="28575"/>
            </a:xfrm>
            <a:custGeom>
              <a:avLst/>
              <a:gdLst/>
              <a:ahLst/>
              <a:cxnLst>
                <a:cxn ang="0">
                  <a:pos x="26" y="0"/>
                </a:cxn>
                <a:cxn ang="0">
                  <a:pos x="25" y="0"/>
                </a:cxn>
                <a:cxn ang="0">
                  <a:pos x="24" y="0"/>
                </a:cxn>
                <a:cxn ang="0">
                  <a:pos x="23" y="0"/>
                </a:cxn>
                <a:cxn ang="0">
                  <a:pos x="22" y="1"/>
                </a:cxn>
                <a:cxn ang="0">
                  <a:pos x="20" y="1"/>
                </a:cxn>
                <a:cxn ang="0">
                  <a:pos x="19" y="1"/>
                </a:cxn>
                <a:cxn ang="0">
                  <a:pos x="17" y="2"/>
                </a:cxn>
                <a:cxn ang="0">
                  <a:pos x="16" y="2"/>
                </a:cxn>
                <a:cxn ang="0">
                  <a:pos x="14" y="4"/>
                </a:cxn>
                <a:cxn ang="0">
                  <a:pos x="12" y="5"/>
                </a:cxn>
                <a:cxn ang="0">
                  <a:pos x="9" y="6"/>
                </a:cxn>
                <a:cxn ang="0">
                  <a:pos x="7" y="8"/>
                </a:cxn>
                <a:cxn ang="0">
                  <a:pos x="0" y="8"/>
                </a:cxn>
                <a:cxn ang="0">
                  <a:pos x="3" y="6"/>
                </a:cxn>
                <a:cxn ang="0">
                  <a:pos x="5" y="5"/>
                </a:cxn>
                <a:cxn ang="0">
                  <a:pos x="7" y="4"/>
                </a:cxn>
                <a:cxn ang="0">
                  <a:pos x="9" y="2"/>
                </a:cxn>
                <a:cxn ang="0">
                  <a:pos x="10" y="2"/>
                </a:cxn>
                <a:cxn ang="0">
                  <a:pos x="12" y="1"/>
                </a:cxn>
                <a:cxn ang="0">
                  <a:pos x="13" y="1"/>
                </a:cxn>
                <a:cxn ang="0">
                  <a:pos x="15" y="1"/>
                </a:cxn>
                <a:cxn ang="0">
                  <a:pos x="16" y="0"/>
                </a:cxn>
                <a:cxn ang="0">
                  <a:pos x="17" y="0"/>
                </a:cxn>
                <a:cxn ang="0">
                  <a:pos x="18" y="0"/>
                </a:cxn>
                <a:cxn ang="0">
                  <a:pos x="19" y="0"/>
                </a:cxn>
                <a:cxn ang="0">
                  <a:pos x="26" y="0"/>
                </a:cxn>
              </a:cxnLst>
              <a:rect l="0" t="0" r="r" b="b"/>
              <a:pathLst>
                <a:path w="26" h="8">
                  <a:moveTo>
                    <a:pt x="26" y="0"/>
                  </a:moveTo>
                  <a:cubicBezTo>
                    <a:pt x="26" y="0"/>
                    <a:pt x="25" y="0"/>
                    <a:pt x="25" y="0"/>
                  </a:cubicBezTo>
                  <a:cubicBezTo>
                    <a:pt x="25" y="0"/>
                    <a:pt x="24" y="0"/>
                    <a:pt x="24" y="0"/>
                  </a:cubicBezTo>
                  <a:cubicBezTo>
                    <a:pt x="23" y="0"/>
                    <a:pt x="23" y="0"/>
                    <a:pt x="23" y="0"/>
                  </a:cubicBezTo>
                  <a:cubicBezTo>
                    <a:pt x="22" y="0"/>
                    <a:pt x="22" y="0"/>
                    <a:pt x="22" y="1"/>
                  </a:cubicBezTo>
                  <a:cubicBezTo>
                    <a:pt x="21" y="1"/>
                    <a:pt x="21" y="1"/>
                    <a:pt x="20" y="1"/>
                  </a:cubicBezTo>
                  <a:cubicBezTo>
                    <a:pt x="20" y="1"/>
                    <a:pt x="19" y="1"/>
                    <a:pt x="19" y="1"/>
                  </a:cubicBezTo>
                  <a:cubicBezTo>
                    <a:pt x="18" y="1"/>
                    <a:pt x="18" y="2"/>
                    <a:pt x="17" y="2"/>
                  </a:cubicBezTo>
                  <a:cubicBezTo>
                    <a:pt x="17" y="2"/>
                    <a:pt x="16" y="2"/>
                    <a:pt x="16" y="2"/>
                  </a:cubicBezTo>
                  <a:cubicBezTo>
                    <a:pt x="15" y="3"/>
                    <a:pt x="14" y="3"/>
                    <a:pt x="14" y="4"/>
                  </a:cubicBezTo>
                  <a:cubicBezTo>
                    <a:pt x="13" y="4"/>
                    <a:pt x="12" y="4"/>
                    <a:pt x="12" y="5"/>
                  </a:cubicBezTo>
                  <a:cubicBezTo>
                    <a:pt x="11" y="5"/>
                    <a:pt x="10" y="6"/>
                    <a:pt x="9" y="6"/>
                  </a:cubicBezTo>
                  <a:cubicBezTo>
                    <a:pt x="9" y="7"/>
                    <a:pt x="8" y="7"/>
                    <a:pt x="7" y="8"/>
                  </a:cubicBezTo>
                  <a:cubicBezTo>
                    <a:pt x="0" y="8"/>
                    <a:pt x="0" y="8"/>
                    <a:pt x="0" y="8"/>
                  </a:cubicBezTo>
                  <a:cubicBezTo>
                    <a:pt x="1" y="7"/>
                    <a:pt x="2" y="7"/>
                    <a:pt x="3" y="6"/>
                  </a:cubicBezTo>
                  <a:cubicBezTo>
                    <a:pt x="3" y="6"/>
                    <a:pt x="4" y="5"/>
                    <a:pt x="5" y="5"/>
                  </a:cubicBezTo>
                  <a:cubicBezTo>
                    <a:pt x="5" y="4"/>
                    <a:pt x="6" y="4"/>
                    <a:pt x="7" y="4"/>
                  </a:cubicBezTo>
                  <a:cubicBezTo>
                    <a:pt x="8" y="3"/>
                    <a:pt x="8" y="3"/>
                    <a:pt x="9" y="2"/>
                  </a:cubicBezTo>
                  <a:cubicBezTo>
                    <a:pt x="9" y="2"/>
                    <a:pt x="10" y="2"/>
                    <a:pt x="10" y="2"/>
                  </a:cubicBezTo>
                  <a:cubicBezTo>
                    <a:pt x="11" y="2"/>
                    <a:pt x="11" y="1"/>
                    <a:pt x="12" y="1"/>
                  </a:cubicBezTo>
                  <a:cubicBezTo>
                    <a:pt x="12" y="1"/>
                    <a:pt x="13" y="1"/>
                    <a:pt x="13" y="1"/>
                  </a:cubicBezTo>
                  <a:cubicBezTo>
                    <a:pt x="14" y="1"/>
                    <a:pt x="14" y="1"/>
                    <a:pt x="15" y="1"/>
                  </a:cubicBezTo>
                  <a:cubicBezTo>
                    <a:pt x="15" y="0"/>
                    <a:pt x="16" y="0"/>
                    <a:pt x="16" y="0"/>
                  </a:cubicBezTo>
                  <a:cubicBezTo>
                    <a:pt x="16" y="0"/>
                    <a:pt x="17" y="0"/>
                    <a:pt x="17" y="0"/>
                  </a:cubicBezTo>
                  <a:cubicBezTo>
                    <a:pt x="17" y="0"/>
                    <a:pt x="18" y="0"/>
                    <a:pt x="18" y="0"/>
                  </a:cubicBezTo>
                  <a:cubicBezTo>
                    <a:pt x="19" y="0"/>
                    <a:pt x="19" y="0"/>
                    <a:pt x="19" y="0"/>
                  </a:cubicBezTo>
                  <a:cubicBezTo>
                    <a:pt x="26" y="0"/>
                    <a:pt x="26" y="0"/>
                    <a:pt x="26"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9" name="Freeform 59"/>
            <p:cNvSpPr>
              <a:spLocks/>
            </p:cNvSpPr>
            <p:nvPr/>
          </p:nvSpPr>
          <p:spPr bwMode="auto">
            <a:xfrm>
              <a:off x="4065588" y="4267200"/>
              <a:ext cx="1225550" cy="573087"/>
            </a:xfrm>
            <a:custGeom>
              <a:avLst/>
              <a:gdLst/>
              <a:ahLst/>
              <a:cxnLst>
                <a:cxn ang="0">
                  <a:pos x="0" y="0"/>
                </a:cxn>
                <a:cxn ang="0">
                  <a:pos x="4" y="111"/>
                </a:cxn>
                <a:cxn ang="0">
                  <a:pos x="41" y="123"/>
                </a:cxn>
                <a:cxn ang="0">
                  <a:pos x="327" y="153"/>
                </a:cxn>
                <a:cxn ang="0">
                  <a:pos x="324" y="153"/>
                </a:cxn>
                <a:cxn ang="0">
                  <a:pos x="323" y="153"/>
                </a:cxn>
                <a:cxn ang="0">
                  <a:pos x="320" y="152"/>
                </a:cxn>
                <a:cxn ang="0">
                  <a:pos x="319" y="152"/>
                </a:cxn>
                <a:cxn ang="0">
                  <a:pos x="318" y="151"/>
                </a:cxn>
                <a:cxn ang="0">
                  <a:pos x="248" y="7"/>
                </a:cxn>
                <a:cxn ang="0">
                  <a:pos x="0" y="0"/>
                </a:cxn>
              </a:cxnLst>
              <a:rect l="0" t="0" r="r" b="b"/>
              <a:pathLst>
                <a:path w="327" h="153">
                  <a:moveTo>
                    <a:pt x="0" y="0"/>
                  </a:moveTo>
                  <a:cubicBezTo>
                    <a:pt x="0" y="9"/>
                    <a:pt x="4" y="110"/>
                    <a:pt x="4" y="111"/>
                  </a:cubicBezTo>
                  <a:cubicBezTo>
                    <a:pt x="13" y="115"/>
                    <a:pt x="29" y="121"/>
                    <a:pt x="41" y="123"/>
                  </a:cubicBezTo>
                  <a:cubicBezTo>
                    <a:pt x="136" y="133"/>
                    <a:pt x="232" y="143"/>
                    <a:pt x="327" y="153"/>
                  </a:cubicBezTo>
                  <a:cubicBezTo>
                    <a:pt x="326" y="153"/>
                    <a:pt x="325" y="153"/>
                    <a:pt x="324" y="153"/>
                  </a:cubicBezTo>
                  <a:cubicBezTo>
                    <a:pt x="324" y="153"/>
                    <a:pt x="323" y="153"/>
                    <a:pt x="323" y="153"/>
                  </a:cubicBezTo>
                  <a:cubicBezTo>
                    <a:pt x="322" y="152"/>
                    <a:pt x="321" y="152"/>
                    <a:pt x="320" y="152"/>
                  </a:cubicBezTo>
                  <a:cubicBezTo>
                    <a:pt x="320" y="152"/>
                    <a:pt x="319" y="152"/>
                    <a:pt x="319" y="152"/>
                  </a:cubicBezTo>
                  <a:cubicBezTo>
                    <a:pt x="319" y="151"/>
                    <a:pt x="318" y="151"/>
                    <a:pt x="318" y="151"/>
                  </a:cubicBezTo>
                  <a:cubicBezTo>
                    <a:pt x="317" y="151"/>
                    <a:pt x="249" y="7"/>
                    <a:pt x="248" y="7"/>
                  </a:cubicBez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0" name="Freeform 60"/>
            <p:cNvSpPr>
              <a:spLocks/>
            </p:cNvSpPr>
            <p:nvPr/>
          </p:nvSpPr>
          <p:spPr bwMode="auto">
            <a:xfrm>
              <a:off x="896938" y="5949950"/>
              <a:ext cx="2257425" cy="517525"/>
            </a:xfrm>
            <a:custGeom>
              <a:avLst/>
              <a:gdLst/>
              <a:ahLst/>
              <a:cxnLst>
                <a:cxn ang="0">
                  <a:pos x="1422" y="326"/>
                </a:cxn>
                <a:cxn ang="0">
                  <a:pos x="300" y="74"/>
                </a:cxn>
                <a:cxn ang="0">
                  <a:pos x="0" y="0"/>
                </a:cxn>
                <a:cxn ang="0">
                  <a:pos x="1181" y="267"/>
                </a:cxn>
                <a:cxn ang="0">
                  <a:pos x="1422" y="326"/>
                </a:cxn>
              </a:cxnLst>
              <a:rect l="0" t="0" r="r" b="b"/>
              <a:pathLst>
                <a:path w="1422" h="326">
                  <a:moveTo>
                    <a:pt x="1422" y="326"/>
                  </a:moveTo>
                  <a:lnTo>
                    <a:pt x="300" y="74"/>
                  </a:lnTo>
                  <a:lnTo>
                    <a:pt x="0" y="0"/>
                  </a:lnTo>
                  <a:lnTo>
                    <a:pt x="1181" y="267"/>
                  </a:lnTo>
                  <a:lnTo>
                    <a:pt x="1422" y="326"/>
                  </a:lnTo>
                  <a:close/>
                </a:path>
              </a:pathLst>
            </a:custGeom>
            <a:solidFill>
              <a:srgbClr val="4E4E4E"/>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1" name="Freeform 61"/>
            <p:cNvSpPr>
              <a:spLocks/>
            </p:cNvSpPr>
            <p:nvPr/>
          </p:nvSpPr>
          <p:spPr bwMode="auto">
            <a:xfrm>
              <a:off x="1023938" y="3851275"/>
              <a:ext cx="3521075" cy="2486025"/>
            </a:xfrm>
            <a:custGeom>
              <a:avLst/>
              <a:gdLst/>
              <a:ahLst/>
              <a:cxnLst>
                <a:cxn ang="0">
                  <a:pos x="939" y="18"/>
                </a:cxn>
                <a:cxn ang="0">
                  <a:pos x="643" y="0"/>
                </a:cxn>
                <a:cxn ang="0">
                  <a:pos x="619" y="0"/>
                </a:cxn>
                <a:cxn ang="0">
                  <a:pos x="593" y="2"/>
                </a:cxn>
                <a:cxn ang="0">
                  <a:pos x="565" y="7"/>
                </a:cxn>
                <a:cxn ang="0">
                  <a:pos x="536" y="15"/>
                </a:cxn>
                <a:cxn ang="0">
                  <a:pos x="530" y="17"/>
                </a:cxn>
                <a:cxn ang="0">
                  <a:pos x="523" y="19"/>
                </a:cxn>
                <a:cxn ang="0">
                  <a:pos x="406" y="79"/>
                </a:cxn>
                <a:cxn ang="0">
                  <a:pos x="276" y="186"/>
                </a:cxn>
                <a:cxn ang="0">
                  <a:pos x="138" y="347"/>
                </a:cxn>
                <a:cxn ang="0">
                  <a:pos x="0" y="567"/>
                </a:cxn>
                <a:cxn ang="0">
                  <a:pos x="422" y="663"/>
                </a:cxn>
                <a:cxn ang="0">
                  <a:pos x="536" y="410"/>
                </a:cxn>
                <a:cxn ang="0">
                  <a:pos x="649" y="227"/>
                </a:cxn>
                <a:cxn ang="0">
                  <a:pos x="754" y="107"/>
                </a:cxn>
                <a:cxn ang="0">
                  <a:pos x="846" y="40"/>
                </a:cxn>
                <a:cxn ang="0">
                  <a:pos x="851" y="38"/>
                </a:cxn>
                <a:cxn ang="0">
                  <a:pos x="856" y="35"/>
                </a:cxn>
                <a:cxn ang="0">
                  <a:pos x="879" y="26"/>
                </a:cxn>
                <a:cxn ang="0">
                  <a:pos x="900" y="21"/>
                </a:cxn>
                <a:cxn ang="0">
                  <a:pos x="920" y="18"/>
                </a:cxn>
                <a:cxn ang="0">
                  <a:pos x="939" y="18"/>
                </a:cxn>
              </a:cxnLst>
              <a:rect l="0" t="0" r="r" b="b"/>
              <a:pathLst>
                <a:path w="939" h="663">
                  <a:moveTo>
                    <a:pt x="939" y="18"/>
                  </a:moveTo>
                  <a:cubicBezTo>
                    <a:pt x="643" y="0"/>
                    <a:pt x="643" y="0"/>
                    <a:pt x="643" y="0"/>
                  </a:cubicBezTo>
                  <a:cubicBezTo>
                    <a:pt x="635" y="0"/>
                    <a:pt x="627" y="0"/>
                    <a:pt x="619" y="0"/>
                  </a:cubicBezTo>
                  <a:cubicBezTo>
                    <a:pt x="610" y="1"/>
                    <a:pt x="601" y="1"/>
                    <a:pt x="593" y="2"/>
                  </a:cubicBezTo>
                  <a:cubicBezTo>
                    <a:pt x="584" y="4"/>
                    <a:pt x="574" y="5"/>
                    <a:pt x="565" y="7"/>
                  </a:cubicBezTo>
                  <a:cubicBezTo>
                    <a:pt x="556" y="9"/>
                    <a:pt x="546" y="12"/>
                    <a:pt x="536" y="15"/>
                  </a:cubicBezTo>
                  <a:cubicBezTo>
                    <a:pt x="532" y="16"/>
                    <a:pt x="531" y="17"/>
                    <a:pt x="530" y="17"/>
                  </a:cubicBezTo>
                  <a:cubicBezTo>
                    <a:pt x="525" y="19"/>
                    <a:pt x="524" y="19"/>
                    <a:pt x="523" y="19"/>
                  </a:cubicBezTo>
                  <a:cubicBezTo>
                    <a:pt x="485" y="32"/>
                    <a:pt x="446" y="52"/>
                    <a:pt x="406" y="79"/>
                  </a:cubicBezTo>
                  <a:cubicBezTo>
                    <a:pt x="364" y="107"/>
                    <a:pt x="320" y="143"/>
                    <a:pt x="276" y="186"/>
                  </a:cubicBezTo>
                  <a:cubicBezTo>
                    <a:pt x="229" y="232"/>
                    <a:pt x="183" y="286"/>
                    <a:pt x="138" y="347"/>
                  </a:cubicBezTo>
                  <a:cubicBezTo>
                    <a:pt x="89" y="413"/>
                    <a:pt x="43" y="487"/>
                    <a:pt x="0" y="567"/>
                  </a:cubicBezTo>
                  <a:cubicBezTo>
                    <a:pt x="422" y="663"/>
                    <a:pt x="422" y="663"/>
                    <a:pt x="422" y="663"/>
                  </a:cubicBezTo>
                  <a:cubicBezTo>
                    <a:pt x="458" y="570"/>
                    <a:pt x="496" y="485"/>
                    <a:pt x="536" y="410"/>
                  </a:cubicBezTo>
                  <a:cubicBezTo>
                    <a:pt x="573" y="340"/>
                    <a:pt x="611" y="279"/>
                    <a:pt x="649" y="227"/>
                  </a:cubicBezTo>
                  <a:cubicBezTo>
                    <a:pt x="684" y="179"/>
                    <a:pt x="719" y="139"/>
                    <a:pt x="754" y="107"/>
                  </a:cubicBezTo>
                  <a:cubicBezTo>
                    <a:pt x="785" y="77"/>
                    <a:pt x="816" y="55"/>
                    <a:pt x="846" y="40"/>
                  </a:cubicBezTo>
                  <a:cubicBezTo>
                    <a:pt x="849" y="38"/>
                    <a:pt x="850" y="38"/>
                    <a:pt x="851" y="38"/>
                  </a:cubicBezTo>
                  <a:cubicBezTo>
                    <a:pt x="854" y="36"/>
                    <a:pt x="855" y="36"/>
                    <a:pt x="856" y="35"/>
                  </a:cubicBezTo>
                  <a:cubicBezTo>
                    <a:pt x="864" y="32"/>
                    <a:pt x="871" y="29"/>
                    <a:pt x="879" y="26"/>
                  </a:cubicBezTo>
                  <a:cubicBezTo>
                    <a:pt x="886" y="24"/>
                    <a:pt x="893" y="22"/>
                    <a:pt x="900" y="21"/>
                  </a:cubicBezTo>
                  <a:cubicBezTo>
                    <a:pt x="907" y="19"/>
                    <a:pt x="914" y="18"/>
                    <a:pt x="920" y="18"/>
                  </a:cubicBezTo>
                  <a:cubicBezTo>
                    <a:pt x="927" y="17"/>
                    <a:pt x="933" y="17"/>
                    <a:pt x="939" y="18"/>
                  </a:cubicBezTo>
                  <a:close/>
                </a:path>
              </a:pathLst>
            </a:cu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2" name="Freeform 62"/>
            <p:cNvSpPr>
              <a:spLocks/>
            </p:cNvSpPr>
            <p:nvPr/>
          </p:nvSpPr>
          <p:spPr bwMode="auto">
            <a:xfrm>
              <a:off x="2670175" y="3917950"/>
              <a:ext cx="1987550" cy="2455862"/>
            </a:xfrm>
            <a:custGeom>
              <a:avLst/>
              <a:gdLst/>
              <a:ahLst/>
              <a:cxnLst>
                <a:cxn ang="0">
                  <a:pos x="530" y="1"/>
                </a:cxn>
                <a:cxn ang="0">
                  <a:pos x="512" y="0"/>
                </a:cxn>
                <a:cxn ang="0">
                  <a:pos x="493" y="0"/>
                </a:cxn>
                <a:cxn ang="0">
                  <a:pos x="473" y="3"/>
                </a:cxn>
                <a:cxn ang="0">
                  <a:pos x="452" y="9"/>
                </a:cxn>
                <a:cxn ang="0">
                  <a:pos x="430" y="18"/>
                </a:cxn>
                <a:cxn ang="0">
                  <a:pos x="425" y="20"/>
                </a:cxn>
                <a:cxn ang="0">
                  <a:pos x="420" y="23"/>
                </a:cxn>
                <a:cxn ang="0">
                  <a:pos x="328" y="90"/>
                </a:cxn>
                <a:cxn ang="0">
                  <a:pos x="225" y="211"/>
                </a:cxn>
                <a:cxn ang="0">
                  <a:pos x="113" y="395"/>
                </a:cxn>
                <a:cxn ang="0">
                  <a:pos x="0" y="649"/>
                </a:cxn>
                <a:cxn ang="0">
                  <a:pos x="27" y="655"/>
                </a:cxn>
                <a:cxn ang="0">
                  <a:pos x="138" y="399"/>
                </a:cxn>
                <a:cxn ang="0">
                  <a:pos x="248" y="213"/>
                </a:cxn>
                <a:cxn ang="0">
                  <a:pos x="350" y="92"/>
                </a:cxn>
                <a:cxn ang="0">
                  <a:pos x="439" y="24"/>
                </a:cxn>
                <a:cxn ang="0">
                  <a:pos x="444" y="22"/>
                </a:cxn>
                <a:cxn ang="0">
                  <a:pos x="449" y="19"/>
                </a:cxn>
                <a:cxn ang="0">
                  <a:pos x="471" y="10"/>
                </a:cxn>
                <a:cxn ang="0">
                  <a:pos x="492" y="4"/>
                </a:cxn>
                <a:cxn ang="0">
                  <a:pos x="511" y="2"/>
                </a:cxn>
                <a:cxn ang="0">
                  <a:pos x="530" y="1"/>
                </a:cxn>
              </a:cxnLst>
              <a:rect l="0" t="0" r="r" b="b"/>
              <a:pathLst>
                <a:path w="530" h="655">
                  <a:moveTo>
                    <a:pt x="530" y="1"/>
                  </a:moveTo>
                  <a:cubicBezTo>
                    <a:pt x="512" y="0"/>
                    <a:pt x="512" y="0"/>
                    <a:pt x="512" y="0"/>
                  </a:cubicBezTo>
                  <a:cubicBezTo>
                    <a:pt x="506" y="0"/>
                    <a:pt x="499" y="0"/>
                    <a:pt x="493" y="0"/>
                  </a:cubicBezTo>
                  <a:cubicBezTo>
                    <a:pt x="487" y="1"/>
                    <a:pt x="480" y="2"/>
                    <a:pt x="473" y="3"/>
                  </a:cubicBezTo>
                  <a:cubicBezTo>
                    <a:pt x="466" y="5"/>
                    <a:pt x="459" y="7"/>
                    <a:pt x="452" y="9"/>
                  </a:cubicBezTo>
                  <a:cubicBezTo>
                    <a:pt x="445" y="11"/>
                    <a:pt x="437" y="14"/>
                    <a:pt x="430" y="18"/>
                  </a:cubicBezTo>
                  <a:cubicBezTo>
                    <a:pt x="426" y="19"/>
                    <a:pt x="425" y="20"/>
                    <a:pt x="425" y="20"/>
                  </a:cubicBezTo>
                  <a:cubicBezTo>
                    <a:pt x="421" y="22"/>
                    <a:pt x="420" y="22"/>
                    <a:pt x="420" y="23"/>
                  </a:cubicBezTo>
                  <a:cubicBezTo>
                    <a:pt x="390" y="38"/>
                    <a:pt x="360" y="60"/>
                    <a:pt x="328" y="90"/>
                  </a:cubicBezTo>
                  <a:cubicBezTo>
                    <a:pt x="295" y="122"/>
                    <a:pt x="260" y="162"/>
                    <a:pt x="225" y="211"/>
                  </a:cubicBezTo>
                  <a:cubicBezTo>
                    <a:pt x="188" y="263"/>
                    <a:pt x="150" y="325"/>
                    <a:pt x="113" y="395"/>
                  </a:cubicBezTo>
                  <a:cubicBezTo>
                    <a:pt x="74" y="470"/>
                    <a:pt x="35" y="555"/>
                    <a:pt x="0" y="649"/>
                  </a:cubicBezTo>
                  <a:cubicBezTo>
                    <a:pt x="27" y="655"/>
                    <a:pt x="27" y="655"/>
                    <a:pt x="27" y="655"/>
                  </a:cubicBezTo>
                  <a:cubicBezTo>
                    <a:pt x="62" y="561"/>
                    <a:pt x="99" y="475"/>
                    <a:pt x="138" y="399"/>
                  </a:cubicBezTo>
                  <a:cubicBezTo>
                    <a:pt x="174" y="328"/>
                    <a:pt x="211" y="266"/>
                    <a:pt x="248" y="213"/>
                  </a:cubicBezTo>
                  <a:cubicBezTo>
                    <a:pt x="282" y="164"/>
                    <a:pt x="317" y="124"/>
                    <a:pt x="350" y="92"/>
                  </a:cubicBezTo>
                  <a:cubicBezTo>
                    <a:pt x="380" y="62"/>
                    <a:pt x="410" y="39"/>
                    <a:pt x="439" y="24"/>
                  </a:cubicBezTo>
                  <a:cubicBezTo>
                    <a:pt x="442" y="22"/>
                    <a:pt x="443" y="22"/>
                    <a:pt x="444" y="22"/>
                  </a:cubicBezTo>
                  <a:cubicBezTo>
                    <a:pt x="447" y="20"/>
                    <a:pt x="448" y="20"/>
                    <a:pt x="449" y="19"/>
                  </a:cubicBezTo>
                  <a:cubicBezTo>
                    <a:pt x="457" y="16"/>
                    <a:pt x="464" y="13"/>
                    <a:pt x="471" y="10"/>
                  </a:cubicBezTo>
                  <a:cubicBezTo>
                    <a:pt x="478" y="8"/>
                    <a:pt x="485" y="6"/>
                    <a:pt x="492" y="4"/>
                  </a:cubicBezTo>
                  <a:cubicBezTo>
                    <a:pt x="498" y="3"/>
                    <a:pt x="505" y="2"/>
                    <a:pt x="511" y="2"/>
                  </a:cubicBezTo>
                  <a:cubicBezTo>
                    <a:pt x="518" y="1"/>
                    <a:pt x="524" y="1"/>
                    <a:pt x="530" y="1"/>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3" name="Freeform 63"/>
            <p:cNvSpPr>
              <a:spLocks/>
            </p:cNvSpPr>
            <p:nvPr/>
          </p:nvSpPr>
          <p:spPr bwMode="auto">
            <a:xfrm>
              <a:off x="896938" y="3843338"/>
              <a:ext cx="2500313" cy="2122487"/>
            </a:xfrm>
            <a:custGeom>
              <a:avLst/>
              <a:gdLst/>
              <a:ahLst/>
              <a:cxnLst>
                <a:cxn ang="0">
                  <a:pos x="667" y="2"/>
                </a:cxn>
                <a:cxn ang="0">
                  <a:pos x="652" y="1"/>
                </a:cxn>
                <a:cxn ang="0">
                  <a:pos x="627" y="1"/>
                </a:cxn>
                <a:cxn ang="0">
                  <a:pos x="600" y="3"/>
                </a:cxn>
                <a:cxn ang="0">
                  <a:pos x="572" y="8"/>
                </a:cxn>
                <a:cxn ang="0">
                  <a:pos x="543" y="15"/>
                </a:cxn>
                <a:cxn ang="0">
                  <a:pos x="540" y="16"/>
                </a:cxn>
                <a:cxn ang="0">
                  <a:pos x="536" y="17"/>
                </a:cxn>
                <a:cxn ang="0">
                  <a:pos x="533" y="18"/>
                </a:cxn>
                <a:cxn ang="0">
                  <a:pos x="530" y="20"/>
                </a:cxn>
                <a:cxn ang="0">
                  <a:pos x="411" y="78"/>
                </a:cxn>
                <a:cxn ang="0">
                  <a:pos x="279" y="184"/>
                </a:cxn>
                <a:cxn ang="0">
                  <a:pos x="139" y="344"/>
                </a:cxn>
                <a:cxn ang="0">
                  <a:pos x="0" y="562"/>
                </a:cxn>
                <a:cxn ang="0">
                  <a:pos x="21" y="566"/>
                </a:cxn>
                <a:cxn ang="0">
                  <a:pos x="159" y="347"/>
                </a:cxn>
                <a:cxn ang="0">
                  <a:pos x="298" y="186"/>
                </a:cxn>
                <a:cxn ang="0">
                  <a:pos x="429" y="80"/>
                </a:cxn>
                <a:cxn ang="0">
                  <a:pos x="546" y="21"/>
                </a:cxn>
                <a:cxn ang="0">
                  <a:pos x="550" y="20"/>
                </a:cxn>
                <a:cxn ang="0">
                  <a:pos x="553" y="18"/>
                </a:cxn>
                <a:cxn ang="0">
                  <a:pos x="556" y="17"/>
                </a:cxn>
                <a:cxn ang="0">
                  <a:pos x="559" y="16"/>
                </a:cxn>
                <a:cxn ang="0">
                  <a:pos x="589" y="9"/>
                </a:cxn>
                <a:cxn ang="0">
                  <a:pos x="616" y="4"/>
                </a:cxn>
                <a:cxn ang="0">
                  <a:pos x="642" y="2"/>
                </a:cxn>
                <a:cxn ang="0">
                  <a:pos x="667" y="2"/>
                </a:cxn>
              </a:cxnLst>
              <a:rect l="0" t="0" r="r" b="b"/>
              <a:pathLst>
                <a:path w="667" h="566">
                  <a:moveTo>
                    <a:pt x="667" y="2"/>
                  </a:moveTo>
                  <a:cubicBezTo>
                    <a:pt x="652" y="1"/>
                    <a:pt x="652" y="1"/>
                    <a:pt x="652" y="1"/>
                  </a:cubicBezTo>
                  <a:cubicBezTo>
                    <a:pt x="644" y="1"/>
                    <a:pt x="635" y="0"/>
                    <a:pt x="627" y="1"/>
                  </a:cubicBezTo>
                  <a:cubicBezTo>
                    <a:pt x="618" y="1"/>
                    <a:pt x="609" y="2"/>
                    <a:pt x="600" y="3"/>
                  </a:cubicBezTo>
                  <a:cubicBezTo>
                    <a:pt x="591" y="4"/>
                    <a:pt x="582" y="6"/>
                    <a:pt x="572" y="8"/>
                  </a:cubicBezTo>
                  <a:cubicBezTo>
                    <a:pt x="563" y="10"/>
                    <a:pt x="553" y="12"/>
                    <a:pt x="543" y="15"/>
                  </a:cubicBezTo>
                  <a:cubicBezTo>
                    <a:pt x="542" y="16"/>
                    <a:pt x="541" y="16"/>
                    <a:pt x="540" y="16"/>
                  </a:cubicBezTo>
                  <a:cubicBezTo>
                    <a:pt x="539" y="17"/>
                    <a:pt x="537" y="17"/>
                    <a:pt x="536" y="17"/>
                  </a:cubicBezTo>
                  <a:cubicBezTo>
                    <a:pt x="535" y="18"/>
                    <a:pt x="534" y="18"/>
                    <a:pt x="533" y="18"/>
                  </a:cubicBezTo>
                  <a:cubicBezTo>
                    <a:pt x="532" y="19"/>
                    <a:pt x="531" y="19"/>
                    <a:pt x="530" y="20"/>
                  </a:cubicBezTo>
                  <a:cubicBezTo>
                    <a:pt x="491" y="33"/>
                    <a:pt x="452" y="52"/>
                    <a:pt x="411" y="78"/>
                  </a:cubicBezTo>
                  <a:cubicBezTo>
                    <a:pt x="368" y="106"/>
                    <a:pt x="323" y="142"/>
                    <a:pt x="279" y="184"/>
                  </a:cubicBezTo>
                  <a:cubicBezTo>
                    <a:pt x="232" y="230"/>
                    <a:pt x="185" y="283"/>
                    <a:pt x="139" y="344"/>
                  </a:cubicBezTo>
                  <a:cubicBezTo>
                    <a:pt x="90" y="409"/>
                    <a:pt x="43" y="482"/>
                    <a:pt x="0" y="562"/>
                  </a:cubicBezTo>
                  <a:cubicBezTo>
                    <a:pt x="21" y="566"/>
                    <a:pt x="21" y="566"/>
                    <a:pt x="21" y="566"/>
                  </a:cubicBezTo>
                  <a:cubicBezTo>
                    <a:pt x="64" y="486"/>
                    <a:pt x="110" y="413"/>
                    <a:pt x="159" y="347"/>
                  </a:cubicBezTo>
                  <a:cubicBezTo>
                    <a:pt x="204" y="286"/>
                    <a:pt x="251" y="232"/>
                    <a:pt x="298" y="186"/>
                  </a:cubicBezTo>
                  <a:cubicBezTo>
                    <a:pt x="342" y="143"/>
                    <a:pt x="386" y="108"/>
                    <a:pt x="429" y="80"/>
                  </a:cubicBezTo>
                  <a:cubicBezTo>
                    <a:pt x="469" y="53"/>
                    <a:pt x="508" y="34"/>
                    <a:pt x="546" y="21"/>
                  </a:cubicBezTo>
                  <a:cubicBezTo>
                    <a:pt x="547" y="20"/>
                    <a:pt x="548" y="20"/>
                    <a:pt x="550" y="20"/>
                  </a:cubicBezTo>
                  <a:cubicBezTo>
                    <a:pt x="551" y="19"/>
                    <a:pt x="552" y="19"/>
                    <a:pt x="553" y="18"/>
                  </a:cubicBezTo>
                  <a:cubicBezTo>
                    <a:pt x="554" y="18"/>
                    <a:pt x="555" y="18"/>
                    <a:pt x="556" y="17"/>
                  </a:cubicBezTo>
                  <a:cubicBezTo>
                    <a:pt x="557" y="17"/>
                    <a:pt x="558" y="17"/>
                    <a:pt x="559" y="16"/>
                  </a:cubicBezTo>
                  <a:cubicBezTo>
                    <a:pt x="569" y="13"/>
                    <a:pt x="579" y="11"/>
                    <a:pt x="589" y="9"/>
                  </a:cubicBezTo>
                  <a:cubicBezTo>
                    <a:pt x="598" y="7"/>
                    <a:pt x="607" y="5"/>
                    <a:pt x="616" y="4"/>
                  </a:cubicBezTo>
                  <a:cubicBezTo>
                    <a:pt x="625" y="3"/>
                    <a:pt x="634" y="2"/>
                    <a:pt x="642" y="2"/>
                  </a:cubicBezTo>
                  <a:cubicBezTo>
                    <a:pt x="651" y="1"/>
                    <a:pt x="659" y="1"/>
                    <a:pt x="667" y="2"/>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4" name="Freeform 64"/>
            <p:cNvSpPr>
              <a:spLocks/>
            </p:cNvSpPr>
            <p:nvPr/>
          </p:nvSpPr>
          <p:spPr bwMode="auto">
            <a:xfrm>
              <a:off x="3851275" y="3881438"/>
              <a:ext cx="142875" cy="3175"/>
            </a:xfrm>
            <a:custGeom>
              <a:avLst/>
              <a:gdLst/>
              <a:ahLst/>
              <a:cxnLst>
                <a:cxn ang="0">
                  <a:pos x="38" y="1"/>
                </a:cxn>
                <a:cxn ang="0">
                  <a:pos x="32" y="1"/>
                </a:cxn>
                <a:cxn ang="0">
                  <a:pos x="25" y="1"/>
                </a:cxn>
                <a:cxn ang="0">
                  <a:pos x="19" y="1"/>
                </a:cxn>
                <a:cxn ang="0">
                  <a:pos x="12" y="1"/>
                </a:cxn>
                <a:cxn ang="0">
                  <a:pos x="0" y="1"/>
                </a:cxn>
                <a:cxn ang="0">
                  <a:pos x="7" y="0"/>
                </a:cxn>
                <a:cxn ang="0">
                  <a:pos x="14" y="0"/>
                </a:cxn>
                <a:cxn ang="0">
                  <a:pos x="20" y="0"/>
                </a:cxn>
                <a:cxn ang="0">
                  <a:pos x="27" y="0"/>
                </a:cxn>
                <a:cxn ang="0">
                  <a:pos x="38" y="1"/>
                </a:cxn>
              </a:cxnLst>
              <a:rect l="0" t="0" r="r" b="b"/>
              <a:pathLst>
                <a:path w="38" h="1">
                  <a:moveTo>
                    <a:pt x="38" y="1"/>
                  </a:moveTo>
                  <a:cubicBezTo>
                    <a:pt x="36" y="1"/>
                    <a:pt x="34" y="1"/>
                    <a:pt x="32" y="1"/>
                  </a:cubicBezTo>
                  <a:cubicBezTo>
                    <a:pt x="29" y="1"/>
                    <a:pt x="27" y="1"/>
                    <a:pt x="25" y="1"/>
                  </a:cubicBezTo>
                  <a:cubicBezTo>
                    <a:pt x="23" y="1"/>
                    <a:pt x="21" y="1"/>
                    <a:pt x="19" y="1"/>
                  </a:cubicBezTo>
                  <a:cubicBezTo>
                    <a:pt x="16" y="1"/>
                    <a:pt x="14" y="1"/>
                    <a:pt x="12" y="1"/>
                  </a:cubicBezTo>
                  <a:cubicBezTo>
                    <a:pt x="0" y="1"/>
                    <a:pt x="0" y="1"/>
                    <a:pt x="0" y="1"/>
                  </a:cubicBezTo>
                  <a:cubicBezTo>
                    <a:pt x="2" y="0"/>
                    <a:pt x="5" y="0"/>
                    <a:pt x="7" y="0"/>
                  </a:cubicBezTo>
                  <a:cubicBezTo>
                    <a:pt x="9" y="0"/>
                    <a:pt x="11" y="0"/>
                    <a:pt x="14" y="0"/>
                  </a:cubicBezTo>
                  <a:cubicBezTo>
                    <a:pt x="16" y="0"/>
                    <a:pt x="18" y="0"/>
                    <a:pt x="20" y="0"/>
                  </a:cubicBezTo>
                  <a:cubicBezTo>
                    <a:pt x="22" y="0"/>
                    <a:pt x="24" y="0"/>
                    <a:pt x="27" y="0"/>
                  </a:cubicBezTo>
                  <a:cubicBezTo>
                    <a:pt x="38" y="1"/>
                    <a:pt x="38" y="1"/>
                    <a:pt x="38" y="1"/>
                  </a:cubicBezTo>
                  <a:close/>
                </a:path>
              </a:pathLst>
            </a:custGeom>
            <a:solidFill>
              <a:srgbClr val="84848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5" name="Freeform 65"/>
            <p:cNvSpPr>
              <a:spLocks/>
            </p:cNvSpPr>
            <p:nvPr/>
          </p:nvSpPr>
          <p:spPr bwMode="auto">
            <a:xfrm>
              <a:off x="1739900" y="5519738"/>
              <a:ext cx="382588" cy="633412"/>
            </a:xfrm>
            <a:custGeom>
              <a:avLst/>
              <a:gdLst/>
              <a:ahLst/>
              <a:cxnLst>
                <a:cxn ang="0">
                  <a:pos x="102" y="3"/>
                </a:cxn>
                <a:cxn ang="0">
                  <a:pos x="80" y="42"/>
                </a:cxn>
                <a:cxn ang="0">
                  <a:pos x="59" y="82"/>
                </a:cxn>
                <a:cxn ang="0">
                  <a:pos x="37" y="125"/>
                </a:cxn>
                <a:cxn ang="0">
                  <a:pos x="17" y="169"/>
                </a:cxn>
                <a:cxn ang="0">
                  <a:pos x="0" y="166"/>
                </a:cxn>
                <a:cxn ang="0">
                  <a:pos x="21" y="122"/>
                </a:cxn>
                <a:cxn ang="0">
                  <a:pos x="43" y="79"/>
                </a:cxn>
                <a:cxn ang="0">
                  <a:pos x="64" y="39"/>
                </a:cxn>
                <a:cxn ang="0">
                  <a:pos x="86" y="0"/>
                </a:cxn>
                <a:cxn ang="0">
                  <a:pos x="102" y="3"/>
                </a:cxn>
              </a:cxnLst>
              <a:rect l="0" t="0" r="r" b="b"/>
              <a:pathLst>
                <a:path w="102" h="169">
                  <a:moveTo>
                    <a:pt x="102" y="3"/>
                  </a:moveTo>
                  <a:cubicBezTo>
                    <a:pt x="95" y="15"/>
                    <a:pt x="87" y="28"/>
                    <a:pt x="80" y="42"/>
                  </a:cubicBezTo>
                  <a:cubicBezTo>
                    <a:pt x="73" y="55"/>
                    <a:pt x="66" y="69"/>
                    <a:pt x="59" y="82"/>
                  </a:cubicBezTo>
                  <a:cubicBezTo>
                    <a:pt x="51" y="96"/>
                    <a:pt x="44" y="111"/>
                    <a:pt x="37" y="125"/>
                  </a:cubicBezTo>
                  <a:cubicBezTo>
                    <a:pt x="30" y="140"/>
                    <a:pt x="23" y="154"/>
                    <a:pt x="17" y="169"/>
                  </a:cubicBezTo>
                  <a:cubicBezTo>
                    <a:pt x="0" y="166"/>
                    <a:pt x="0" y="166"/>
                    <a:pt x="0" y="166"/>
                  </a:cubicBezTo>
                  <a:cubicBezTo>
                    <a:pt x="7" y="151"/>
                    <a:pt x="14" y="136"/>
                    <a:pt x="21" y="122"/>
                  </a:cubicBezTo>
                  <a:cubicBezTo>
                    <a:pt x="28" y="107"/>
                    <a:pt x="35" y="93"/>
                    <a:pt x="43" y="79"/>
                  </a:cubicBezTo>
                  <a:cubicBezTo>
                    <a:pt x="50" y="65"/>
                    <a:pt x="57" y="52"/>
                    <a:pt x="64" y="39"/>
                  </a:cubicBezTo>
                  <a:cubicBezTo>
                    <a:pt x="72" y="25"/>
                    <a:pt x="79" y="13"/>
                    <a:pt x="86" y="0"/>
                  </a:cubicBezTo>
                  <a:cubicBezTo>
                    <a:pt x="102" y="3"/>
                    <a:pt x="102" y="3"/>
                    <a:pt x="102" y="3"/>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6" name="Freeform 66"/>
            <p:cNvSpPr>
              <a:spLocks/>
            </p:cNvSpPr>
            <p:nvPr/>
          </p:nvSpPr>
          <p:spPr bwMode="auto">
            <a:xfrm>
              <a:off x="2438400" y="4421188"/>
              <a:ext cx="498475" cy="528637"/>
            </a:xfrm>
            <a:custGeom>
              <a:avLst/>
              <a:gdLst/>
              <a:ahLst/>
              <a:cxnLst>
                <a:cxn ang="0">
                  <a:pos x="15" y="141"/>
                </a:cxn>
                <a:cxn ang="0">
                  <a:pos x="0" y="139"/>
                </a:cxn>
                <a:cxn ang="0">
                  <a:pos x="31" y="99"/>
                </a:cxn>
                <a:cxn ang="0">
                  <a:pos x="61" y="63"/>
                </a:cxn>
                <a:cxn ang="0">
                  <a:pos x="90" y="30"/>
                </a:cxn>
                <a:cxn ang="0">
                  <a:pos x="119" y="0"/>
                </a:cxn>
                <a:cxn ang="0">
                  <a:pos x="133" y="2"/>
                </a:cxn>
                <a:cxn ang="0">
                  <a:pos x="105" y="32"/>
                </a:cxn>
                <a:cxn ang="0">
                  <a:pos x="75" y="65"/>
                </a:cxn>
                <a:cxn ang="0">
                  <a:pos x="46" y="101"/>
                </a:cxn>
                <a:cxn ang="0">
                  <a:pos x="15" y="141"/>
                </a:cxn>
              </a:cxnLst>
              <a:rect l="0" t="0" r="r" b="b"/>
              <a:pathLst>
                <a:path w="133" h="141">
                  <a:moveTo>
                    <a:pt x="15" y="141"/>
                  </a:moveTo>
                  <a:cubicBezTo>
                    <a:pt x="0" y="139"/>
                    <a:pt x="0" y="139"/>
                    <a:pt x="0" y="139"/>
                  </a:cubicBezTo>
                  <a:cubicBezTo>
                    <a:pt x="11" y="125"/>
                    <a:pt x="21" y="112"/>
                    <a:pt x="31" y="99"/>
                  </a:cubicBezTo>
                  <a:cubicBezTo>
                    <a:pt x="41" y="87"/>
                    <a:pt x="51" y="75"/>
                    <a:pt x="61" y="63"/>
                  </a:cubicBezTo>
                  <a:cubicBezTo>
                    <a:pt x="71" y="52"/>
                    <a:pt x="81" y="41"/>
                    <a:pt x="90" y="30"/>
                  </a:cubicBezTo>
                  <a:cubicBezTo>
                    <a:pt x="100" y="20"/>
                    <a:pt x="110" y="10"/>
                    <a:pt x="119" y="0"/>
                  </a:cubicBezTo>
                  <a:cubicBezTo>
                    <a:pt x="133" y="2"/>
                    <a:pt x="133" y="2"/>
                    <a:pt x="133" y="2"/>
                  </a:cubicBezTo>
                  <a:cubicBezTo>
                    <a:pt x="124" y="11"/>
                    <a:pt x="114" y="21"/>
                    <a:pt x="105" y="32"/>
                  </a:cubicBezTo>
                  <a:cubicBezTo>
                    <a:pt x="95" y="42"/>
                    <a:pt x="85" y="53"/>
                    <a:pt x="75" y="65"/>
                  </a:cubicBezTo>
                  <a:cubicBezTo>
                    <a:pt x="65" y="76"/>
                    <a:pt x="55" y="88"/>
                    <a:pt x="46" y="101"/>
                  </a:cubicBezTo>
                  <a:cubicBezTo>
                    <a:pt x="35" y="114"/>
                    <a:pt x="25" y="127"/>
                    <a:pt x="15" y="141"/>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7" name="Freeform 67"/>
            <p:cNvSpPr>
              <a:spLocks/>
            </p:cNvSpPr>
            <p:nvPr/>
          </p:nvSpPr>
          <p:spPr bwMode="auto">
            <a:xfrm>
              <a:off x="3221038" y="3940175"/>
              <a:ext cx="415925" cy="203200"/>
            </a:xfrm>
            <a:custGeom>
              <a:avLst/>
              <a:gdLst/>
              <a:ahLst/>
              <a:cxnLst>
                <a:cxn ang="0">
                  <a:pos x="13" y="54"/>
                </a:cxn>
                <a:cxn ang="0">
                  <a:pos x="0" y="53"/>
                </a:cxn>
                <a:cxn ang="0">
                  <a:pos x="22" y="38"/>
                </a:cxn>
                <a:cxn ang="0">
                  <a:pos x="44" y="25"/>
                </a:cxn>
                <a:cxn ang="0">
                  <a:pos x="65" y="14"/>
                </a:cxn>
                <a:cxn ang="0">
                  <a:pos x="86" y="5"/>
                </a:cxn>
                <a:cxn ang="0">
                  <a:pos x="89" y="4"/>
                </a:cxn>
                <a:cxn ang="0">
                  <a:pos x="92" y="3"/>
                </a:cxn>
                <a:cxn ang="0">
                  <a:pos x="95" y="1"/>
                </a:cxn>
                <a:cxn ang="0">
                  <a:pos x="98" y="0"/>
                </a:cxn>
                <a:cxn ang="0">
                  <a:pos x="98" y="0"/>
                </a:cxn>
                <a:cxn ang="0">
                  <a:pos x="99" y="0"/>
                </a:cxn>
                <a:cxn ang="0">
                  <a:pos x="99" y="0"/>
                </a:cxn>
                <a:cxn ang="0">
                  <a:pos x="99" y="0"/>
                </a:cxn>
                <a:cxn ang="0">
                  <a:pos x="111" y="1"/>
                </a:cxn>
                <a:cxn ang="0">
                  <a:pos x="111" y="1"/>
                </a:cxn>
                <a:cxn ang="0">
                  <a:pos x="111" y="1"/>
                </a:cxn>
                <a:cxn ang="0">
                  <a:pos x="111" y="1"/>
                </a:cxn>
                <a:cxn ang="0">
                  <a:pos x="110" y="1"/>
                </a:cxn>
                <a:cxn ang="0">
                  <a:pos x="107" y="2"/>
                </a:cxn>
                <a:cxn ang="0">
                  <a:pos x="105" y="3"/>
                </a:cxn>
                <a:cxn ang="0">
                  <a:pos x="102" y="4"/>
                </a:cxn>
                <a:cxn ang="0">
                  <a:pos x="99" y="6"/>
                </a:cxn>
                <a:cxn ang="0">
                  <a:pos x="78" y="15"/>
                </a:cxn>
                <a:cxn ang="0">
                  <a:pos x="57" y="26"/>
                </a:cxn>
                <a:cxn ang="0">
                  <a:pos x="35" y="39"/>
                </a:cxn>
                <a:cxn ang="0">
                  <a:pos x="13" y="54"/>
                </a:cxn>
              </a:cxnLst>
              <a:rect l="0" t="0" r="r" b="b"/>
              <a:pathLst>
                <a:path w="111" h="54">
                  <a:moveTo>
                    <a:pt x="13" y="54"/>
                  </a:moveTo>
                  <a:cubicBezTo>
                    <a:pt x="0" y="53"/>
                    <a:pt x="0" y="53"/>
                    <a:pt x="0" y="53"/>
                  </a:cubicBezTo>
                  <a:cubicBezTo>
                    <a:pt x="7" y="48"/>
                    <a:pt x="15" y="43"/>
                    <a:pt x="22" y="38"/>
                  </a:cubicBezTo>
                  <a:cubicBezTo>
                    <a:pt x="30" y="34"/>
                    <a:pt x="37" y="29"/>
                    <a:pt x="44" y="25"/>
                  </a:cubicBezTo>
                  <a:cubicBezTo>
                    <a:pt x="51" y="21"/>
                    <a:pt x="58" y="18"/>
                    <a:pt x="65" y="14"/>
                  </a:cubicBezTo>
                  <a:cubicBezTo>
                    <a:pt x="72" y="11"/>
                    <a:pt x="79" y="8"/>
                    <a:pt x="86" y="5"/>
                  </a:cubicBezTo>
                  <a:cubicBezTo>
                    <a:pt x="87" y="4"/>
                    <a:pt x="88" y="4"/>
                    <a:pt x="89" y="4"/>
                  </a:cubicBezTo>
                  <a:cubicBezTo>
                    <a:pt x="90" y="3"/>
                    <a:pt x="91" y="3"/>
                    <a:pt x="92" y="3"/>
                  </a:cubicBezTo>
                  <a:cubicBezTo>
                    <a:pt x="93" y="2"/>
                    <a:pt x="94" y="2"/>
                    <a:pt x="95" y="1"/>
                  </a:cubicBezTo>
                  <a:cubicBezTo>
                    <a:pt x="96" y="1"/>
                    <a:pt x="97" y="1"/>
                    <a:pt x="98" y="0"/>
                  </a:cubicBezTo>
                  <a:cubicBezTo>
                    <a:pt x="98" y="0"/>
                    <a:pt x="98" y="0"/>
                    <a:pt x="98" y="0"/>
                  </a:cubicBezTo>
                  <a:cubicBezTo>
                    <a:pt x="98" y="0"/>
                    <a:pt x="98" y="0"/>
                    <a:pt x="99" y="0"/>
                  </a:cubicBezTo>
                  <a:cubicBezTo>
                    <a:pt x="99" y="0"/>
                    <a:pt x="99" y="0"/>
                    <a:pt x="99" y="0"/>
                  </a:cubicBezTo>
                  <a:cubicBezTo>
                    <a:pt x="99" y="0"/>
                    <a:pt x="99" y="0"/>
                    <a:pt x="99" y="0"/>
                  </a:cubicBezTo>
                  <a:cubicBezTo>
                    <a:pt x="111" y="1"/>
                    <a:pt x="111" y="1"/>
                    <a:pt x="111" y="1"/>
                  </a:cubicBezTo>
                  <a:cubicBezTo>
                    <a:pt x="111" y="1"/>
                    <a:pt x="111" y="1"/>
                    <a:pt x="111" y="1"/>
                  </a:cubicBezTo>
                  <a:cubicBezTo>
                    <a:pt x="111" y="1"/>
                    <a:pt x="111" y="1"/>
                    <a:pt x="111" y="1"/>
                  </a:cubicBezTo>
                  <a:cubicBezTo>
                    <a:pt x="111" y="1"/>
                    <a:pt x="111" y="1"/>
                    <a:pt x="111" y="1"/>
                  </a:cubicBezTo>
                  <a:cubicBezTo>
                    <a:pt x="111" y="1"/>
                    <a:pt x="110" y="1"/>
                    <a:pt x="110" y="1"/>
                  </a:cubicBezTo>
                  <a:cubicBezTo>
                    <a:pt x="109" y="1"/>
                    <a:pt x="108" y="2"/>
                    <a:pt x="107" y="2"/>
                  </a:cubicBezTo>
                  <a:cubicBezTo>
                    <a:pt x="106" y="3"/>
                    <a:pt x="105" y="3"/>
                    <a:pt x="105" y="3"/>
                  </a:cubicBezTo>
                  <a:cubicBezTo>
                    <a:pt x="104" y="4"/>
                    <a:pt x="103" y="4"/>
                    <a:pt x="102" y="4"/>
                  </a:cubicBezTo>
                  <a:cubicBezTo>
                    <a:pt x="101" y="5"/>
                    <a:pt x="100" y="5"/>
                    <a:pt x="99" y="6"/>
                  </a:cubicBezTo>
                  <a:cubicBezTo>
                    <a:pt x="92" y="9"/>
                    <a:pt x="85" y="12"/>
                    <a:pt x="78" y="15"/>
                  </a:cubicBezTo>
                  <a:cubicBezTo>
                    <a:pt x="71" y="18"/>
                    <a:pt x="64" y="22"/>
                    <a:pt x="57" y="26"/>
                  </a:cubicBezTo>
                  <a:cubicBezTo>
                    <a:pt x="50" y="30"/>
                    <a:pt x="43" y="34"/>
                    <a:pt x="35" y="39"/>
                  </a:cubicBezTo>
                  <a:cubicBezTo>
                    <a:pt x="28" y="44"/>
                    <a:pt x="21" y="49"/>
                    <a:pt x="13" y="54"/>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8" name="Freeform 68"/>
            <p:cNvSpPr>
              <a:spLocks/>
            </p:cNvSpPr>
            <p:nvPr/>
          </p:nvSpPr>
          <p:spPr bwMode="auto">
            <a:xfrm>
              <a:off x="3851275" y="3881438"/>
              <a:ext cx="142875" cy="3175"/>
            </a:xfrm>
            <a:custGeom>
              <a:avLst/>
              <a:gdLst/>
              <a:ahLst/>
              <a:cxnLst>
                <a:cxn ang="0">
                  <a:pos x="38" y="1"/>
                </a:cxn>
                <a:cxn ang="0">
                  <a:pos x="32" y="1"/>
                </a:cxn>
                <a:cxn ang="0">
                  <a:pos x="25" y="1"/>
                </a:cxn>
                <a:cxn ang="0">
                  <a:pos x="19" y="1"/>
                </a:cxn>
                <a:cxn ang="0">
                  <a:pos x="12" y="1"/>
                </a:cxn>
                <a:cxn ang="0">
                  <a:pos x="0" y="1"/>
                </a:cxn>
                <a:cxn ang="0">
                  <a:pos x="7" y="0"/>
                </a:cxn>
                <a:cxn ang="0">
                  <a:pos x="14" y="0"/>
                </a:cxn>
                <a:cxn ang="0">
                  <a:pos x="20" y="0"/>
                </a:cxn>
                <a:cxn ang="0">
                  <a:pos x="27" y="0"/>
                </a:cxn>
                <a:cxn ang="0">
                  <a:pos x="38" y="1"/>
                </a:cxn>
              </a:cxnLst>
              <a:rect l="0" t="0" r="r" b="b"/>
              <a:pathLst>
                <a:path w="38" h="1">
                  <a:moveTo>
                    <a:pt x="38" y="1"/>
                  </a:moveTo>
                  <a:cubicBezTo>
                    <a:pt x="36" y="1"/>
                    <a:pt x="34" y="1"/>
                    <a:pt x="32" y="1"/>
                  </a:cubicBezTo>
                  <a:cubicBezTo>
                    <a:pt x="29" y="1"/>
                    <a:pt x="27" y="1"/>
                    <a:pt x="25" y="1"/>
                  </a:cubicBezTo>
                  <a:cubicBezTo>
                    <a:pt x="23" y="1"/>
                    <a:pt x="21" y="1"/>
                    <a:pt x="19" y="1"/>
                  </a:cubicBezTo>
                  <a:cubicBezTo>
                    <a:pt x="16" y="1"/>
                    <a:pt x="14" y="1"/>
                    <a:pt x="12" y="1"/>
                  </a:cubicBezTo>
                  <a:cubicBezTo>
                    <a:pt x="0" y="1"/>
                    <a:pt x="0" y="1"/>
                    <a:pt x="0" y="1"/>
                  </a:cubicBezTo>
                  <a:cubicBezTo>
                    <a:pt x="2" y="0"/>
                    <a:pt x="5" y="0"/>
                    <a:pt x="7" y="0"/>
                  </a:cubicBezTo>
                  <a:cubicBezTo>
                    <a:pt x="9" y="0"/>
                    <a:pt x="11" y="0"/>
                    <a:pt x="14" y="0"/>
                  </a:cubicBezTo>
                  <a:cubicBezTo>
                    <a:pt x="16" y="0"/>
                    <a:pt x="18" y="0"/>
                    <a:pt x="20" y="0"/>
                  </a:cubicBezTo>
                  <a:cubicBezTo>
                    <a:pt x="22" y="0"/>
                    <a:pt x="24" y="0"/>
                    <a:pt x="27" y="0"/>
                  </a:cubicBezTo>
                  <a:cubicBezTo>
                    <a:pt x="38" y="1"/>
                    <a:pt x="38" y="1"/>
                    <a:pt x="38" y="1"/>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9" name="Freeform 69"/>
            <p:cNvSpPr>
              <a:spLocks/>
            </p:cNvSpPr>
            <p:nvPr/>
          </p:nvSpPr>
          <p:spPr bwMode="auto">
            <a:xfrm>
              <a:off x="2606675" y="2058988"/>
              <a:ext cx="4121150" cy="4799012"/>
            </a:xfrm>
            <a:custGeom>
              <a:avLst/>
              <a:gdLst/>
              <a:ahLst/>
              <a:cxnLst>
                <a:cxn ang="0">
                  <a:pos x="1096" y="68"/>
                </a:cxn>
                <a:cxn ang="0">
                  <a:pos x="1078" y="235"/>
                </a:cxn>
                <a:cxn ang="0">
                  <a:pos x="1070" y="253"/>
                </a:cxn>
                <a:cxn ang="0">
                  <a:pos x="1058" y="252"/>
                </a:cxn>
                <a:cxn ang="0">
                  <a:pos x="1044" y="218"/>
                </a:cxn>
                <a:cxn ang="0">
                  <a:pos x="1034" y="208"/>
                </a:cxn>
                <a:cxn ang="0">
                  <a:pos x="1014" y="266"/>
                </a:cxn>
                <a:cxn ang="0">
                  <a:pos x="998" y="382"/>
                </a:cxn>
                <a:cxn ang="0">
                  <a:pos x="981" y="429"/>
                </a:cxn>
                <a:cxn ang="0">
                  <a:pos x="978" y="433"/>
                </a:cxn>
                <a:cxn ang="0">
                  <a:pos x="945" y="398"/>
                </a:cxn>
                <a:cxn ang="0">
                  <a:pos x="918" y="302"/>
                </a:cxn>
                <a:cxn ang="0">
                  <a:pos x="895" y="288"/>
                </a:cxn>
                <a:cxn ang="0">
                  <a:pos x="892" y="290"/>
                </a:cxn>
                <a:cxn ang="0">
                  <a:pos x="857" y="386"/>
                </a:cxn>
                <a:cxn ang="0">
                  <a:pos x="824" y="587"/>
                </a:cxn>
                <a:cxn ang="0">
                  <a:pos x="780" y="699"/>
                </a:cxn>
                <a:cxn ang="0">
                  <a:pos x="776" y="704"/>
                </a:cxn>
                <a:cxn ang="0">
                  <a:pos x="768" y="715"/>
                </a:cxn>
                <a:cxn ang="0">
                  <a:pos x="712" y="742"/>
                </a:cxn>
                <a:cxn ang="0">
                  <a:pos x="623" y="642"/>
                </a:cxn>
                <a:cxn ang="0">
                  <a:pos x="471" y="636"/>
                </a:cxn>
                <a:cxn ang="0">
                  <a:pos x="465" y="640"/>
                </a:cxn>
                <a:cxn ang="0">
                  <a:pos x="310" y="817"/>
                </a:cxn>
                <a:cxn ang="0">
                  <a:pos x="116" y="1280"/>
                </a:cxn>
                <a:cxn ang="0">
                  <a:pos x="155" y="895"/>
                </a:cxn>
                <a:cxn ang="0">
                  <a:pos x="456" y="520"/>
                </a:cxn>
                <a:cxn ang="0">
                  <a:pos x="464" y="516"/>
                </a:cxn>
                <a:cxn ang="0">
                  <a:pos x="595" y="510"/>
                </a:cxn>
                <a:cxn ang="0">
                  <a:pos x="700" y="638"/>
                </a:cxn>
                <a:cxn ang="0">
                  <a:pos x="763" y="641"/>
                </a:cxn>
                <a:cxn ang="0">
                  <a:pos x="773" y="630"/>
                </a:cxn>
                <a:cxn ang="0">
                  <a:pos x="812" y="541"/>
                </a:cxn>
                <a:cxn ang="0">
                  <a:pos x="843" y="349"/>
                </a:cxn>
                <a:cxn ang="0">
                  <a:pos x="890" y="231"/>
                </a:cxn>
                <a:cxn ang="0">
                  <a:pos x="894" y="230"/>
                </a:cxn>
                <a:cxn ang="0">
                  <a:pos x="923" y="251"/>
                </a:cxn>
                <a:cxn ang="0">
                  <a:pos x="951" y="356"/>
                </a:cxn>
                <a:cxn ang="0">
                  <a:pos x="977" y="387"/>
                </a:cxn>
                <a:cxn ang="0">
                  <a:pos x="999" y="324"/>
                </a:cxn>
                <a:cxn ang="0">
                  <a:pos x="1017" y="200"/>
                </a:cxn>
                <a:cxn ang="0">
                  <a:pos x="1037" y="171"/>
                </a:cxn>
                <a:cxn ang="0">
                  <a:pos x="1050" y="196"/>
                </a:cxn>
                <a:cxn ang="0">
                  <a:pos x="1063" y="223"/>
                </a:cxn>
                <a:cxn ang="0">
                  <a:pos x="1072" y="218"/>
                </a:cxn>
                <a:cxn ang="0">
                  <a:pos x="1082" y="170"/>
                </a:cxn>
                <a:cxn ang="0">
                  <a:pos x="1096" y="0"/>
                </a:cxn>
              </a:cxnLst>
              <a:rect l="0" t="0" r="r" b="b"/>
              <a:pathLst>
                <a:path w="1099" h="1280">
                  <a:moveTo>
                    <a:pt x="1096" y="0"/>
                  </a:moveTo>
                  <a:cubicBezTo>
                    <a:pt x="1099" y="14"/>
                    <a:pt x="1099" y="14"/>
                    <a:pt x="1099" y="14"/>
                  </a:cubicBezTo>
                  <a:cubicBezTo>
                    <a:pt x="1098" y="29"/>
                    <a:pt x="1097" y="48"/>
                    <a:pt x="1096" y="68"/>
                  </a:cubicBezTo>
                  <a:cubicBezTo>
                    <a:pt x="1094" y="89"/>
                    <a:pt x="1092" y="112"/>
                    <a:pt x="1091" y="134"/>
                  </a:cubicBezTo>
                  <a:cubicBezTo>
                    <a:pt x="1089" y="156"/>
                    <a:pt x="1087" y="177"/>
                    <a:pt x="1084" y="195"/>
                  </a:cubicBezTo>
                  <a:cubicBezTo>
                    <a:pt x="1082" y="213"/>
                    <a:pt x="1080" y="228"/>
                    <a:pt x="1078" y="235"/>
                  </a:cubicBezTo>
                  <a:cubicBezTo>
                    <a:pt x="1077" y="238"/>
                    <a:pt x="1076" y="240"/>
                    <a:pt x="1075" y="243"/>
                  </a:cubicBezTo>
                  <a:cubicBezTo>
                    <a:pt x="1075" y="245"/>
                    <a:pt x="1074" y="247"/>
                    <a:pt x="1073" y="249"/>
                  </a:cubicBezTo>
                  <a:cubicBezTo>
                    <a:pt x="1072" y="250"/>
                    <a:pt x="1071" y="252"/>
                    <a:pt x="1070" y="253"/>
                  </a:cubicBezTo>
                  <a:cubicBezTo>
                    <a:pt x="1069" y="254"/>
                    <a:pt x="1068" y="255"/>
                    <a:pt x="1067" y="256"/>
                  </a:cubicBezTo>
                  <a:cubicBezTo>
                    <a:pt x="1066" y="257"/>
                    <a:pt x="1064" y="257"/>
                    <a:pt x="1063" y="256"/>
                  </a:cubicBezTo>
                  <a:cubicBezTo>
                    <a:pt x="1061" y="255"/>
                    <a:pt x="1059" y="254"/>
                    <a:pt x="1058" y="252"/>
                  </a:cubicBezTo>
                  <a:cubicBezTo>
                    <a:pt x="1056" y="249"/>
                    <a:pt x="1054" y="246"/>
                    <a:pt x="1053" y="243"/>
                  </a:cubicBezTo>
                  <a:cubicBezTo>
                    <a:pt x="1051" y="239"/>
                    <a:pt x="1049" y="234"/>
                    <a:pt x="1048" y="228"/>
                  </a:cubicBezTo>
                  <a:cubicBezTo>
                    <a:pt x="1047" y="224"/>
                    <a:pt x="1046" y="221"/>
                    <a:pt x="1044" y="218"/>
                  </a:cubicBezTo>
                  <a:cubicBezTo>
                    <a:pt x="1043" y="216"/>
                    <a:pt x="1042" y="214"/>
                    <a:pt x="1041" y="212"/>
                  </a:cubicBezTo>
                  <a:cubicBezTo>
                    <a:pt x="1040" y="210"/>
                    <a:pt x="1039" y="209"/>
                    <a:pt x="1037" y="208"/>
                  </a:cubicBezTo>
                  <a:cubicBezTo>
                    <a:pt x="1036" y="208"/>
                    <a:pt x="1035" y="208"/>
                    <a:pt x="1034" y="208"/>
                  </a:cubicBezTo>
                  <a:cubicBezTo>
                    <a:pt x="1031" y="209"/>
                    <a:pt x="1029" y="211"/>
                    <a:pt x="1027" y="216"/>
                  </a:cubicBezTo>
                  <a:cubicBezTo>
                    <a:pt x="1024" y="220"/>
                    <a:pt x="1022" y="227"/>
                    <a:pt x="1020" y="235"/>
                  </a:cubicBezTo>
                  <a:cubicBezTo>
                    <a:pt x="1018" y="244"/>
                    <a:pt x="1016" y="254"/>
                    <a:pt x="1014" y="266"/>
                  </a:cubicBezTo>
                  <a:cubicBezTo>
                    <a:pt x="1012" y="279"/>
                    <a:pt x="1010" y="293"/>
                    <a:pt x="1009" y="309"/>
                  </a:cubicBezTo>
                  <a:cubicBezTo>
                    <a:pt x="1008" y="323"/>
                    <a:pt x="1006" y="336"/>
                    <a:pt x="1004" y="348"/>
                  </a:cubicBezTo>
                  <a:cubicBezTo>
                    <a:pt x="1003" y="361"/>
                    <a:pt x="1001" y="372"/>
                    <a:pt x="998" y="382"/>
                  </a:cubicBezTo>
                  <a:cubicBezTo>
                    <a:pt x="996" y="392"/>
                    <a:pt x="994" y="401"/>
                    <a:pt x="991" y="409"/>
                  </a:cubicBezTo>
                  <a:cubicBezTo>
                    <a:pt x="988" y="417"/>
                    <a:pt x="985" y="423"/>
                    <a:pt x="982" y="428"/>
                  </a:cubicBezTo>
                  <a:cubicBezTo>
                    <a:pt x="982" y="428"/>
                    <a:pt x="982" y="429"/>
                    <a:pt x="981" y="429"/>
                  </a:cubicBezTo>
                  <a:cubicBezTo>
                    <a:pt x="981" y="430"/>
                    <a:pt x="981" y="430"/>
                    <a:pt x="980" y="431"/>
                  </a:cubicBezTo>
                  <a:cubicBezTo>
                    <a:pt x="980" y="431"/>
                    <a:pt x="980" y="431"/>
                    <a:pt x="979" y="432"/>
                  </a:cubicBezTo>
                  <a:cubicBezTo>
                    <a:pt x="979" y="432"/>
                    <a:pt x="979" y="433"/>
                    <a:pt x="978" y="433"/>
                  </a:cubicBezTo>
                  <a:cubicBezTo>
                    <a:pt x="975" y="436"/>
                    <a:pt x="971" y="438"/>
                    <a:pt x="967" y="436"/>
                  </a:cubicBezTo>
                  <a:cubicBezTo>
                    <a:pt x="963" y="435"/>
                    <a:pt x="960" y="431"/>
                    <a:pt x="956" y="425"/>
                  </a:cubicBezTo>
                  <a:cubicBezTo>
                    <a:pt x="952" y="419"/>
                    <a:pt x="948" y="410"/>
                    <a:pt x="945" y="398"/>
                  </a:cubicBezTo>
                  <a:cubicBezTo>
                    <a:pt x="941" y="387"/>
                    <a:pt x="938" y="373"/>
                    <a:pt x="935" y="356"/>
                  </a:cubicBezTo>
                  <a:cubicBezTo>
                    <a:pt x="933" y="344"/>
                    <a:pt x="930" y="334"/>
                    <a:pt x="927" y="325"/>
                  </a:cubicBezTo>
                  <a:cubicBezTo>
                    <a:pt x="925" y="316"/>
                    <a:pt x="922" y="308"/>
                    <a:pt x="918" y="302"/>
                  </a:cubicBezTo>
                  <a:cubicBezTo>
                    <a:pt x="915" y="296"/>
                    <a:pt x="911" y="292"/>
                    <a:pt x="908" y="289"/>
                  </a:cubicBezTo>
                  <a:cubicBezTo>
                    <a:pt x="904" y="287"/>
                    <a:pt x="900" y="286"/>
                    <a:pt x="896" y="288"/>
                  </a:cubicBezTo>
                  <a:cubicBezTo>
                    <a:pt x="896" y="288"/>
                    <a:pt x="895" y="288"/>
                    <a:pt x="895" y="288"/>
                  </a:cubicBezTo>
                  <a:cubicBezTo>
                    <a:pt x="895" y="288"/>
                    <a:pt x="895" y="288"/>
                    <a:pt x="894" y="289"/>
                  </a:cubicBezTo>
                  <a:cubicBezTo>
                    <a:pt x="894" y="289"/>
                    <a:pt x="894" y="289"/>
                    <a:pt x="893" y="289"/>
                  </a:cubicBezTo>
                  <a:cubicBezTo>
                    <a:pt x="893" y="289"/>
                    <a:pt x="893" y="290"/>
                    <a:pt x="892" y="290"/>
                  </a:cubicBezTo>
                  <a:cubicBezTo>
                    <a:pt x="888" y="293"/>
                    <a:pt x="884" y="299"/>
                    <a:pt x="879" y="307"/>
                  </a:cubicBezTo>
                  <a:cubicBezTo>
                    <a:pt x="875" y="316"/>
                    <a:pt x="871" y="327"/>
                    <a:pt x="867" y="340"/>
                  </a:cubicBezTo>
                  <a:cubicBezTo>
                    <a:pt x="863" y="353"/>
                    <a:pt x="860" y="369"/>
                    <a:pt x="857" y="386"/>
                  </a:cubicBezTo>
                  <a:cubicBezTo>
                    <a:pt x="853" y="403"/>
                    <a:pt x="851" y="423"/>
                    <a:pt x="849" y="444"/>
                  </a:cubicBezTo>
                  <a:cubicBezTo>
                    <a:pt x="846" y="470"/>
                    <a:pt x="843" y="495"/>
                    <a:pt x="839" y="518"/>
                  </a:cubicBezTo>
                  <a:cubicBezTo>
                    <a:pt x="835" y="543"/>
                    <a:pt x="830" y="566"/>
                    <a:pt x="824" y="587"/>
                  </a:cubicBezTo>
                  <a:cubicBezTo>
                    <a:pt x="819" y="609"/>
                    <a:pt x="812" y="629"/>
                    <a:pt x="805" y="647"/>
                  </a:cubicBezTo>
                  <a:cubicBezTo>
                    <a:pt x="798" y="666"/>
                    <a:pt x="790" y="683"/>
                    <a:pt x="781" y="697"/>
                  </a:cubicBezTo>
                  <a:cubicBezTo>
                    <a:pt x="780" y="698"/>
                    <a:pt x="780" y="698"/>
                    <a:pt x="780" y="699"/>
                  </a:cubicBezTo>
                  <a:cubicBezTo>
                    <a:pt x="779" y="699"/>
                    <a:pt x="779" y="700"/>
                    <a:pt x="779" y="701"/>
                  </a:cubicBezTo>
                  <a:cubicBezTo>
                    <a:pt x="778" y="701"/>
                    <a:pt x="778" y="702"/>
                    <a:pt x="777" y="702"/>
                  </a:cubicBezTo>
                  <a:cubicBezTo>
                    <a:pt x="777" y="703"/>
                    <a:pt x="777" y="703"/>
                    <a:pt x="776" y="704"/>
                  </a:cubicBezTo>
                  <a:cubicBezTo>
                    <a:pt x="775" y="705"/>
                    <a:pt x="775" y="706"/>
                    <a:pt x="774" y="708"/>
                  </a:cubicBezTo>
                  <a:cubicBezTo>
                    <a:pt x="773" y="709"/>
                    <a:pt x="772" y="710"/>
                    <a:pt x="771" y="711"/>
                  </a:cubicBezTo>
                  <a:cubicBezTo>
                    <a:pt x="770" y="712"/>
                    <a:pt x="769" y="714"/>
                    <a:pt x="768" y="715"/>
                  </a:cubicBezTo>
                  <a:cubicBezTo>
                    <a:pt x="767" y="716"/>
                    <a:pt x="766" y="717"/>
                    <a:pt x="766" y="718"/>
                  </a:cubicBezTo>
                  <a:cubicBezTo>
                    <a:pt x="757" y="727"/>
                    <a:pt x="749" y="734"/>
                    <a:pt x="740" y="738"/>
                  </a:cubicBezTo>
                  <a:cubicBezTo>
                    <a:pt x="731" y="742"/>
                    <a:pt x="721" y="744"/>
                    <a:pt x="712" y="742"/>
                  </a:cubicBezTo>
                  <a:cubicBezTo>
                    <a:pt x="703" y="740"/>
                    <a:pt x="693" y="734"/>
                    <a:pt x="684" y="726"/>
                  </a:cubicBezTo>
                  <a:cubicBezTo>
                    <a:pt x="674" y="717"/>
                    <a:pt x="665" y="704"/>
                    <a:pt x="656" y="687"/>
                  </a:cubicBezTo>
                  <a:cubicBezTo>
                    <a:pt x="646" y="669"/>
                    <a:pt x="635" y="654"/>
                    <a:pt x="623" y="642"/>
                  </a:cubicBezTo>
                  <a:cubicBezTo>
                    <a:pt x="610" y="630"/>
                    <a:pt x="596" y="621"/>
                    <a:pt x="582" y="615"/>
                  </a:cubicBezTo>
                  <a:cubicBezTo>
                    <a:pt x="566" y="610"/>
                    <a:pt x="549" y="609"/>
                    <a:pt x="531" y="612"/>
                  </a:cubicBezTo>
                  <a:cubicBezTo>
                    <a:pt x="512" y="615"/>
                    <a:pt x="492" y="623"/>
                    <a:pt x="471" y="636"/>
                  </a:cubicBezTo>
                  <a:cubicBezTo>
                    <a:pt x="470" y="636"/>
                    <a:pt x="470" y="637"/>
                    <a:pt x="469" y="637"/>
                  </a:cubicBezTo>
                  <a:cubicBezTo>
                    <a:pt x="468" y="638"/>
                    <a:pt x="467" y="638"/>
                    <a:pt x="467" y="639"/>
                  </a:cubicBezTo>
                  <a:cubicBezTo>
                    <a:pt x="466" y="639"/>
                    <a:pt x="465" y="639"/>
                    <a:pt x="465" y="640"/>
                  </a:cubicBezTo>
                  <a:cubicBezTo>
                    <a:pt x="464" y="640"/>
                    <a:pt x="463" y="641"/>
                    <a:pt x="463" y="641"/>
                  </a:cubicBezTo>
                  <a:cubicBezTo>
                    <a:pt x="439" y="657"/>
                    <a:pt x="414" y="679"/>
                    <a:pt x="390" y="708"/>
                  </a:cubicBezTo>
                  <a:cubicBezTo>
                    <a:pt x="363" y="737"/>
                    <a:pt x="336" y="774"/>
                    <a:pt x="310" y="817"/>
                  </a:cubicBezTo>
                  <a:cubicBezTo>
                    <a:pt x="281" y="862"/>
                    <a:pt x="253" y="914"/>
                    <a:pt x="226" y="973"/>
                  </a:cubicBezTo>
                  <a:cubicBezTo>
                    <a:pt x="201" y="1027"/>
                    <a:pt x="177" y="1087"/>
                    <a:pt x="155" y="1151"/>
                  </a:cubicBezTo>
                  <a:cubicBezTo>
                    <a:pt x="152" y="1159"/>
                    <a:pt x="119" y="1271"/>
                    <a:pt x="116" y="1280"/>
                  </a:cubicBezTo>
                  <a:cubicBezTo>
                    <a:pt x="0" y="1280"/>
                    <a:pt x="0" y="1280"/>
                    <a:pt x="0" y="1280"/>
                  </a:cubicBezTo>
                  <a:cubicBezTo>
                    <a:pt x="2" y="1274"/>
                    <a:pt x="47" y="1140"/>
                    <a:pt x="49" y="1133"/>
                  </a:cubicBezTo>
                  <a:cubicBezTo>
                    <a:pt x="82" y="1047"/>
                    <a:pt x="119" y="966"/>
                    <a:pt x="155" y="895"/>
                  </a:cubicBezTo>
                  <a:cubicBezTo>
                    <a:pt x="191" y="824"/>
                    <a:pt x="228" y="762"/>
                    <a:pt x="265" y="709"/>
                  </a:cubicBezTo>
                  <a:cubicBezTo>
                    <a:pt x="299" y="660"/>
                    <a:pt x="334" y="620"/>
                    <a:pt x="367" y="588"/>
                  </a:cubicBezTo>
                  <a:cubicBezTo>
                    <a:pt x="397" y="558"/>
                    <a:pt x="427" y="535"/>
                    <a:pt x="456" y="520"/>
                  </a:cubicBezTo>
                  <a:cubicBezTo>
                    <a:pt x="457" y="520"/>
                    <a:pt x="458" y="519"/>
                    <a:pt x="459" y="519"/>
                  </a:cubicBezTo>
                  <a:cubicBezTo>
                    <a:pt x="459" y="518"/>
                    <a:pt x="460" y="518"/>
                    <a:pt x="461" y="518"/>
                  </a:cubicBezTo>
                  <a:cubicBezTo>
                    <a:pt x="462" y="517"/>
                    <a:pt x="463" y="517"/>
                    <a:pt x="464" y="516"/>
                  </a:cubicBezTo>
                  <a:cubicBezTo>
                    <a:pt x="464" y="516"/>
                    <a:pt x="465" y="516"/>
                    <a:pt x="466" y="515"/>
                  </a:cubicBezTo>
                  <a:cubicBezTo>
                    <a:pt x="492" y="503"/>
                    <a:pt x="515" y="497"/>
                    <a:pt x="537" y="497"/>
                  </a:cubicBezTo>
                  <a:cubicBezTo>
                    <a:pt x="558" y="497"/>
                    <a:pt x="578" y="501"/>
                    <a:pt x="595" y="510"/>
                  </a:cubicBezTo>
                  <a:cubicBezTo>
                    <a:pt x="612" y="519"/>
                    <a:pt x="628" y="532"/>
                    <a:pt x="642" y="548"/>
                  </a:cubicBezTo>
                  <a:cubicBezTo>
                    <a:pt x="655" y="564"/>
                    <a:pt x="668" y="583"/>
                    <a:pt x="679" y="605"/>
                  </a:cubicBezTo>
                  <a:cubicBezTo>
                    <a:pt x="685" y="619"/>
                    <a:pt x="692" y="630"/>
                    <a:pt x="700" y="638"/>
                  </a:cubicBezTo>
                  <a:cubicBezTo>
                    <a:pt x="707" y="646"/>
                    <a:pt x="714" y="651"/>
                    <a:pt x="721" y="653"/>
                  </a:cubicBezTo>
                  <a:cubicBezTo>
                    <a:pt x="728" y="656"/>
                    <a:pt x="736" y="656"/>
                    <a:pt x="743" y="654"/>
                  </a:cubicBezTo>
                  <a:cubicBezTo>
                    <a:pt x="750" y="652"/>
                    <a:pt x="757" y="647"/>
                    <a:pt x="763" y="641"/>
                  </a:cubicBezTo>
                  <a:cubicBezTo>
                    <a:pt x="764" y="640"/>
                    <a:pt x="765" y="639"/>
                    <a:pt x="767" y="638"/>
                  </a:cubicBezTo>
                  <a:cubicBezTo>
                    <a:pt x="768" y="636"/>
                    <a:pt x="769" y="635"/>
                    <a:pt x="770" y="634"/>
                  </a:cubicBezTo>
                  <a:cubicBezTo>
                    <a:pt x="771" y="633"/>
                    <a:pt x="772" y="632"/>
                    <a:pt x="773" y="630"/>
                  </a:cubicBezTo>
                  <a:cubicBezTo>
                    <a:pt x="774" y="629"/>
                    <a:pt x="775" y="627"/>
                    <a:pt x="776" y="626"/>
                  </a:cubicBezTo>
                  <a:cubicBezTo>
                    <a:pt x="783" y="616"/>
                    <a:pt x="790" y="603"/>
                    <a:pt x="796" y="588"/>
                  </a:cubicBezTo>
                  <a:cubicBezTo>
                    <a:pt x="802" y="574"/>
                    <a:pt x="807" y="558"/>
                    <a:pt x="812" y="541"/>
                  </a:cubicBezTo>
                  <a:cubicBezTo>
                    <a:pt x="816" y="524"/>
                    <a:pt x="821" y="505"/>
                    <a:pt x="824" y="485"/>
                  </a:cubicBezTo>
                  <a:cubicBezTo>
                    <a:pt x="828" y="466"/>
                    <a:pt x="830" y="446"/>
                    <a:pt x="833" y="424"/>
                  </a:cubicBezTo>
                  <a:cubicBezTo>
                    <a:pt x="835" y="397"/>
                    <a:pt x="839" y="372"/>
                    <a:pt x="843" y="349"/>
                  </a:cubicBezTo>
                  <a:cubicBezTo>
                    <a:pt x="847" y="327"/>
                    <a:pt x="852" y="308"/>
                    <a:pt x="857" y="291"/>
                  </a:cubicBezTo>
                  <a:cubicBezTo>
                    <a:pt x="862" y="275"/>
                    <a:pt x="868" y="261"/>
                    <a:pt x="873" y="251"/>
                  </a:cubicBezTo>
                  <a:cubicBezTo>
                    <a:pt x="879" y="241"/>
                    <a:pt x="884" y="235"/>
                    <a:pt x="890" y="231"/>
                  </a:cubicBezTo>
                  <a:cubicBezTo>
                    <a:pt x="890" y="231"/>
                    <a:pt x="891" y="231"/>
                    <a:pt x="891" y="231"/>
                  </a:cubicBezTo>
                  <a:cubicBezTo>
                    <a:pt x="892" y="231"/>
                    <a:pt x="892" y="230"/>
                    <a:pt x="892" y="230"/>
                  </a:cubicBezTo>
                  <a:cubicBezTo>
                    <a:pt x="893" y="230"/>
                    <a:pt x="893" y="230"/>
                    <a:pt x="894" y="230"/>
                  </a:cubicBezTo>
                  <a:cubicBezTo>
                    <a:pt x="894" y="230"/>
                    <a:pt x="894" y="230"/>
                    <a:pt x="895" y="229"/>
                  </a:cubicBezTo>
                  <a:cubicBezTo>
                    <a:pt x="900" y="228"/>
                    <a:pt x="905" y="230"/>
                    <a:pt x="909" y="233"/>
                  </a:cubicBezTo>
                  <a:cubicBezTo>
                    <a:pt x="914" y="237"/>
                    <a:pt x="918" y="243"/>
                    <a:pt x="923" y="251"/>
                  </a:cubicBezTo>
                  <a:cubicBezTo>
                    <a:pt x="927" y="259"/>
                    <a:pt x="930" y="269"/>
                    <a:pt x="934" y="281"/>
                  </a:cubicBezTo>
                  <a:cubicBezTo>
                    <a:pt x="937" y="293"/>
                    <a:pt x="940" y="306"/>
                    <a:pt x="943" y="321"/>
                  </a:cubicBezTo>
                  <a:cubicBezTo>
                    <a:pt x="945" y="335"/>
                    <a:pt x="948" y="346"/>
                    <a:pt x="951" y="356"/>
                  </a:cubicBezTo>
                  <a:cubicBezTo>
                    <a:pt x="953" y="365"/>
                    <a:pt x="956" y="373"/>
                    <a:pt x="959" y="378"/>
                  </a:cubicBezTo>
                  <a:cubicBezTo>
                    <a:pt x="962" y="384"/>
                    <a:pt x="965" y="387"/>
                    <a:pt x="968" y="389"/>
                  </a:cubicBezTo>
                  <a:cubicBezTo>
                    <a:pt x="971" y="390"/>
                    <a:pt x="974" y="390"/>
                    <a:pt x="977" y="387"/>
                  </a:cubicBezTo>
                  <a:cubicBezTo>
                    <a:pt x="980" y="385"/>
                    <a:pt x="983" y="380"/>
                    <a:pt x="986" y="375"/>
                  </a:cubicBezTo>
                  <a:cubicBezTo>
                    <a:pt x="988" y="369"/>
                    <a:pt x="991" y="361"/>
                    <a:pt x="993" y="353"/>
                  </a:cubicBezTo>
                  <a:cubicBezTo>
                    <a:pt x="995" y="344"/>
                    <a:pt x="997" y="334"/>
                    <a:pt x="999" y="324"/>
                  </a:cubicBezTo>
                  <a:cubicBezTo>
                    <a:pt x="1000" y="313"/>
                    <a:pt x="1002" y="301"/>
                    <a:pt x="1003" y="288"/>
                  </a:cubicBezTo>
                  <a:cubicBezTo>
                    <a:pt x="1005" y="269"/>
                    <a:pt x="1007" y="252"/>
                    <a:pt x="1009" y="237"/>
                  </a:cubicBezTo>
                  <a:cubicBezTo>
                    <a:pt x="1011" y="222"/>
                    <a:pt x="1014" y="210"/>
                    <a:pt x="1017" y="200"/>
                  </a:cubicBezTo>
                  <a:cubicBezTo>
                    <a:pt x="1019" y="191"/>
                    <a:pt x="1022" y="183"/>
                    <a:pt x="1025" y="178"/>
                  </a:cubicBezTo>
                  <a:cubicBezTo>
                    <a:pt x="1028" y="173"/>
                    <a:pt x="1030" y="171"/>
                    <a:pt x="1033" y="170"/>
                  </a:cubicBezTo>
                  <a:cubicBezTo>
                    <a:pt x="1035" y="170"/>
                    <a:pt x="1036" y="170"/>
                    <a:pt x="1037" y="171"/>
                  </a:cubicBezTo>
                  <a:cubicBezTo>
                    <a:pt x="1039" y="172"/>
                    <a:pt x="1040" y="174"/>
                    <a:pt x="1042" y="176"/>
                  </a:cubicBezTo>
                  <a:cubicBezTo>
                    <a:pt x="1043" y="178"/>
                    <a:pt x="1044" y="181"/>
                    <a:pt x="1046" y="184"/>
                  </a:cubicBezTo>
                  <a:cubicBezTo>
                    <a:pt x="1047" y="188"/>
                    <a:pt x="1048" y="192"/>
                    <a:pt x="1050" y="196"/>
                  </a:cubicBezTo>
                  <a:cubicBezTo>
                    <a:pt x="1051" y="201"/>
                    <a:pt x="1053" y="206"/>
                    <a:pt x="1054" y="210"/>
                  </a:cubicBezTo>
                  <a:cubicBezTo>
                    <a:pt x="1055" y="213"/>
                    <a:pt x="1057" y="216"/>
                    <a:pt x="1058" y="218"/>
                  </a:cubicBezTo>
                  <a:cubicBezTo>
                    <a:pt x="1060" y="220"/>
                    <a:pt x="1061" y="222"/>
                    <a:pt x="1063" y="223"/>
                  </a:cubicBezTo>
                  <a:cubicBezTo>
                    <a:pt x="1064" y="223"/>
                    <a:pt x="1065" y="224"/>
                    <a:pt x="1067" y="223"/>
                  </a:cubicBezTo>
                  <a:cubicBezTo>
                    <a:pt x="1068" y="223"/>
                    <a:pt x="1068" y="222"/>
                    <a:pt x="1069" y="221"/>
                  </a:cubicBezTo>
                  <a:cubicBezTo>
                    <a:pt x="1070" y="220"/>
                    <a:pt x="1071" y="219"/>
                    <a:pt x="1072" y="218"/>
                  </a:cubicBezTo>
                  <a:cubicBezTo>
                    <a:pt x="1072" y="216"/>
                    <a:pt x="1073" y="214"/>
                    <a:pt x="1074" y="212"/>
                  </a:cubicBezTo>
                  <a:cubicBezTo>
                    <a:pt x="1075" y="211"/>
                    <a:pt x="1076" y="208"/>
                    <a:pt x="1076" y="206"/>
                  </a:cubicBezTo>
                  <a:cubicBezTo>
                    <a:pt x="1078" y="200"/>
                    <a:pt x="1080" y="187"/>
                    <a:pt x="1082" y="170"/>
                  </a:cubicBezTo>
                  <a:cubicBezTo>
                    <a:pt x="1084" y="153"/>
                    <a:pt x="1086" y="133"/>
                    <a:pt x="1088" y="112"/>
                  </a:cubicBezTo>
                  <a:cubicBezTo>
                    <a:pt x="1090" y="91"/>
                    <a:pt x="1091" y="70"/>
                    <a:pt x="1093" y="50"/>
                  </a:cubicBezTo>
                  <a:cubicBezTo>
                    <a:pt x="1094" y="31"/>
                    <a:pt x="1095" y="14"/>
                    <a:pt x="1096" y="0"/>
                  </a:cubicBezTo>
                  <a:close/>
                </a:path>
              </a:pathLst>
            </a:custGeom>
            <a:gradFill flip="none" rotWithShape="1">
              <a:gsLst>
                <a:gs pos="0">
                  <a:srgbClr val="3A3A3A">
                    <a:shade val="30000"/>
                    <a:satMod val="115000"/>
                  </a:srgbClr>
                </a:gs>
                <a:gs pos="50000">
                  <a:srgbClr val="3A3A3A">
                    <a:shade val="67500"/>
                    <a:satMod val="115000"/>
                  </a:srgbClr>
                </a:gs>
                <a:gs pos="100000">
                  <a:srgbClr val="3A3A3A">
                    <a:shade val="100000"/>
                    <a:satMod val="115000"/>
                  </a:srgbClr>
                </a:gs>
              </a:gsLst>
              <a:lin ang="189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90" name="Freeform 70"/>
            <p:cNvSpPr>
              <a:spLocks/>
            </p:cNvSpPr>
            <p:nvPr/>
          </p:nvSpPr>
          <p:spPr bwMode="auto">
            <a:xfrm>
              <a:off x="6172200" y="1747838"/>
              <a:ext cx="715963" cy="344487"/>
            </a:xfrm>
            <a:custGeom>
              <a:avLst/>
              <a:gdLst/>
              <a:ahLst/>
              <a:cxnLst>
                <a:cxn ang="0">
                  <a:pos x="0" y="217"/>
                </a:cxn>
                <a:cxn ang="0">
                  <a:pos x="239" y="0"/>
                </a:cxn>
                <a:cxn ang="0">
                  <a:pos x="451" y="200"/>
                </a:cxn>
                <a:cxn ang="0">
                  <a:pos x="0" y="217"/>
                </a:cxn>
              </a:cxnLst>
              <a:rect l="0" t="0" r="r" b="b"/>
              <a:pathLst>
                <a:path w="451" h="217">
                  <a:moveTo>
                    <a:pt x="0" y="217"/>
                  </a:moveTo>
                  <a:lnTo>
                    <a:pt x="239" y="0"/>
                  </a:lnTo>
                  <a:lnTo>
                    <a:pt x="451" y="200"/>
                  </a:lnTo>
                  <a:lnTo>
                    <a:pt x="0" y="217"/>
                  </a:lnTo>
                  <a:close/>
                </a:path>
              </a:pathLst>
            </a:cu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91" name="Freeform 71"/>
            <p:cNvSpPr>
              <a:spLocks/>
            </p:cNvSpPr>
            <p:nvPr/>
          </p:nvSpPr>
          <p:spPr bwMode="auto">
            <a:xfrm>
              <a:off x="3175" y="5935663"/>
              <a:ext cx="2768600" cy="922337"/>
            </a:xfrm>
            <a:custGeom>
              <a:avLst/>
              <a:gdLst/>
              <a:ahLst/>
              <a:cxnLst>
                <a:cxn ang="0">
                  <a:pos x="570" y="0"/>
                </a:cxn>
                <a:cxn ang="0">
                  <a:pos x="0" y="312"/>
                </a:cxn>
                <a:cxn ang="0">
                  <a:pos x="0" y="581"/>
                </a:cxn>
                <a:cxn ang="0">
                  <a:pos x="1640" y="581"/>
                </a:cxn>
                <a:cxn ang="0">
                  <a:pos x="1744" y="276"/>
                </a:cxn>
                <a:cxn ang="0">
                  <a:pos x="570" y="0"/>
                </a:cxn>
              </a:cxnLst>
              <a:rect l="0" t="0" r="r" b="b"/>
              <a:pathLst>
                <a:path w="1744" h="581">
                  <a:moveTo>
                    <a:pt x="570" y="0"/>
                  </a:moveTo>
                  <a:lnTo>
                    <a:pt x="0" y="312"/>
                  </a:lnTo>
                  <a:lnTo>
                    <a:pt x="0" y="581"/>
                  </a:lnTo>
                  <a:lnTo>
                    <a:pt x="1640" y="581"/>
                  </a:lnTo>
                  <a:lnTo>
                    <a:pt x="1744" y="276"/>
                  </a:lnTo>
                  <a:lnTo>
                    <a:pt x="570" y="0"/>
                  </a:ln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92" name="Freeform 72"/>
            <p:cNvSpPr>
              <a:spLocks/>
            </p:cNvSpPr>
            <p:nvPr/>
          </p:nvSpPr>
          <p:spPr bwMode="auto">
            <a:xfrm>
              <a:off x="2378075" y="6332538"/>
              <a:ext cx="292100" cy="525462"/>
            </a:xfrm>
            <a:custGeom>
              <a:avLst/>
              <a:gdLst/>
              <a:ahLst/>
              <a:cxnLst>
                <a:cxn ang="0">
                  <a:pos x="63" y="331"/>
                </a:cxn>
                <a:cxn ang="0">
                  <a:pos x="184" y="10"/>
                </a:cxn>
                <a:cxn ang="0">
                  <a:pos x="144" y="0"/>
                </a:cxn>
                <a:cxn ang="0">
                  <a:pos x="0" y="331"/>
                </a:cxn>
                <a:cxn ang="0">
                  <a:pos x="63" y="331"/>
                </a:cxn>
              </a:cxnLst>
              <a:rect l="0" t="0" r="r" b="b"/>
              <a:pathLst>
                <a:path w="184" h="331">
                  <a:moveTo>
                    <a:pt x="63" y="331"/>
                  </a:moveTo>
                  <a:lnTo>
                    <a:pt x="184" y="10"/>
                  </a:lnTo>
                  <a:lnTo>
                    <a:pt x="144" y="0"/>
                  </a:lnTo>
                  <a:lnTo>
                    <a:pt x="0" y="331"/>
                  </a:lnTo>
                  <a:lnTo>
                    <a:pt x="63" y="33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93" name="Freeform 73"/>
            <p:cNvSpPr>
              <a:spLocks/>
            </p:cNvSpPr>
            <p:nvPr/>
          </p:nvSpPr>
          <p:spPr bwMode="auto">
            <a:xfrm>
              <a:off x="3175" y="5949950"/>
              <a:ext cx="1028700" cy="676275"/>
            </a:xfrm>
            <a:custGeom>
              <a:avLst/>
              <a:gdLst/>
              <a:ahLst/>
              <a:cxnLst>
                <a:cxn ang="0">
                  <a:pos x="648" y="8"/>
                </a:cxn>
                <a:cxn ang="0">
                  <a:pos x="0" y="426"/>
                </a:cxn>
                <a:cxn ang="0">
                  <a:pos x="0" y="376"/>
                </a:cxn>
                <a:cxn ang="0">
                  <a:pos x="617" y="0"/>
                </a:cxn>
                <a:cxn ang="0">
                  <a:pos x="648" y="8"/>
                </a:cxn>
              </a:cxnLst>
              <a:rect l="0" t="0" r="r" b="b"/>
              <a:pathLst>
                <a:path w="648" h="426">
                  <a:moveTo>
                    <a:pt x="648" y="8"/>
                  </a:moveTo>
                  <a:lnTo>
                    <a:pt x="0" y="426"/>
                  </a:lnTo>
                  <a:lnTo>
                    <a:pt x="0" y="376"/>
                  </a:lnTo>
                  <a:lnTo>
                    <a:pt x="617" y="0"/>
                  </a:lnTo>
                  <a:lnTo>
                    <a:pt x="648" y="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94" name="Freeform 74"/>
            <p:cNvSpPr>
              <a:spLocks/>
            </p:cNvSpPr>
            <p:nvPr/>
          </p:nvSpPr>
          <p:spPr bwMode="auto">
            <a:xfrm>
              <a:off x="990600" y="6546850"/>
              <a:ext cx="430213" cy="311150"/>
            </a:xfrm>
            <a:custGeom>
              <a:avLst/>
              <a:gdLst/>
              <a:ahLst/>
              <a:cxnLst>
                <a:cxn ang="0">
                  <a:pos x="271" y="14"/>
                </a:cxn>
                <a:cxn ang="0">
                  <a:pos x="111" y="196"/>
                </a:cxn>
                <a:cxn ang="0">
                  <a:pos x="0" y="196"/>
                </a:cxn>
                <a:cxn ang="0">
                  <a:pos x="208" y="0"/>
                </a:cxn>
                <a:cxn ang="0">
                  <a:pos x="271" y="14"/>
                </a:cxn>
              </a:cxnLst>
              <a:rect l="0" t="0" r="r" b="b"/>
              <a:pathLst>
                <a:path w="271" h="196">
                  <a:moveTo>
                    <a:pt x="271" y="14"/>
                  </a:moveTo>
                  <a:lnTo>
                    <a:pt x="111" y="196"/>
                  </a:lnTo>
                  <a:lnTo>
                    <a:pt x="0" y="196"/>
                  </a:lnTo>
                  <a:lnTo>
                    <a:pt x="208" y="0"/>
                  </a:lnTo>
                  <a:lnTo>
                    <a:pt x="271" y="14"/>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extBox 1"/>
          <p:cNvSpPr txBox="1"/>
          <p:nvPr/>
        </p:nvSpPr>
        <p:spPr>
          <a:xfrm>
            <a:off x="381000" y="1295400"/>
            <a:ext cx="4676581" cy="1384995"/>
          </a:xfrm>
          <a:prstGeom prst="rect">
            <a:avLst/>
          </a:prstGeom>
          <a:noFill/>
        </p:spPr>
        <p:txBody>
          <a:bodyPr wrap="none" rtlCol="0">
            <a:spAutoFit/>
          </a:bodyPr>
          <a:lstStyle/>
          <a:p>
            <a:r>
              <a:rPr lang="en-US" sz="2800" dirty="0" smtClean="0">
                <a:solidFill>
                  <a:srgbClr val="FFFFFF"/>
                </a:solidFill>
              </a:rPr>
              <a:t>The Work is Developing, </a:t>
            </a:r>
          </a:p>
          <a:p>
            <a:r>
              <a:rPr lang="en-US" sz="2800" dirty="0" smtClean="0">
                <a:solidFill>
                  <a:srgbClr val="FFFFFF"/>
                </a:solidFill>
              </a:rPr>
              <a:t>Stay Engaged and Continue</a:t>
            </a:r>
          </a:p>
          <a:p>
            <a:r>
              <a:rPr lang="en-US" sz="2800" dirty="0" smtClean="0">
                <a:solidFill>
                  <a:srgbClr val="FFFFFF"/>
                </a:solidFill>
              </a:rPr>
              <a:t>Learning</a:t>
            </a:r>
            <a:endParaRPr lang="en-US" sz="2800" dirty="0">
              <a:solidFill>
                <a:srgbClr val="FFFFFF"/>
              </a:solidFill>
            </a:endParaRPr>
          </a:p>
        </p:txBody>
      </p:sp>
    </p:spTree>
    <p:extLst>
      <p:ext uri="{BB962C8B-B14F-4D97-AF65-F5344CB8AC3E}">
        <p14:creationId xmlns:p14="http://schemas.microsoft.com/office/powerpoint/2010/main" val="2809821485"/>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Freeform 2"/>
          <p:cNvSpPr/>
          <p:nvPr/>
        </p:nvSpPr>
        <p:spPr>
          <a:xfrm>
            <a:off x="528320" y="1713865"/>
            <a:ext cx="7429500" cy="4763135"/>
          </a:xfrm>
          <a:custGeom>
            <a:avLst/>
            <a:gdLst>
              <a:gd name="connsiteX0" fmla="*/ 0 w 8864600"/>
              <a:gd name="connsiteY0" fmla="*/ 0 h 5016500"/>
              <a:gd name="connsiteX1" fmla="*/ 88900 w 8864600"/>
              <a:gd name="connsiteY1" fmla="*/ 152400 h 5016500"/>
              <a:gd name="connsiteX2" fmla="*/ 139700 w 8864600"/>
              <a:gd name="connsiteY2" fmla="*/ 203200 h 5016500"/>
              <a:gd name="connsiteX3" fmla="*/ 254000 w 8864600"/>
              <a:gd name="connsiteY3" fmla="*/ 330200 h 5016500"/>
              <a:gd name="connsiteX4" fmla="*/ 355600 w 8864600"/>
              <a:gd name="connsiteY4" fmla="*/ 406400 h 5016500"/>
              <a:gd name="connsiteX5" fmla="*/ 419100 w 8864600"/>
              <a:gd name="connsiteY5" fmla="*/ 419100 h 5016500"/>
              <a:gd name="connsiteX6" fmla="*/ 698500 w 8864600"/>
              <a:gd name="connsiteY6" fmla="*/ 431800 h 5016500"/>
              <a:gd name="connsiteX7" fmla="*/ 787400 w 8864600"/>
              <a:gd name="connsiteY7" fmla="*/ 444500 h 5016500"/>
              <a:gd name="connsiteX8" fmla="*/ 850900 w 8864600"/>
              <a:gd name="connsiteY8" fmla="*/ 457200 h 5016500"/>
              <a:gd name="connsiteX9" fmla="*/ 2146300 w 8864600"/>
              <a:gd name="connsiteY9" fmla="*/ 469900 h 5016500"/>
              <a:gd name="connsiteX10" fmla="*/ 2311400 w 8864600"/>
              <a:gd name="connsiteY10" fmla="*/ 495300 h 5016500"/>
              <a:gd name="connsiteX11" fmla="*/ 2349500 w 8864600"/>
              <a:gd name="connsiteY11" fmla="*/ 508000 h 5016500"/>
              <a:gd name="connsiteX12" fmla="*/ 2451100 w 8864600"/>
              <a:gd name="connsiteY12" fmla="*/ 533400 h 5016500"/>
              <a:gd name="connsiteX13" fmla="*/ 2552700 w 8864600"/>
              <a:gd name="connsiteY13" fmla="*/ 520700 h 5016500"/>
              <a:gd name="connsiteX14" fmla="*/ 2679700 w 8864600"/>
              <a:gd name="connsiteY14" fmla="*/ 469900 h 5016500"/>
              <a:gd name="connsiteX15" fmla="*/ 2857500 w 8864600"/>
              <a:gd name="connsiteY15" fmla="*/ 457200 h 5016500"/>
              <a:gd name="connsiteX16" fmla="*/ 2946400 w 8864600"/>
              <a:gd name="connsiteY16" fmla="*/ 393700 h 5016500"/>
              <a:gd name="connsiteX17" fmla="*/ 2984500 w 8864600"/>
              <a:gd name="connsiteY17" fmla="*/ 368300 h 5016500"/>
              <a:gd name="connsiteX18" fmla="*/ 3035300 w 8864600"/>
              <a:gd name="connsiteY18" fmla="*/ 330200 h 5016500"/>
              <a:gd name="connsiteX19" fmla="*/ 3111500 w 8864600"/>
              <a:gd name="connsiteY19" fmla="*/ 304800 h 5016500"/>
              <a:gd name="connsiteX20" fmla="*/ 3302000 w 8864600"/>
              <a:gd name="connsiteY20" fmla="*/ 254000 h 5016500"/>
              <a:gd name="connsiteX21" fmla="*/ 3657600 w 8864600"/>
              <a:gd name="connsiteY21" fmla="*/ 266700 h 5016500"/>
              <a:gd name="connsiteX22" fmla="*/ 3733800 w 8864600"/>
              <a:gd name="connsiteY22" fmla="*/ 317500 h 5016500"/>
              <a:gd name="connsiteX23" fmla="*/ 3860800 w 8864600"/>
              <a:gd name="connsiteY23" fmla="*/ 406400 h 5016500"/>
              <a:gd name="connsiteX24" fmla="*/ 3886200 w 8864600"/>
              <a:gd name="connsiteY24" fmla="*/ 444500 h 5016500"/>
              <a:gd name="connsiteX25" fmla="*/ 3975100 w 8864600"/>
              <a:gd name="connsiteY25" fmla="*/ 558800 h 5016500"/>
              <a:gd name="connsiteX26" fmla="*/ 3987800 w 8864600"/>
              <a:gd name="connsiteY26" fmla="*/ 596900 h 5016500"/>
              <a:gd name="connsiteX27" fmla="*/ 4025900 w 8864600"/>
              <a:gd name="connsiteY27" fmla="*/ 647700 h 5016500"/>
              <a:gd name="connsiteX28" fmla="*/ 4076700 w 8864600"/>
              <a:gd name="connsiteY28" fmla="*/ 723900 h 5016500"/>
              <a:gd name="connsiteX29" fmla="*/ 4114800 w 8864600"/>
              <a:gd name="connsiteY29" fmla="*/ 787400 h 5016500"/>
              <a:gd name="connsiteX30" fmla="*/ 4127500 w 8864600"/>
              <a:gd name="connsiteY30" fmla="*/ 825500 h 5016500"/>
              <a:gd name="connsiteX31" fmla="*/ 4178300 w 8864600"/>
              <a:gd name="connsiteY31" fmla="*/ 889000 h 5016500"/>
              <a:gd name="connsiteX32" fmla="*/ 4216400 w 8864600"/>
              <a:gd name="connsiteY32" fmla="*/ 952500 h 5016500"/>
              <a:gd name="connsiteX33" fmla="*/ 4267200 w 8864600"/>
              <a:gd name="connsiteY33" fmla="*/ 977900 h 5016500"/>
              <a:gd name="connsiteX34" fmla="*/ 4305300 w 8864600"/>
              <a:gd name="connsiteY34" fmla="*/ 1028700 h 5016500"/>
              <a:gd name="connsiteX35" fmla="*/ 4343400 w 8864600"/>
              <a:gd name="connsiteY35" fmla="*/ 1054100 h 5016500"/>
              <a:gd name="connsiteX36" fmla="*/ 4406900 w 8864600"/>
              <a:gd name="connsiteY36" fmla="*/ 1130300 h 5016500"/>
              <a:gd name="connsiteX37" fmla="*/ 4445000 w 8864600"/>
              <a:gd name="connsiteY37" fmla="*/ 1193800 h 5016500"/>
              <a:gd name="connsiteX38" fmla="*/ 4508500 w 8864600"/>
              <a:gd name="connsiteY38" fmla="*/ 1282700 h 5016500"/>
              <a:gd name="connsiteX39" fmla="*/ 4584700 w 8864600"/>
              <a:gd name="connsiteY39" fmla="*/ 1397000 h 5016500"/>
              <a:gd name="connsiteX40" fmla="*/ 4597400 w 8864600"/>
              <a:gd name="connsiteY40" fmla="*/ 1460500 h 5016500"/>
              <a:gd name="connsiteX41" fmla="*/ 4622800 w 8864600"/>
              <a:gd name="connsiteY41" fmla="*/ 1498600 h 5016500"/>
              <a:gd name="connsiteX42" fmla="*/ 4635500 w 8864600"/>
              <a:gd name="connsiteY42" fmla="*/ 1562100 h 5016500"/>
              <a:gd name="connsiteX43" fmla="*/ 4660900 w 8864600"/>
              <a:gd name="connsiteY43" fmla="*/ 1612900 h 5016500"/>
              <a:gd name="connsiteX44" fmla="*/ 4673600 w 8864600"/>
              <a:gd name="connsiteY44" fmla="*/ 1663700 h 5016500"/>
              <a:gd name="connsiteX45" fmla="*/ 4660900 w 8864600"/>
              <a:gd name="connsiteY45" fmla="*/ 2019300 h 5016500"/>
              <a:gd name="connsiteX46" fmla="*/ 4635500 w 8864600"/>
              <a:gd name="connsiteY46" fmla="*/ 2057400 h 5016500"/>
              <a:gd name="connsiteX47" fmla="*/ 4610100 w 8864600"/>
              <a:gd name="connsiteY47" fmla="*/ 2159000 h 5016500"/>
              <a:gd name="connsiteX48" fmla="*/ 4622800 w 8864600"/>
              <a:gd name="connsiteY48" fmla="*/ 2349500 h 5016500"/>
              <a:gd name="connsiteX49" fmla="*/ 4686300 w 8864600"/>
              <a:gd name="connsiteY49" fmla="*/ 2387600 h 5016500"/>
              <a:gd name="connsiteX50" fmla="*/ 4762500 w 8864600"/>
              <a:gd name="connsiteY50" fmla="*/ 2438400 h 5016500"/>
              <a:gd name="connsiteX51" fmla="*/ 4838700 w 8864600"/>
              <a:gd name="connsiteY51" fmla="*/ 2463800 h 5016500"/>
              <a:gd name="connsiteX52" fmla="*/ 4927600 w 8864600"/>
              <a:gd name="connsiteY52" fmla="*/ 2501900 h 5016500"/>
              <a:gd name="connsiteX53" fmla="*/ 5080000 w 8864600"/>
              <a:gd name="connsiteY53" fmla="*/ 2552700 h 5016500"/>
              <a:gd name="connsiteX54" fmla="*/ 5207000 w 8864600"/>
              <a:gd name="connsiteY54" fmla="*/ 2603500 h 5016500"/>
              <a:gd name="connsiteX55" fmla="*/ 5270500 w 8864600"/>
              <a:gd name="connsiteY55" fmla="*/ 2616200 h 5016500"/>
              <a:gd name="connsiteX56" fmla="*/ 5346700 w 8864600"/>
              <a:gd name="connsiteY56" fmla="*/ 2641600 h 5016500"/>
              <a:gd name="connsiteX57" fmla="*/ 5410200 w 8864600"/>
              <a:gd name="connsiteY57" fmla="*/ 2667000 h 5016500"/>
              <a:gd name="connsiteX58" fmla="*/ 5537200 w 8864600"/>
              <a:gd name="connsiteY58" fmla="*/ 2692400 h 5016500"/>
              <a:gd name="connsiteX59" fmla="*/ 5702300 w 8864600"/>
              <a:gd name="connsiteY59" fmla="*/ 2730500 h 5016500"/>
              <a:gd name="connsiteX60" fmla="*/ 5740400 w 8864600"/>
              <a:gd name="connsiteY60" fmla="*/ 2743200 h 5016500"/>
              <a:gd name="connsiteX61" fmla="*/ 5778500 w 8864600"/>
              <a:gd name="connsiteY61" fmla="*/ 2794000 h 5016500"/>
              <a:gd name="connsiteX62" fmla="*/ 5880100 w 8864600"/>
              <a:gd name="connsiteY62" fmla="*/ 2870200 h 5016500"/>
              <a:gd name="connsiteX63" fmla="*/ 5930900 w 8864600"/>
              <a:gd name="connsiteY63" fmla="*/ 2933700 h 5016500"/>
              <a:gd name="connsiteX64" fmla="*/ 5956300 w 8864600"/>
              <a:gd name="connsiteY64" fmla="*/ 2971800 h 5016500"/>
              <a:gd name="connsiteX65" fmla="*/ 6146800 w 8864600"/>
              <a:gd name="connsiteY65" fmla="*/ 2984500 h 5016500"/>
              <a:gd name="connsiteX66" fmla="*/ 6908800 w 8864600"/>
              <a:gd name="connsiteY66" fmla="*/ 2997200 h 5016500"/>
              <a:gd name="connsiteX67" fmla="*/ 7200900 w 8864600"/>
              <a:gd name="connsiteY67" fmla="*/ 2971800 h 5016500"/>
              <a:gd name="connsiteX68" fmla="*/ 7315200 w 8864600"/>
              <a:gd name="connsiteY68" fmla="*/ 2933700 h 5016500"/>
              <a:gd name="connsiteX69" fmla="*/ 7810500 w 8864600"/>
              <a:gd name="connsiteY69" fmla="*/ 2971800 h 5016500"/>
              <a:gd name="connsiteX70" fmla="*/ 7937500 w 8864600"/>
              <a:gd name="connsiteY70" fmla="*/ 3035300 h 5016500"/>
              <a:gd name="connsiteX71" fmla="*/ 8026400 w 8864600"/>
              <a:gd name="connsiteY71" fmla="*/ 3111500 h 5016500"/>
              <a:gd name="connsiteX72" fmla="*/ 8077200 w 8864600"/>
              <a:gd name="connsiteY72" fmla="*/ 3187700 h 5016500"/>
              <a:gd name="connsiteX73" fmla="*/ 8102600 w 8864600"/>
              <a:gd name="connsiteY73" fmla="*/ 3263900 h 5016500"/>
              <a:gd name="connsiteX74" fmla="*/ 8115300 w 8864600"/>
              <a:gd name="connsiteY74" fmla="*/ 3302000 h 5016500"/>
              <a:gd name="connsiteX75" fmla="*/ 8128000 w 8864600"/>
              <a:gd name="connsiteY75" fmla="*/ 3352800 h 5016500"/>
              <a:gd name="connsiteX76" fmla="*/ 8153400 w 8864600"/>
              <a:gd name="connsiteY76" fmla="*/ 3543300 h 5016500"/>
              <a:gd name="connsiteX77" fmla="*/ 8191500 w 8864600"/>
              <a:gd name="connsiteY77" fmla="*/ 3594100 h 5016500"/>
              <a:gd name="connsiteX78" fmla="*/ 8204200 w 8864600"/>
              <a:gd name="connsiteY78" fmla="*/ 3632200 h 5016500"/>
              <a:gd name="connsiteX79" fmla="*/ 8242300 w 8864600"/>
              <a:gd name="connsiteY79" fmla="*/ 3683000 h 5016500"/>
              <a:gd name="connsiteX80" fmla="*/ 8305800 w 8864600"/>
              <a:gd name="connsiteY80" fmla="*/ 3835400 h 5016500"/>
              <a:gd name="connsiteX81" fmla="*/ 8343900 w 8864600"/>
              <a:gd name="connsiteY81" fmla="*/ 3962400 h 5016500"/>
              <a:gd name="connsiteX82" fmla="*/ 8420100 w 8864600"/>
              <a:gd name="connsiteY82" fmla="*/ 4089400 h 5016500"/>
              <a:gd name="connsiteX83" fmla="*/ 8458200 w 8864600"/>
              <a:gd name="connsiteY83" fmla="*/ 4152900 h 5016500"/>
              <a:gd name="connsiteX84" fmla="*/ 8470900 w 8864600"/>
              <a:gd name="connsiteY84" fmla="*/ 4203700 h 5016500"/>
              <a:gd name="connsiteX85" fmla="*/ 8483600 w 8864600"/>
              <a:gd name="connsiteY85" fmla="*/ 4495800 h 5016500"/>
              <a:gd name="connsiteX86" fmla="*/ 8636000 w 8864600"/>
              <a:gd name="connsiteY86" fmla="*/ 4584700 h 5016500"/>
              <a:gd name="connsiteX87" fmla="*/ 8686800 w 8864600"/>
              <a:gd name="connsiteY87" fmla="*/ 4610100 h 5016500"/>
              <a:gd name="connsiteX88" fmla="*/ 8851900 w 8864600"/>
              <a:gd name="connsiteY88" fmla="*/ 4673600 h 5016500"/>
              <a:gd name="connsiteX89" fmla="*/ 8864600 w 8864600"/>
              <a:gd name="connsiteY89" fmla="*/ 4711700 h 5016500"/>
              <a:gd name="connsiteX90" fmla="*/ 8851900 w 8864600"/>
              <a:gd name="connsiteY90" fmla="*/ 4813300 h 5016500"/>
              <a:gd name="connsiteX91" fmla="*/ 8839200 w 8864600"/>
              <a:gd name="connsiteY91" fmla="*/ 4851400 h 5016500"/>
              <a:gd name="connsiteX92" fmla="*/ 8763000 w 8864600"/>
              <a:gd name="connsiteY92" fmla="*/ 4927600 h 5016500"/>
              <a:gd name="connsiteX93" fmla="*/ 8724900 w 8864600"/>
              <a:gd name="connsiteY93" fmla="*/ 4940300 h 5016500"/>
              <a:gd name="connsiteX94" fmla="*/ 8521700 w 8864600"/>
              <a:gd name="connsiteY94" fmla="*/ 4927600 h 5016500"/>
              <a:gd name="connsiteX95" fmla="*/ 8458200 w 8864600"/>
              <a:gd name="connsiteY95" fmla="*/ 4914900 h 5016500"/>
              <a:gd name="connsiteX96" fmla="*/ 8382000 w 8864600"/>
              <a:gd name="connsiteY96" fmla="*/ 4902200 h 5016500"/>
              <a:gd name="connsiteX97" fmla="*/ 8115300 w 8864600"/>
              <a:gd name="connsiteY97" fmla="*/ 4876800 h 5016500"/>
              <a:gd name="connsiteX98" fmla="*/ 7835900 w 8864600"/>
              <a:gd name="connsiteY98" fmla="*/ 4813300 h 5016500"/>
              <a:gd name="connsiteX99" fmla="*/ 7785100 w 8864600"/>
              <a:gd name="connsiteY99" fmla="*/ 4787900 h 5016500"/>
              <a:gd name="connsiteX100" fmla="*/ 7429500 w 8864600"/>
              <a:gd name="connsiteY100" fmla="*/ 4813300 h 5016500"/>
              <a:gd name="connsiteX101" fmla="*/ 7378700 w 8864600"/>
              <a:gd name="connsiteY101" fmla="*/ 4851400 h 5016500"/>
              <a:gd name="connsiteX102" fmla="*/ 7340600 w 8864600"/>
              <a:gd name="connsiteY102" fmla="*/ 4876800 h 5016500"/>
              <a:gd name="connsiteX103" fmla="*/ 7302500 w 8864600"/>
              <a:gd name="connsiteY103" fmla="*/ 4889500 h 5016500"/>
              <a:gd name="connsiteX104" fmla="*/ 7200900 w 8864600"/>
              <a:gd name="connsiteY104" fmla="*/ 4927600 h 5016500"/>
              <a:gd name="connsiteX105" fmla="*/ 6667500 w 8864600"/>
              <a:gd name="connsiteY105" fmla="*/ 4914900 h 5016500"/>
              <a:gd name="connsiteX106" fmla="*/ 6235700 w 8864600"/>
              <a:gd name="connsiteY106" fmla="*/ 4940300 h 5016500"/>
              <a:gd name="connsiteX107" fmla="*/ 6172200 w 8864600"/>
              <a:gd name="connsiteY107" fmla="*/ 4978400 h 5016500"/>
              <a:gd name="connsiteX108" fmla="*/ 6083300 w 8864600"/>
              <a:gd name="connsiteY108" fmla="*/ 5016500 h 5016500"/>
              <a:gd name="connsiteX109" fmla="*/ 5943600 w 8864600"/>
              <a:gd name="connsiteY109" fmla="*/ 5003800 h 5016500"/>
              <a:gd name="connsiteX110" fmla="*/ 5905500 w 8864600"/>
              <a:gd name="connsiteY110" fmla="*/ 4991100 h 5016500"/>
              <a:gd name="connsiteX111" fmla="*/ 5803900 w 8864600"/>
              <a:gd name="connsiteY111" fmla="*/ 4965700 h 5016500"/>
              <a:gd name="connsiteX112" fmla="*/ 5765800 w 8864600"/>
              <a:gd name="connsiteY112" fmla="*/ 4953000 h 5016500"/>
              <a:gd name="connsiteX113" fmla="*/ 5651500 w 8864600"/>
              <a:gd name="connsiteY113" fmla="*/ 4940300 h 5016500"/>
              <a:gd name="connsiteX114" fmla="*/ 5600700 w 8864600"/>
              <a:gd name="connsiteY114" fmla="*/ 4914900 h 5016500"/>
              <a:gd name="connsiteX115" fmla="*/ 5486400 w 8864600"/>
              <a:gd name="connsiteY115" fmla="*/ 4851400 h 5016500"/>
              <a:gd name="connsiteX116" fmla="*/ 5410200 w 8864600"/>
              <a:gd name="connsiteY116" fmla="*/ 4762500 h 5016500"/>
              <a:gd name="connsiteX117" fmla="*/ 5397500 w 8864600"/>
              <a:gd name="connsiteY117" fmla="*/ 4724400 h 5016500"/>
              <a:gd name="connsiteX118" fmla="*/ 5359400 w 8864600"/>
              <a:gd name="connsiteY118" fmla="*/ 4559300 h 5016500"/>
              <a:gd name="connsiteX119" fmla="*/ 5283200 w 8864600"/>
              <a:gd name="connsiteY119" fmla="*/ 4533900 h 5016500"/>
              <a:gd name="connsiteX120" fmla="*/ 5194300 w 8864600"/>
              <a:gd name="connsiteY120" fmla="*/ 4495800 h 5016500"/>
              <a:gd name="connsiteX121" fmla="*/ 4851400 w 8864600"/>
              <a:gd name="connsiteY121" fmla="*/ 4394200 h 5016500"/>
              <a:gd name="connsiteX122" fmla="*/ 4597400 w 8864600"/>
              <a:gd name="connsiteY122" fmla="*/ 4381500 h 5016500"/>
              <a:gd name="connsiteX123" fmla="*/ 4191000 w 8864600"/>
              <a:gd name="connsiteY123" fmla="*/ 4394200 h 5016500"/>
              <a:gd name="connsiteX124" fmla="*/ 4076700 w 8864600"/>
              <a:gd name="connsiteY124" fmla="*/ 4432300 h 5016500"/>
              <a:gd name="connsiteX125" fmla="*/ 3949700 w 8864600"/>
              <a:gd name="connsiteY125" fmla="*/ 4470400 h 5016500"/>
              <a:gd name="connsiteX126" fmla="*/ 3911600 w 8864600"/>
              <a:gd name="connsiteY126" fmla="*/ 4483100 h 5016500"/>
              <a:gd name="connsiteX127" fmla="*/ 3848100 w 8864600"/>
              <a:gd name="connsiteY127" fmla="*/ 4495800 h 5016500"/>
              <a:gd name="connsiteX128" fmla="*/ 3746500 w 8864600"/>
              <a:gd name="connsiteY128" fmla="*/ 4533900 h 5016500"/>
              <a:gd name="connsiteX129" fmla="*/ 3632200 w 8864600"/>
              <a:gd name="connsiteY129" fmla="*/ 4572000 h 5016500"/>
              <a:gd name="connsiteX130" fmla="*/ 3594100 w 8864600"/>
              <a:gd name="connsiteY130" fmla="*/ 4584700 h 5016500"/>
              <a:gd name="connsiteX131" fmla="*/ 3454400 w 8864600"/>
              <a:gd name="connsiteY131" fmla="*/ 4660900 h 5016500"/>
              <a:gd name="connsiteX132" fmla="*/ 3403600 w 8864600"/>
              <a:gd name="connsiteY132" fmla="*/ 4699000 h 5016500"/>
              <a:gd name="connsiteX133" fmla="*/ 3276600 w 8864600"/>
              <a:gd name="connsiteY133" fmla="*/ 4775200 h 5016500"/>
              <a:gd name="connsiteX134" fmla="*/ 3238500 w 8864600"/>
              <a:gd name="connsiteY134" fmla="*/ 4826000 h 5016500"/>
              <a:gd name="connsiteX135" fmla="*/ 3048000 w 8864600"/>
              <a:gd name="connsiteY135" fmla="*/ 4838700 h 5016500"/>
              <a:gd name="connsiteX136" fmla="*/ 2959100 w 8864600"/>
              <a:gd name="connsiteY136" fmla="*/ 4851400 h 5016500"/>
              <a:gd name="connsiteX137" fmla="*/ 2400300 w 8864600"/>
              <a:gd name="connsiteY137" fmla="*/ 4838700 h 5016500"/>
              <a:gd name="connsiteX138" fmla="*/ 2324100 w 8864600"/>
              <a:gd name="connsiteY138" fmla="*/ 4737100 h 5016500"/>
              <a:gd name="connsiteX139" fmla="*/ 2298700 w 8864600"/>
              <a:gd name="connsiteY139" fmla="*/ 4660900 h 5016500"/>
              <a:gd name="connsiteX140" fmla="*/ 2286000 w 8864600"/>
              <a:gd name="connsiteY140" fmla="*/ 4419600 h 5016500"/>
              <a:gd name="connsiteX141" fmla="*/ 2273300 w 8864600"/>
              <a:gd name="connsiteY141" fmla="*/ 4356100 h 5016500"/>
              <a:gd name="connsiteX142" fmla="*/ 2247900 w 8864600"/>
              <a:gd name="connsiteY142" fmla="*/ 4229100 h 5016500"/>
              <a:gd name="connsiteX143" fmla="*/ 2260600 w 8864600"/>
              <a:gd name="connsiteY143" fmla="*/ 4000500 h 5016500"/>
              <a:gd name="connsiteX144" fmla="*/ 2298700 w 8864600"/>
              <a:gd name="connsiteY144" fmla="*/ 3937000 h 5016500"/>
              <a:gd name="connsiteX145" fmla="*/ 2374900 w 8864600"/>
              <a:gd name="connsiteY145" fmla="*/ 3860800 h 5016500"/>
              <a:gd name="connsiteX146" fmla="*/ 2387600 w 8864600"/>
              <a:gd name="connsiteY146" fmla="*/ 3810000 h 5016500"/>
              <a:gd name="connsiteX147" fmla="*/ 2451100 w 8864600"/>
              <a:gd name="connsiteY147" fmla="*/ 3632200 h 5016500"/>
              <a:gd name="connsiteX148" fmla="*/ 2476500 w 8864600"/>
              <a:gd name="connsiteY148" fmla="*/ 3581400 h 5016500"/>
              <a:gd name="connsiteX149" fmla="*/ 2451100 w 8864600"/>
              <a:gd name="connsiteY149" fmla="*/ 3492500 h 5016500"/>
              <a:gd name="connsiteX150" fmla="*/ 2362200 w 8864600"/>
              <a:gd name="connsiteY150" fmla="*/ 3454400 h 5016500"/>
              <a:gd name="connsiteX151" fmla="*/ 2298700 w 8864600"/>
              <a:gd name="connsiteY151" fmla="*/ 3429000 h 5016500"/>
              <a:gd name="connsiteX152" fmla="*/ 2184400 w 8864600"/>
              <a:gd name="connsiteY152" fmla="*/ 3390900 h 5016500"/>
              <a:gd name="connsiteX153" fmla="*/ 2146300 w 8864600"/>
              <a:gd name="connsiteY153" fmla="*/ 3365500 h 5016500"/>
              <a:gd name="connsiteX154" fmla="*/ 2108200 w 8864600"/>
              <a:gd name="connsiteY154" fmla="*/ 3352800 h 5016500"/>
              <a:gd name="connsiteX155" fmla="*/ 2032000 w 8864600"/>
              <a:gd name="connsiteY155" fmla="*/ 3289300 h 5016500"/>
              <a:gd name="connsiteX156" fmla="*/ 1993900 w 8864600"/>
              <a:gd name="connsiteY156" fmla="*/ 3238500 h 5016500"/>
              <a:gd name="connsiteX157" fmla="*/ 1968500 w 8864600"/>
              <a:gd name="connsiteY157" fmla="*/ 3187700 h 5016500"/>
              <a:gd name="connsiteX158" fmla="*/ 1930400 w 8864600"/>
              <a:gd name="connsiteY158" fmla="*/ 3162300 h 5016500"/>
              <a:gd name="connsiteX159" fmla="*/ 1816100 w 8864600"/>
              <a:gd name="connsiteY159" fmla="*/ 3124200 h 5016500"/>
              <a:gd name="connsiteX160" fmla="*/ 1778000 w 8864600"/>
              <a:gd name="connsiteY160" fmla="*/ 3111500 h 5016500"/>
              <a:gd name="connsiteX161" fmla="*/ 1714500 w 8864600"/>
              <a:gd name="connsiteY161" fmla="*/ 3086100 h 5016500"/>
              <a:gd name="connsiteX162" fmla="*/ 1485900 w 8864600"/>
              <a:gd name="connsiteY162" fmla="*/ 3073400 h 5016500"/>
              <a:gd name="connsiteX163" fmla="*/ 1371600 w 8864600"/>
              <a:gd name="connsiteY163" fmla="*/ 3060700 h 5016500"/>
              <a:gd name="connsiteX164" fmla="*/ 1092200 w 8864600"/>
              <a:gd name="connsiteY164" fmla="*/ 2959100 h 5016500"/>
              <a:gd name="connsiteX165" fmla="*/ 1028700 w 8864600"/>
              <a:gd name="connsiteY165" fmla="*/ 2921000 h 5016500"/>
              <a:gd name="connsiteX166" fmla="*/ 977900 w 8864600"/>
              <a:gd name="connsiteY166" fmla="*/ 2882900 h 5016500"/>
              <a:gd name="connsiteX167" fmla="*/ 914400 w 8864600"/>
              <a:gd name="connsiteY167" fmla="*/ 2857500 h 5016500"/>
              <a:gd name="connsiteX168" fmla="*/ 850900 w 8864600"/>
              <a:gd name="connsiteY168" fmla="*/ 2806700 h 5016500"/>
              <a:gd name="connsiteX169" fmla="*/ 812800 w 8864600"/>
              <a:gd name="connsiteY169" fmla="*/ 2768600 h 5016500"/>
              <a:gd name="connsiteX170" fmla="*/ 774700 w 8864600"/>
              <a:gd name="connsiteY170" fmla="*/ 2755900 h 5016500"/>
              <a:gd name="connsiteX171" fmla="*/ 685800 w 8864600"/>
              <a:gd name="connsiteY171" fmla="*/ 2679700 h 5016500"/>
              <a:gd name="connsiteX172" fmla="*/ 673100 w 8864600"/>
              <a:gd name="connsiteY172" fmla="*/ 2641600 h 5016500"/>
              <a:gd name="connsiteX173" fmla="*/ 685800 w 8864600"/>
              <a:gd name="connsiteY173" fmla="*/ 2082800 h 5016500"/>
              <a:gd name="connsiteX174" fmla="*/ 698500 w 8864600"/>
              <a:gd name="connsiteY174" fmla="*/ 2044700 h 5016500"/>
              <a:gd name="connsiteX175" fmla="*/ 800100 w 8864600"/>
              <a:gd name="connsiteY175" fmla="*/ 1981200 h 5016500"/>
              <a:gd name="connsiteX176" fmla="*/ 838200 w 8864600"/>
              <a:gd name="connsiteY176" fmla="*/ 1943100 h 5016500"/>
              <a:gd name="connsiteX177" fmla="*/ 863600 w 8864600"/>
              <a:gd name="connsiteY177" fmla="*/ 1905000 h 5016500"/>
              <a:gd name="connsiteX178" fmla="*/ 914400 w 8864600"/>
              <a:gd name="connsiteY178" fmla="*/ 1892300 h 5016500"/>
              <a:gd name="connsiteX179" fmla="*/ 952500 w 8864600"/>
              <a:gd name="connsiteY179" fmla="*/ 1879600 h 5016500"/>
              <a:gd name="connsiteX180" fmla="*/ 990600 w 8864600"/>
              <a:gd name="connsiteY180" fmla="*/ 1676400 h 5016500"/>
              <a:gd name="connsiteX181" fmla="*/ 1016000 w 8864600"/>
              <a:gd name="connsiteY181" fmla="*/ 1612900 h 5016500"/>
              <a:gd name="connsiteX182" fmla="*/ 1041400 w 8864600"/>
              <a:gd name="connsiteY182" fmla="*/ 1536700 h 5016500"/>
              <a:gd name="connsiteX183" fmla="*/ 1206500 w 8864600"/>
              <a:gd name="connsiteY183" fmla="*/ 1397000 h 5016500"/>
              <a:gd name="connsiteX184" fmla="*/ 1244600 w 8864600"/>
              <a:gd name="connsiteY184" fmla="*/ 1384300 h 5016500"/>
              <a:gd name="connsiteX185" fmla="*/ 1447800 w 8864600"/>
              <a:gd name="connsiteY185" fmla="*/ 1371600 h 5016500"/>
              <a:gd name="connsiteX186" fmla="*/ 1511300 w 8864600"/>
              <a:gd name="connsiteY186" fmla="*/ 1320800 h 5016500"/>
              <a:gd name="connsiteX187" fmla="*/ 1549400 w 8864600"/>
              <a:gd name="connsiteY187" fmla="*/ 1308100 h 5016500"/>
              <a:gd name="connsiteX188" fmla="*/ 1600200 w 8864600"/>
              <a:gd name="connsiteY188" fmla="*/ 1282700 h 5016500"/>
              <a:gd name="connsiteX189" fmla="*/ 1917700 w 8864600"/>
              <a:gd name="connsiteY189" fmla="*/ 1295400 h 5016500"/>
              <a:gd name="connsiteX190" fmla="*/ 1993900 w 8864600"/>
              <a:gd name="connsiteY190" fmla="*/ 1346200 h 5016500"/>
              <a:gd name="connsiteX191" fmla="*/ 2032000 w 8864600"/>
              <a:gd name="connsiteY191" fmla="*/ 1371600 h 5016500"/>
              <a:gd name="connsiteX192" fmla="*/ 2120900 w 8864600"/>
              <a:gd name="connsiteY192" fmla="*/ 1422400 h 5016500"/>
              <a:gd name="connsiteX193" fmla="*/ 2590800 w 8864600"/>
              <a:gd name="connsiteY193" fmla="*/ 1409700 h 5016500"/>
              <a:gd name="connsiteX194" fmla="*/ 2654300 w 8864600"/>
              <a:gd name="connsiteY194" fmla="*/ 1358900 h 5016500"/>
              <a:gd name="connsiteX195" fmla="*/ 2705100 w 8864600"/>
              <a:gd name="connsiteY195" fmla="*/ 1333500 h 5016500"/>
              <a:gd name="connsiteX196" fmla="*/ 2870200 w 8864600"/>
              <a:gd name="connsiteY196" fmla="*/ 1244600 h 5016500"/>
              <a:gd name="connsiteX197" fmla="*/ 3124200 w 8864600"/>
              <a:gd name="connsiteY197" fmla="*/ 1168400 h 5016500"/>
              <a:gd name="connsiteX198" fmla="*/ 3238500 w 8864600"/>
              <a:gd name="connsiteY198" fmla="*/ 1130300 h 5016500"/>
              <a:gd name="connsiteX199" fmla="*/ 3276600 w 8864600"/>
              <a:gd name="connsiteY199" fmla="*/ 1117600 h 5016500"/>
              <a:gd name="connsiteX200" fmla="*/ 3327400 w 8864600"/>
              <a:gd name="connsiteY200" fmla="*/ 1104900 h 5016500"/>
              <a:gd name="connsiteX201" fmla="*/ 3454400 w 8864600"/>
              <a:gd name="connsiteY201" fmla="*/ 1079500 h 5016500"/>
              <a:gd name="connsiteX202" fmla="*/ 3619500 w 8864600"/>
              <a:gd name="connsiteY202" fmla="*/ 1054100 h 5016500"/>
              <a:gd name="connsiteX203" fmla="*/ 3683000 w 8864600"/>
              <a:gd name="connsiteY203" fmla="*/ 1041400 h 5016500"/>
              <a:gd name="connsiteX204" fmla="*/ 3759200 w 8864600"/>
              <a:gd name="connsiteY204" fmla="*/ 977900 h 5016500"/>
              <a:gd name="connsiteX205" fmla="*/ 3835400 w 8864600"/>
              <a:gd name="connsiteY205" fmla="*/ 952500 h 5016500"/>
              <a:gd name="connsiteX206" fmla="*/ 3822700 w 8864600"/>
              <a:gd name="connsiteY206" fmla="*/ 914400 h 5016500"/>
              <a:gd name="connsiteX207" fmla="*/ 3860800 w 8864600"/>
              <a:gd name="connsiteY207" fmla="*/ 838200 h 5016500"/>
              <a:gd name="connsiteX208" fmla="*/ 3898900 w 8864600"/>
              <a:gd name="connsiteY208" fmla="*/ 825500 h 5016500"/>
              <a:gd name="connsiteX209" fmla="*/ 3962400 w 8864600"/>
              <a:gd name="connsiteY209" fmla="*/ 774700 h 5016500"/>
              <a:gd name="connsiteX210" fmla="*/ 3987800 w 8864600"/>
              <a:gd name="connsiteY210" fmla="*/ 736600 h 5016500"/>
              <a:gd name="connsiteX211" fmla="*/ 4025900 w 8864600"/>
              <a:gd name="connsiteY211" fmla="*/ 711200 h 5016500"/>
              <a:gd name="connsiteX212" fmla="*/ 4051300 w 8864600"/>
              <a:gd name="connsiteY212" fmla="*/ 685800 h 5016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Lst>
            <a:rect l="l" t="t" r="r" b="b"/>
            <a:pathLst>
              <a:path w="8864600" h="5016500">
                <a:moveTo>
                  <a:pt x="0" y="0"/>
                </a:moveTo>
                <a:cubicBezTo>
                  <a:pt x="31115" y="62230"/>
                  <a:pt x="44532" y="96940"/>
                  <a:pt x="88900" y="152400"/>
                </a:cubicBezTo>
                <a:cubicBezTo>
                  <a:pt x="103860" y="171100"/>
                  <a:pt x="123931" y="185178"/>
                  <a:pt x="139700" y="203200"/>
                </a:cubicBezTo>
                <a:cubicBezTo>
                  <a:pt x="278889" y="362274"/>
                  <a:pt x="27854" y="104054"/>
                  <a:pt x="254000" y="330200"/>
                </a:cubicBezTo>
                <a:cubicBezTo>
                  <a:pt x="290418" y="366618"/>
                  <a:pt x="302999" y="385360"/>
                  <a:pt x="355600" y="406400"/>
                </a:cubicBezTo>
                <a:cubicBezTo>
                  <a:pt x="375642" y="414417"/>
                  <a:pt x="397573" y="417505"/>
                  <a:pt x="419100" y="419100"/>
                </a:cubicBezTo>
                <a:cubicBezTo>
                  <a:pt x="512075" y="425987"/>
                  <a:pt x="605367" y="427567"/>
                  <a:pt x="698500" y="431800"/>
                </a:cubicBezTo>
                <a:cubicBezTo>
                  <a:pt x="728133" y="436033"/>
                  <a:pt x="757873" y="439579"/>
                  <a:pt x="787400" y="444500"/>
                </a:cubicBezTo>
                <a:cubicBezTo>
                  <a:pt x="808692" y="448049"/>
                  <a:pt x="829318" y="456797"/>
                  <a:pt x="850900" y="457200"/>
                </a:cubicBezTo>
                <a:lnTo>
                  <a:pt x="2146300" y="469900"/>
                </a:lnTo>
                <a:cubicBezTo>
                  <a:pt x="2174658" y="473951"/>
                  <a:pt x="2279682" y="488252"/>
                  <a:pt x="2311400" y="495300"/>
                </a:cubicBezTo>
                <a:cubicBezTo>
                  <a:pt x="2324468" y="498204"/>
                  <a:pt x="2336585" y="504478"/>
                  <a:pt x="2349500" y="508000"/>
                </a:cubicBezTo>
                <a:cubicBezTo>
                  <a:pt x="2383179" y="517185"/>
                  <a:pt x="2451100" y="533400"/>
                  <a:pt x="2451100" y="533400"/>
                </a:cubicBezTo>
                <a:cubicBezTo>
                  <a:pt x="2484967" y="529167"/>
                  <a:pt x="2519589" y="528978"/>
                  <a:pt x="2552700" y="520700"/>
                </a:cubicBezTo>
                <a:cubicBezTo>
                  <a:pt x="2634441" y="500265"/>
                  <a:pt x="2575649" y="477332"/>
                  <a:pt x="2679700" y="469900"/>
                </a:cubicBezTo>
                <a:lnTo>
                  <a:pt x="2857500" y="457200"/>
                </a:lnTo>
                <a:cubicBezTo>
                  <a:pt x="2947290" y="397340"/>
                  <a:pt x="2836131" y="472464"/>
                  <a:pt x="2946400" y="393700"/>
                </a:cubicBezTo>
                <a:cubicBezTo>
                  <a:pt x="2958820" y="384828"/>
                  <a:pt x="2972080" y="377172"/>
                  <a:pt x="2984500" y="368300"/>
                </a:cubicBezTo>
                <a:cubicBezTo>
                  <a:pt x="3001724" y="355997"/>
                  <a:pt x="3016368" y="339666"/>
                  <a:pt x="3035300" y="330200"/>
                </a:cubicBezTo>
                <a:cubicBezTo>
                  <a:pt x="3059247" y="318226"/>
                  <a:pt x="3085910" y="312674"/>
                  <a:pt x="3111500" y="304800"/>
                </a:cubicBezTo>
                <a:cubicBezTo>
                  <a:pt x="3187312" y="281473"/>
                  <a:pt x="3223346" y="273664"/>
                  <a:pt x="3302000" y="254000"/>
                </a:cubicBezTo>
                <a:cubicBezTo>
                  <a:pt x="3420533" y="258233"/>
                  <a:pt x="3540253" y="249443"/>
                  <a:pt x="3657600" y="266700"/>
                </a:cubicBezTo>
                <a:cubicBezTo>
                  <a:pt x="3687802" y="271141"/>
                  <a:pt x="3709962" y="298430"/>
                  <a:pt x="3733800" y="317500"/>
                </a:cubicBezTo>
                <a:cubicBezTo>
                  <a:pt x="3816575" y="383720"/>
                  <a:pt x="3774056" y="354354"/>
                  <a:pt x="3860800" y="406400"/>
                </a:cubicBezTo>
                <a:cubicBezTo>
                  <a:pt x="3869267" y="419100"/>
                  <a:pt x="3877042" y="432289"/>
                  <a:pt x="3886200" y="444500"/>
                </a:cubicBezTo>
                <a:cubicBezTo>
                  <a:pt x="3915160" y="483114"/>
                  <a:pt x="3975100" y="558800"/>
                  <a:pt x="3975100" y="558800"/>
                </a:cubicBezTo>
                <a:cubicBezTo>
                  <a:pt x="3979333" y="571500"/>
                  <a:pt x="3981158" y="585277"/>
                  <a:pt x="3987800" y="596900"/>
                </a:cubicBezTo>
                <a:cubicBezTo>
                  <a:pt x="3998302" y="615278"/>
                  <a:pt x="4013762" y="630360"/>
                  <a:pt x="4025900" y="647700"/>
                </a:cubicBezTo>
                <a:cubicBezTo>
                  <a:pt x="4043406" y="672709"/>
                  <a:pt x="4060994" y="697723"/>
                  <a:pt x="4076700" y="723900"/>
                </a:cubicBezTo>
                <a:cubicBezTo>
                  <a:pt x="4089400" y="745067"/>
                  <a:pt x="4103761" y="765322"/>
                  <a:pt x="4114800" y="787400"/>
                </a:cubicBezTo>
                <a:cubicBezTo>
                  <a:pt x="4120787" y="799374"/>
                  <a:pt x="4120405" y="814148"/>
                  <a:pt x="4127500" y="825500"/>
                </a:cubicBezTo>
                <a:cubicBezTo>
                  <a:pt x="4141866" y="848486"/>
                  <a:pt x="4162755" y="866793"/>
                  <a:pt x="4178300" y="889000"/>
                </a:cubicBezTo>
                <a:cubicBezTo>
                  <a:pt x="4192456" y="909222"/>
                  <a:pt x="4198946" y="935046"/>
                  <a:pt x="4216400" y="952500"/>
                </a:cubicBezTo>
                <a:cubicBezTo>
                  <a:pt x="4229787" y="965887"/>
                  <a:pt x="4250267" y="969433"/>
                  <a:pt x="4267200" y="977900"/>
                </a:cubicBezTo>
                <a:cubicBezTo>
                  <a:pt x="4279900" y="994833"/>
                  <a:pt x="4290333" y="1013733"/>
                  <a:pt x="4305300" y="1028700"/>
                </a:cubicBezTo>
                <a:cubicBezTo>
                  <a:pt x="4316093" y="1039493"/>
                  <a:pt x="4332607" y="1043307"/>
                  <a:pt x="4343400" y="1054100"/>
                </a:cubicBezTo>
                <a:cubicBezTo>
                  <a:pt x="4366779" y="1077479"/>
                  <a:pt x="4387453" y="1103560"/>
                  <a:pt x="4406900" y="1130300"/>
                </a:cubicBezTo>
                <a:cubicBezTo>
                  <a:pt x="4421419" y="1150263"/>
                  <a:pt x="4431308" y="1173261"/>
                  <a:pt x="4445000" y="1193800"/>
                </a:cubicBezTo>
                <a:cubicBezTo>
                  <a:pt x="4472258" y="1234687"/>
                  <a:pt x="4485781" y="1242942"/>
                  <a:pt x="4508500" y="1282700"/>
                </a:cubicBezTo>
                <a:cubicBezTo>
                  <a:pt x="4564784" y="1381196"/>
                  <a:pt x="4495211" y="1285139"/>
                  <a:pt x="4584700" y="1397000"/>
                </a:cubicBezTo>
                <a:cubicBezTo>
                  <a:pt x="4588933" y="1418167"/>
                  <a:pt x="4589821" y="1440289"/>
                  <a:pt x="4597400" y="1460500"/>
                </a:cubicBezTo>
                <a:cubicBezTo>
                  <a:pt x="4602759" y="1474792"/>
                  <a:pt x="4617441" y="1484308"/>
                  <a:pt x="4622800" y="1498600"/>
                </a:cubicBezTo>
                <a:cubicBezTo>
                  <a:pt x="4630379" y="1518811"/>
                  <a:pt x="4628674" y="1541622"/>
                  <a:pt x="4635500" y="1562100"/>
                </a:cubicBezTo>
                <a:cubicBezTo>
                  <a:pt x="4641487" y="1580061"/>
                  <a:pt x="4654253" y="1595173"/>
                  <a:pt x="4660900" y="1612900"/>
                </a:cubicBezTo>
                <a:cubicBezTo>
                  <a:pt x="4667029" y="1629243"/>
                  <a:pt x="4669367" y="1646767"/>
                  <a:pt x="4673600" y="1663700"/>
                </a:cubicBezTo>
                <a:cubicBezTo>
                  <a:pt x="4669367" y="1782233"/>
                  <a:pt x="4672325" y="1901243"/>
                  <a:pt x="4660900" y="2019300"/>
                </a:cubicBezTo>
                <a:cubicBezTo>
                  <a:pt x="4659430" y="2034493"/>
                  <a:pt x="4642326" y="2043748"/>
                  <a:pt x="4635500" y="2057400"/>
                </a:cubicBezTo>
                <a:cubicBezTo>
                  <a:pt x="4622483" y="2083435"/>
                  <a:pt x="4614930" y="2134848"/>
                  <a:pt x="4610100" y="2159000"/>
                </a:cubicBezTo>
                <a:cubicBezTo>
                  <a:pt x="4614333" y="2222500"/>
                  <a:pt x="4602675" y="2289125"/>
                  <a:pt x="4622800" y="2349500"/>
                </a:cubicBezTo>
                <a:cubicBezTo>
                  <a:pt x="4630606" y="2372918"/>
                  <a:pt x="4665475" y="2374348"/>
                  <a:pt x="4686300" y="2387600"/>
                </a:cubicBezTo>
                <a:cubicBezTo>
                  <a:pt x="4712054" y="2403989"/>
                  <a:pt x="4735196" y="2424748"/>
                  <a:pt x="4762500" y="2438400"/>
                </a:cubicBezTo>
                <a:cubicBezTo>
                  <a:pt x="4786447" y="2450374"/>
                  <a:pt x="4813711" y="2454189"/>
                  <a:pt x="4838700" y="2463800"/>
                </a:cubicBezTo>
                <a:cubicBezTo>
                  <a:pt x="4868791" y="2475374"/>
                  <a:pt x="4897348" y="2490754"/>
                  <a:pt x="4927600" y="2501900"/>
                </a:cubicBezTo>
                <a:cubicBezTo>
                  <a:pt x="4977846" y="2520412"/>
                  <a:pt x="5030282" y="2532813"/>
                  <a:pt x="5080000" y="2552700"/>
                </a:cubicBezTo>
                <a:cubicBezTo>
                  <a:pt x="5122333" y="2569633"/>
                  <a:pt x="5162291" y="2594558"/>
                  <a:pt x="5207000" y="2603500"/>
                </a:cubicBezTo>
                <a:cubicBezTo>
                  <a:pt x="5228167" y="2607733"/>
                  <a:pt x="5249675" y="2610520"/>
                  <a:pt x="5270500" y="2616200"/>
                </a:cubicBezTo>
                <a:cubicBezTo>
                  <a:pt x="5296331" y="2623245"/>
                  <a:pt x="5321538" y="2632450"/>
                  <a:pt x="5346700" y="2641600"/>
                </a:cubicBezTo>
                <a:cubicBezTo>
                  <a:pt x="5368125" y="2649391"/>
                  <a:pt x="5388173" y="2661126"/>
                  <a:pt x="5410200" y="2667000"/>
                </a:cubicBezTo>
                <a:cubicBezTo>
                  <a:pt x="5451914" y="2678124"/>
                  <a:pt x="5494867" y="2683933"/>
                  <a:pt x="5537200" y="2692400"/>
                </a:cubicBezTo>
                <a:cubicBezTo>
                  <a:pt x="5587573" y="2702475"/>
                  <a:pt x="5656347" y="2715182"/>
                  <a:pt x="5702300" y="2730500"/>
                </a:cubicBezTo>
                <a:lnTo>
                  <a:pt x="5740400" y="2743200"/>
                </a:lnTo>
                <a:cubicBezTo>
                  <a:pt x="5753100" y="2760133"/>
                  <a:pt x="5762429" y="2780225"/>
                  <a:pt x="5778500" y="2794000"/>
                </a:cubicBezTo>
                <a:cubicBezTo>
                  <a:pt x="5923331" y="2918141"/>
                  <a:pt x="5724066" y="2694662"/>
                  <a:pt x="5880100" y="2870200"/>
                </a:cubicBezTo>
                <a:cubicBezTo>
                  <a:pt x="5898109" y="2890460"/>
                  <a:pt x="5914636" y="2912015"/>
                  <a:pt x="5930900" y="2933700"/>
                </a:cubicBezTo>
                <a:cubicBezTo>
                  <a:pt x="5940058" y="2945911"/>
                  <a:pt x="5941442" y="2968304"/>
                  <a:pt x="5956300" y="2971800"/>
                </a:cubicBezTo>
                <a:cubicBezTo>
                  <a:pt x="6018249" y="2986376"/>
                  <a:pt x="6083300" y="2980267"/>
                  <a:pt x="6146800" y="2984500"/>
                </a:cubicBezTo>
                <a:cubicBezTo>
                  <a:pt x="6499679" y="3043313"/>
                  <a:pt x="6247710" y="3010973"/>
                  <a:pt x="6908800" y="2997200"/>
                </a:cubicBezTo>
                <a:cubicBezTo>
                  <a:pt x="6932424" y="2995625"/>
                  <a:pt x="7143908" y="2985210"/>
                  <a:pt x="7200900" y="2971800"/>
                </a:cubicBezTo>
                <a:cubicBezTo>
                  <a:pt x="7239993" y="2962602"/>
                  <a:pt x="7277100" y="2946400"/>
                  <a:pt x="7315200" y="2933700"/>
                </a:cubicBezTo>
                <a:cubicBezTo>
                  <a:pt x="7480300" y="2946400"/>
                  <a:pt x="7647076" y="2945119"/>
                  <a:pt x="7810500" y="2971800"/>
                </a:cubicBezTo>
                <a:cubicBezTo>
                  <a:pt x="7857212" y="2979426"/>
                  <a:pt x="7898119" y="3009046"/>
                  <a:pt x="7937500" y="3035300"/>
                </a:cubicBezTo>
                <a:cubicBezTo>
                  <a:pt x="7978701" y="3062767"/>
                  <a:pt x="7991204" y="3067505"/>
                  <a:pt x="8026400" y="3111500"/>
                </a:cubicBezTo>
                <a:cubicBezTo>
                  <a:pt x="8045470" y="3135338"/>
                  <a:pt x="8067547" y="3158740"/>
                  <a:pt x="8077200" y="3187700"/>
                </a:cubicBezTo>
                <a:lnTo>
                  <a:pt x="8102600" y="3263900"/>
                </a:lnTo>
                <a:cubicBezTo>
                  <a:pt x="8106833" y="3276600"/>
                  <a:pt x="8112053" y="3289013"/>
                  <a:pt x="8115300" y="3302000"/>
                </a:cubicBezTo>
                <a:lnTo>
                  <a:pt x="8128000" y="3352800"/>
                </a:lnTo>
                <a:cubicBezTo>
                  <a:pt x="8128428" y="3357941"/>
                  <a:pt x="8128095" y="3499016"/>
                  <a:pt x="8153400" y="3543300"/>
                </a:cubicBezTo>
                <a:cubicBezTo>
                  <a:pt x="8163902" y="3561678"/>
                  <a:pt x="8178800" y="3577167"/>
                  <a:pt x="8191500" y="3594100"/>
                </a:cubicBezTo>
                <a:cubicBezTo>
                  <a:pt x="8195733" y="3606800"/>
                  <a:pt x="8197558" y="3620577"/>
                  <a:pt x="8204200" y="3632200"/>
                </a:cubicBezTo>
                <a:cubicBezTo>
                  <a:pt x="8214702" y="3650578"/>
                  <a:pt x="8233430" y="3663782"/>
                  <a:pt x="8242300" y="3683000"/>
                </a:cubicBezTo>
                <a:cubicBezTo>
                  <a:pt x="8338885" y="3892268"/>
                  <a:pt x="8237729" y="3733294"/>
                  <a:pt x="8305800" y="3835400"/>
                </a:cubicBezTo>
                <a:cubicBezTo>
                  <a:pt x="8313475" y="3866101"/>
                  <a:pt x="8330649" y="3940315"/>
                  <a:pt x="8343900" y="3962400"/>
                </a:cubicBezTo>
                <a:lnTo>
                  <a:pt x="8420100" y="4089400"/>
                </a:lnTo>
                <a:lnTo>
                  <a:pt x="8458200" y="4152900"/>
                </a:lnTo>
                <a:cubicBezTo>
                  <a:pt x="8462433" y="4169833"/>
                  <a:pt x="8469611" y="4186293"/>
                  <a:pt x="8470900" y="4203700"/>
                </a:cubicBezTo>
                <a:cubicBezTo>
                  <a:pt x="8478099" y="4300892"/>
                  <a:pt x="8444850" y="4406376"/>
                  <a:pt x="8483600" y="4495800"/>
                </a:cubicBezTo>
                <a:cubicBezTo>
                  <a:pt x="8506984" y="4549763"/>
                  <a:pt x="8583398" y="4558399"/>
                  <a:pt x="8636000" y="4584700"/>
                </a:cubicBezTo>
                <a:cubicBezTo>
                  <a:pt x="8652933" y="4593167"/>
                  <a:pt x="8669399" y="4602642"/>
                  <a:pt x="8686800" y="4610100"/>
                </a:cubicBezTo>
                <a:cubicBezTo>
                  <a:pt x="8784401" y="4651929"/>
                  <a:pt x="8782827" y="4650576"/>
                  <a:pt x="8851900" y="4673600"/>
                </a:cubicBezTo>
                <a:cubicBezTo>
                  <a:pt x="8856133" y="4686300"/>
                  <a:pt x="8864600" y="4698313"/>
                  <a:pt x="8864600" y="4711700"/>
                </a:cubicBezTo>
                <a:cubicBezTo>
                  <a:pt x="8864600" y="4745830"/>
                  <a:pt x="8858005" y="4779720"/>
                  <a:pt x="8851900" y="4813300"/>
                </a:cubicBezTo>
                <a:cubicBezTo>
                  <a:pt x="8849505" y="4826471"/>
                  <a:pt x="8847419" y="4840833"/>
                  <a:pt x="8839200" y="4851400"/>
                </a:cubicBezTo>
                <a:cubicBezTo>
                  <a:pt x="8817147" y="4879754"/>
                  <a:pt x="8797078" y="4916241"/>
                  <a:pt x="8763000" y="4927600"/>
                </a:cubicBezTo>
                <a:lnTo>
                  <a:pt x="8724900" y="4940300"/>
                </a:lnTo>
                <a:cubicBezTo>
                  <a:pt x="8657167" y="4936067"/>
                  <a:pt x="8589260" y="4934034"/>
                  <a:pt x="8521700" y="4927600"/>
                </a:cubicBezTo>
                <a:cubicBezTo>
                  <a:pt x="8500211" y="4925553"/>
                  <a:pt x="8479438" y="4918761"/>
                  <a:pt x="8458200" y="4914900"/>
                </a:cubicBezTo>
                <a:cubicBezTo>
                  <a:pt x="8432865" y="4910294"/>
                  <a:pt x="8407451" y="4906116"/>
                  <a:pt x="8382000" y="4902200"/>
                </a:cubicBezTo>
                <a:cubicBezTo>
                  <a:pt x="8253976" y="4882504"/>
                  <a:pt x="8283863" y="4888840"/>
                  <a:pt x="8115300" y="4876800"/>
                </a:cubicBezTo>
                <a:cubicBezTo>
                  <a:pt x="8033351" y="4863142"/>
                  <a:pt x="7892945" y="4841823"/>
                  <a:pt x="7835900" y="4813300"/>
                </a:cubicBezTo>
                <a:lnTo>
                  <a:pt x="7785100" y="4787900"/>
                </a:lnTo>
                <a:cubicBezTo>
                  <a:pt x="7666567" y="4796367"/>
                  <a:pt x="7546911" y="4794955"/>
                  <a:pt x="7429500" y="4813300"/>
                </a:cubicBezTo>
                <a:cubicBezTo>
                  <a:pt x="7408587" y="4816568"/>
                  <a:pt x="7395924" y="4839097"/>
                  <a:pt x="7378700" y="4851400"/>
                </a:cubicBezTo>
                <a:cubicBezTo>
                  <a:pt x="7366280" y="4860272"/>
                  <a:pt x="7354252" y="4869974"/>
                  <a:pt x="7340600" y="4876800"/>
                </a:cubicBezTo>
                <a:cubicBezTo>
                  <a:pt x="7328626" y="4882787"/>
                  <a:pt x="7314474" y="4883513"/>
                  <a:pt x="7302500" y="4889500"/>
                </a:cubicBezTo>
                <a:cubicBezTo>
                  <a:pt x="7215295" y="4933103"/>
                  <a:pt x="7323412" y="4903098"/>
                  <a:pt x="7200900" y="4927600"/>
                </a:cubicBezTo>
                <a:cubicBezTo>
                  <a:pt x="7023100" y="4923367"/>
                  <a:pt x="6845350" y="4914900"/>
                  <a:pt x="6667500" y="4914900"/>
                </a:cubicBezTo>
                <a:cubicBezTo>
                  <a:pt x="6322181" y="4914900"/>
                  <a:pt x="6402479" y="4898605"/>
                  <a:pt x="6235700" y="4940300"/>
                </a:cubicBezTo>
                <a:cubicBezTo>
                  <a:pt x="6214533" y="4953000"/>
                  <a:pt x="6194757" y="4968375"/>
                  <a:pt x="6172200" y="4978400"/>
                </a:cubicBezTo>
                <a:cubicBezTo>
                  <a:pt x="6049185" y="5033073"/>
                  <a:pt x="6186124" y="4947951"/>
                  <a:pt x="6083300" y="5016500"/>
                </a:cubicBezTo>
                <a:cubicBezTo>
                  <a:pt x="6036733" y="5012267"/>
                  <a:pt x="5989889" y="5010413"/>
                  <a:pt x="5943600" y="5003800"/>
                </a:cubicBezTo>
                <a:cubicBezTo>
                  <a:pt x="5930348" y="5001907"/>
                  <a:pt x="5918415" y="4994622"/>
                  <a:pt x="5905500" y="4991100"/>
                </a:cubicBezTo>
                <a:cubicBezTo>
                  <a:pt x="5871821" y="4981915"/>
                  <a:pt x="5837018" y="4976739"/>
                  <a:pt x="5803900" y="4965700"/>
                </a:cubicBezTo>
                <a:cubicBezTo>
                  <a:pt x="5791200" y="4961467"/>
                  <a:pt x="5779005" y="4955201"/>
                  <a:pt x="5765800" y="4953000"/>
                </a:cubicBezTo>
                <a:cubicBezTo>
                  <a:pt x="5727987" y="4946698"/>
                  <a:pt x="5689600" y="4944533"/>
                  <a:pt x="5651500" y="4940300"/>
                </a:cubicBezTo>
                <a:cubicBezTo>
                  <a:pt x="5634567" y="4931833"/>
                  <a:pt x="5618101" y="4922358"/>
                  <a:pt x="5600700" y="4914900"/>
                </a:cubicBezTo>
                <a:cubicBezTo>
                  <a:pt x="5554802" y="4895229"/>
                  <a:pt x="5525481" y="4903508"/>
                  <a:pt x="5486400" y="4851400"/>
                </a:cubicBezTo>
                <a:cubicBezTo>
                  <a:pt x="5437524" y="4786232"/>
                  <a:pt x="5463267" y="4815567"/>
                  <a:pt x="5410200" y="4762500"/>
                </a:cubicBezTo>
                <a:cubicBezTo>
                  <a:pt x="5405967" y="4749800"/>
                  <a:pt x="5400747" y="4737387"/>
                  <a:pt x="5397500" y="4724400"/>
                </a:cubicBezTo>
                <a:cubicBezTo>
                  <a:pt x="5383802" y="4669607"/>
                  <a:pt x="5388459" y="4607731"/>
                  <a:pt x="5359400" y="4559300"/>
                </a:cubicBezTo>
                <a:cubicBezTo>
                  <a:pt x="5345625" y="4536342"/>
                  <a:pt x="5308189" y="4543511"/>
                  <a:pt x="5283200" y="4533900"/>
                </a:cubicBezTo>
                <a:cubicBezTo>
                  <a:pt x="5253109" y="4522326"/>
                  <a:pt x="5224487" y="4507120"/>
                  <a:pt x="5194300" y="4495800"/>
                </a:cubicBezTo>
                <a:cubicBezTo>
                  <a:pt x="5088018" y="4455944"/>
                  <a:pt x="4968197" y="4405880"/>
                  <a:pt x="4851400" y="4394200"/>
                </a:cubicBezTo>
                <a:cubicBezTo>
                  <a:pt x="4767048" y="4385765"/>
                  <a:pt x="4682067" y="4385733"/>
                  <a:pt x="4597400" y="4381500"/>
                </a:cubicBezTo>
                <a:cubicBezTo>
                  <a:pt x="4461933" y="4385733"/>
                  <a:pt x="4325892" y="4381040"/>
                  <a:pt x="4191000" y="4394200"/>
                </a:cubicBezTo>
                <a:cubicBezTo>
                  <a:pt x="4151029" y="4398100"/>
                  <a:pt x="4115662" y="4422560"/>
                  <a:pt x="4076700" y="4432300"/>
                </a:cubicBezTo>
                <a:cubicBezTo>
                  <a:pt x="3999925" y="4451494"/>
                  <a:pt x="4042459" y="4439480"/>
                  <a:pt x="3949700" y="4470400"/>
                </a:cubicBezTo>
                <a:cubicBezTo>
                  <a:pt x="3937000" y="4474633"/>
                  <a:pt x="3924727" y="4480475"/>
                  <a:pt x="3911600" y="4483100"/>
                </a:cubicBezTo>
                <a:cubicBezTo>
                  <a:pt x="3890433" y="4487333"/>
                  <a:pt x="3869041" y="4490565"/>
                  <a:pt x="3848100" y="4495800"/>
                </a:cubicBezTo>
                <a:cubicBezTo>
                  <a:pt x="3817905" y="4503349"/>
                  <a:pt x="3772138" y="4524577"/>
                  <a:pt x="3746500" y="4533900"/>
                </a:cubicBezTo>
                <a:cubicBezTo>
                  <a:pt x="3708757" y="4547625"/>
                  <a:pt x="3670300" y="4559300"/>
                  <a:pt x="3632200" y="4572000"/>
                </a:cubicBezTo>
                <a:cubicBezTo>
                  <a:pt x="3619500" y="4576233"/>
                  <a:pt x="3605452" y="4577605"/>
                  <a:pt x="3594100" y="4584700"/>
                </a:cubicBezTo>
                <a:cubicBezTo>
                  <a:pt x="3481148" y="4655295"/>
                  <a:pt x="3530388" y="4635571"/>
                  <a:pt x="3454400" y="4660900"/>
                </a:cubicBezTo>
                <a:cubicBezTo>
                  <a:pt x="3437467" y="4673600"/>
                  <a:pt x="3421405" y="4687554"/>
                  <a:pt x="3403600" y="4699000"/>
                </a:cubicBezTo>
                <a:cubicBezTo>
                  <a:pt x="3362072" y="4725697"/>
                  <a:pt x="3276600" y="4775200"/>
                  <a:pt x="3276600" y="4775200"/>
                </a:cubicBezTo>
                <a:cubicBezTo>
                  <a:pt x="3263900" y="4792133"/>
                  <a:pt x="3258894" y="4820335"/>
                  <a:pt x="3238500" y="4826000"/>
                </a:cubicBezTo>
                <a:cubicBezTo>
                  <a:pt x="3177181" y="4843033"/>
                  <a:pt x="3111380" y="4832938"/>
                  <a:pt x="3048000" y="4838700"/>
                </a:cubicBezTo>
                <a:cubicBezTo>
                  <a:pt x="3018189" y="4841410"/>
                  <a:pt x="2988733" y="4847167"/>
                  <a:pt x="2959100" y="4851400"/>
                </a:cubicBezTo>
                <a:cubicBezTo>
                  <a:pt x="2772833" y="4847167"/>
                  <a:pt x="2586236" y="4850568"/>
                  <a:pt x="2400300" y="4838700"/>
                </a:cubicBezTo>
                <a:cubicBezTo>
                  <a:pt x="2358635" y="4836041"/>
                  <a:pt x="2331698" y="4755335"/>
                  <a:pt x="2324100" y="4737100"/>
                </a:cubicBezTo>
                <a:cubicBezTo>
                  <a:pt x="2313802" y="4712386"/>
                  <a:pt x="2298700" y="4660900"/>
                  <a:pt x="2298700" y="4660900"/>
                </a:cubicBezTo>
                <a:cubicBezTo>
                  <a:pt x="2294467" y="4580467"/>
                  <a:pt x="2292689" y="4499866"/>
                  <a:pt x="2286000" y="4419600"/>
                </a:cubicBezTo>
                <a:cubicBezTo>
                  <a:pt x="2284207" y="4398089"/>
                  <a:pt x="2277161" y="4377338"/>
                  <a:pt x="2273300" y="4356100"/>
                </a:cubicBezTo>
                <a:cubicBezTo>
                  <a:pt x="2252541" y="4241924"/>
                  <a:pt x="2270363" y="4318953"/>
                  <a:pt x="2247900" y="4229100"/>
                </a:cubicBezTo>
                <a:cubicBezTo>
                  <a:pt x="2252133" y="4152900"/>
                  <a:pt x="2247524" y="4075689"/>
                  <a:pt x="2260600" y="4000500"/>
                </a:cubicBezTo>
                <a:cubicBezTo>
                  <a:pt x="2264829" y="3976181"/>
                  <a:pt x="2283069" y="3956105"/>
                  <a:pt x="2298700" y="3937000"/>
                </a:cubicBezTo>
                <a:cubicBezTo>
                  <a:pt x="2321447" y="3909199"/>
                  <a:pt x="2374900" y="3860800"/>
                  <a:pt x="2374900" y="3860800"/>
                </a:cubicBezTo>
                <a:cubicBezTo>
                  <a:pt x="2379133" y="3843867"/>
                  <a:pt x="2382467" y="3826683"/>
                  <a:pt x="2387600" y="3810000"/>
                </a:cubicBezTo>
                <a:cubicBezTo>
                  <a:pt x="2403826" y="3757264"/>
                  <a:pt x="2427293" y="3685765"/>
                  <a:pt x="2451100" y="3632200"/>
                </a:cubicBezTo>
                <a:cubicBezTo>
                  <a:pt x="2458789" y="3614900"/>
                  <a:pt x="2468033" y="3598333"/>
                  <a:pt x="2476500" y="3581400"/>
                </a:cubicBezTo>
                <a:cubicBezTo>
                  <a:pt x="2468033" y="3551767"/>
                  <a:pt x="2468195" y="3518143"/>
                  <a:pt x="2451100" y="3492500"/>
                </a:cubicBezTo>
                <a:cubicBezTo>
                  <a:pt x="2441189" y="3477633"/>
                  <a:pt x="2380881" y="3461405"/>
                  <a:pt x="2362200" y="3454400"/>
                </a:cubicBezTo>
                <a:cubicBezTo>
                  <a:pt x="2340854" y="3446395"/>
                  <a:pt x="2320169" y="3436668"/>
                  <a:pt x="2298700" y="3429000"/>
                </a:cubicBezTo>
                <a:cubicBezTo>
                  <a:pt x="2260879" y="3415492"/>
                  <a:pt x="2217816" y="3413177"/>
                  <a:pt x="2184400" y="3390900"/>
                </a:cubicBezTo>
                <a:cubicBezTo>
                  <a:pt x="2171700" y="3382433"/>
                  <a:pt x="2159952" y="3372326"/>
                  <a:pt x="2146300" y="3365500"/>
                </a:cubicBezTo>
                <a:cubicBezTo>
                  <a:pt x="2134326" y="3359513"/>
                  <a:pt x="2120174" y="3358787"/>
                  <a:pt x="2108200" y="3352800"/>
                </a:cubicBezTo>
                <a:cubicBezTo>
                  <a:pt x="2078805" y="3338102"/>
                  <a:pt x="2053066" y="3313876"/>
                  <a:pt x="2032000" y="3289300"/>
                </a:cubicBezTo>
                <a:cubicBezTo>
                  <a:pt x="2018225" y="3273229"/>
                  <a:pt x="2005118" y="3256449"/>
                  <a:pt x="1993900" y="3238500"/>
                </a:cubicBezTo>
                <a:cubicBezTo>
                  <a:pt x="1983866" y="3222446"/>
                  <a:pt x="1980620" y="3202244"/>
                  <a:pt x="1968500" y="3187700"/>
                </a:cubicBezTo>
                <a:cubicBezTo>
                  <a:pt x="1958729" y="3175974"/>
                  <a:pt x="1943652" y="3169873"/>
                  <a:pt x="1930400" y="3162300"/>
                </a:cubicBezTo>
                <a:cubicBezTo>
                  <a:pt x="1864676" y="3124744"/>
                  <a:pt x="1893167" y="3143467"/>
                  <a:pt x="1816100" y="3124200"/>
                </a:cubicBezTo>
                <a:cubicBezTo>
                  <a:pt x="1803113" y="3120953"/>
                  <a:pt x="1790535" y="3116200"/>
                  <a:pt x="1778000" y="3111500"/>
                </a:cubicBezTo>
                <a:cubicBezTo>
                  <a:pt x="1756654" y="3103495"/>
                  <a:pt x="1737106" y="3089049"/>
                  <a:pt x="1714500" y="3086100"/>
                </a:cubicBezTo>
                <a:cubicBezTo>
                  <a:pt x="1638824" y="3076229"/>
                  <a:pt x="1562009" y="3079038"/>
                  <a:pt x="1485900" y="3073400"/>
                </a:cubicBezTo>
                <a:cubicBezTo>
                  <a:pt x="1447670" y="3070568"/>
                  <a:pt x="1409700" y="3064933"/>
                  <a:pt x="1371600" y="3060700"/>
                </a:cubicBezTo>
                <a:cubicBezTo>
                  <a:pt x="1263101" y="3033575"/>
                  <a:pt x="1199285" y="3023351"/>
                  <a:pt x="1092200" y="2959100"/>
                </a:cubicBezTo>
                <a:cubicBezTo>
                  <a:pt x="1071033" y="2946400"/>
                  <a:pt x="1049239" y="2934692"/>
                  <a:pt x="1028700" y="2921000"/>
                </a:cubicBezTo>
                <a:cubicBezTo>
                  <a:pt x="1011088" y="2909259"/>
                  <a:pt x="996403" y="2893179"/>
                  <a:pt x="977900" y="2882900"/>
                </a:cubicBezTo>
                <a:cubicBezTo>
                  <a:pt x="957972" y="2871829"/>
                  <a:pt x="933948" y="2869229"/>
                  <a:pt x="914400" y="2857500"/>
                </a:cubicBezTo>
                <a:cubicBezTo>
                  <a:pt x="891156" y="2843554"/>
                  <a:pt x="871300" y="2824550"/>
                  <a:pt x="850900" y="2806700"/>
                </a:cubicBezTo>
                <a:cubicBezTo>
                  <a:pt x="837383" y="2794873"/>
                  <a:pt x="827744" y="2778563"/>
                  <a:pt x="812800" y="2768600"/>
                </a:cubicBezTo>
                <a:cubicBezTo>
                  <a:pt x="801661" y="2761174"/>
                  <a:pt x="787400" y="2760133"/>
                  <a:pt x="774700" y="2755900"/>
                </a:cubicBezTo>
                <a:cubicBezTo>
                  <a:pt x="751225" y="2738294"/>
                  <a:pt x="703489" y="2706234"/>
                  <a:pt x="685800" y="2679700"/>
                </a:cubicBezTo>
                <a:cubicBezTo>
                  <a:pt x="678374" y="2668561"/>
                  <a:pt x="677333" y="2654300"/>
                  <a:pt x="673100" y="2641600"/>
                </a:cubicBezTo>
                <a:cubicBezTo>
                  <a:pt x="677333" y="2455333"/>
                  <a:pt x="677879" y="2268946"/>
                  <a:pt x="685800" y="2082800"/>
                </a:cubicBezTo>
                <a:cubicBezTo>
                  <a:pt x="686369" y="2069425"/>
                  <a:pt x="689930" y="2054984"/>
                  <a:pt x="698500" y="2044700"/>
                </a:cubicBezTo>
                <a:cubicBezTo>
                  <a:pt x="737744" y="1997607"/>
                  <a:pt x="754250" y="2013950"/>
                  <a:pt x="800100" y="1981200"/>
                </a:cubicBezTo>
                <a:cubicBezTo>
                  <a:pt x="814715" y="1970761"/>
                  <a:pt x="826702" y="1956898"/>
                  <a:pt x="838200" y="1943100"/>
                </a:cubicBezTo>
                <a:cubicBezTo>
                  <a:pt x="847971" y="1931374"/>
                  <a:pt x="850900" y="1913467"/>
                  <a:pt x="863600" y="1905000"/>
                </a:cubicBezTo>
                <a:cubicBezTo>
                  <a:pt x="878123" y="1895318"/>
                  <a:pt x="897617" y="1897095"/>
                  <a:pt x="914400" y="1892300"/>
                </a:cubicBezTo>
                <a:cubicBezTo>
                  <a:pt x="927272" y="1888622"/>
                  <a:pt x="939800" y="1883833"/>
                  <a:pt x="952500" y="1879600"/>
                </a:cubicBezTo>
                <a:cubicBezTo>
                  <a:pt x="1014484" y="1786624"/>
                  <a:pt x="955153" y="1889083"/>
                  <a:pt x="990600" y="1676400"/>
                </a:cubicBezTo>
                <a:cubicBezTo>
                  <a:pt x="994348" y="1653913"/>
                  <a:pt x="1008209" y="1634325"/>
                  <a:pt x="1016000" y="1612900"/>
                </a:cubicBezTo>
                <a:cubicBezTo>
                  <a:pt x="1025150" y="1587738"/>
                  <a:pt x="1027909" y="1559827"/>
                  <a:pt x="1041400" y="1536700"/>
                </a:cubicBezTo>
                <a:cubicBezTo>
                  <a:pt x="1083974" y="1463717"/>
                  <a:pt x="1133022" y="1437079"/>
                  <a:pt x="1206500" y="1397000"/>
                </a:cubicBezTo>
                <a:cubicBezTo>
                  <a:pt x="1218252" y="1390590"/>
                  <a:pt x="1231287" y="1385701"/>
                  <a:pt x="1244600" y="1384300"/>
                </a:cubicBezTo>
                <a:cubicBezTo>
                  <a:pt x="1312093" y="1377196"/>
                  <a:pt x="1380067" y="1375833"/>
                  <a:pt x="1447800" y="1371600"/>
                </a:cubicBezTo>
                <a:cubicBezTo>
                  <a:pt x="1468967" y="1354667"/>
                  <a:pt x="1488314" y="1335166"/>
                  <a:pt x="1511300" y="1320800"/>
                </a:cubicBezTo>
                <a:cubicBezTo>
                  <a:pt x="1522652" y="1313705"/>
                  <a:pt x="1537095" y="1313373"/>
                  <a:pt x="1549400" y="1308100"/>
                </a:cubicBezTo>
                <a:cubicBezTo>
                  <a:pt x="1566801" y="1300642"/>
                  <a:pt x="1583267" y="1291167"/>
                  <a:pt x="1600200" y="1282700"/>
                </a:cubicBezTo>
                <a:cubicBezTo>
                  <a:pt x="1706033" y="1286933"/>
                  <a:pt x="1813133" y="1278534"/>
                  <a:pt x="1917700" y="1295400"/>
                </a:cubicBezTo>
                <a:cubicBezTo>
                  <a:pt x="1947838" y="1300261"/>
                  <a:pt x="1968500" y="1329267"/>
                  <a:pt x="1993900" y="1346200"/>
                </a:cubicBezTo>
                <a:lnTo>
                  <a:pt x="2032000" y="1371600"/>
                </a:lnTo>
                <a:cubicBezTo>
                  <a:pt x="2061976" y="1416564"/>
                  <a:pt x="2052895" y="1422400"/>
                  <a:pt x="2120900" y="1422400"/>
                </a:cubicBezTo>
                <a:cubicBezTo>
                  <a:pt x="2277591" y="1422400"/>
                  <a:pt x="2434167" y="1413933"/>
                  <a:pt x="2590800" y="1409700"/>
                </a:cubicBezTo>
                <a:cubicBezTo>
                  <a:pt x="2681767" y="1379378"/>
                  <a:pt x="2577707" y="1422728"/>
                  <a:pt x="2654300" y="1358900"/>
                </a:cubicBezTo>
                <a:cubicBezTo>
                  <a:pt x="2668844" y="1346780"/>
                  <a:pt x="2688662" y="1342893"/>
                  <a:pt x="2705100" y="1333500"/>
                </a:cubicBezTo>
                <a:cubicBezTo>
                  <a:pt x="2799167" y="1279748"/>
                  <a:pt x="2678118" y="1321433"/>
                  <a:pt x="2870200" y="1244600"/>
                </a:cubicBezTo>
                <a:cubicBezTo>
                  <a:pt x="3258431" y="1089308"/>
                  <a:pt x="2937903" y="1221628"/>
                  <a:pt x="3124200" y="1168400"/>
                </a:cubicBezTo>
                <a:cubicBezTo>
                  <a:pt x="3162816" y="1157367"/>
                  <a:pt x="3200400" y="1143000"/>
                  <a:pt x="3238500" y="1130300"/>
                </a:cubicBezTo>
                <a:cubicBezTo>
                  <a:pt x="3251200" y="1126067"/>
                  <a:pt x="3263613" y="1120847"/>
                  <a:pt x="3276600" y="1117600"/>
                </a:cubicBezTo>
                <a:cubicBezTo>
                  <a:pt x="3293533" y="1113367"/>
                  <a:pt x="3310333" y="1108557"/>
                  <a:pt x="3327400" y="1104900"/>
                </a:cubicBezTo>
                <a:cubicBezTo>
                  <a:pt x="3369613" y="1095854"/>
                  <a:pt x="3411662" y="1085605"/>
                  <a:pt x="3454400" y="1079500"/>
                </a:cubicBezTo>
                <a:cubicBezTo>
                  <a:pt x="3520995" y="1069986"/>
                  <a:pt x="3554889" y="1065847"/>
                  <a:pt x="3619500" y="1054100"/>
                </a:cubicBezTo>
                <a:cubicBezTo>
                  <a:pt x="3640738" y="1050239"/>
                  <a:pt x="3661833" y="1045633"/>
                  <a:pt x="3683000" y="1041400"/>
                </a:cubicBezTo>
                <a:cubicBezTo>
                  <a:pt x="3706926" y="1017474"/>
                  <a:pt x="3727374" y="992045"/>
                  <a:pt x="3759200" y="977900"/>
                </a:cubicBezTo>
                <a:cubicBezTo>
                  <a:pt x="3783666" y="967026"/>
                  <a:pt x="3835400" y="952500"/>
                  <a:pt x="3835400" y="952500"/>
                </a:cubicBezTo>
                <a:cubicBezTo>
                  <a:pt x="3831167" y="939800"/>
                  <a:pt x="3822700" y="927787"/>
                  <a:pt x="3822700" y="914400"/>
                </a:cubicBezTo>
                <a:cubicBezTo>
                  <a:pt x="3822700" y="895994"/>
                  <a:pt x="3847958" y="848474"/>
                  <a:pt x="3860800" y="838200"/>
                </a:cubicBezTo>
                <a:cubicBezTo>
                  <a:pt x="3871253" y="829837"/>
                  <a:pt x="3886200" y="829733"/>
                  <a:pt x="3898900" y="825500"/>
                </a:cubicBezTo>
                <a:cubicBezTo>
                  <a:pt x="3971693" y="716311"/>
                  <a:pt x="3874766" y="844807"/>
                  <a:pt x="3962400" y="774700"/>
                </a:cubicBezTo>
                <a:cubicBezTo>
                  <a:pt x="3974319" y="765165"/>
                  <a:pt x="3977007" y="747393"/>
                  <a:pt x="3987800" y="736600"/>
                </a:cubicBezTo>
                <a:cubicBezTo>
                  <a:pt x="3998593" y="725807"/>
                  <a:pt x="4013981" y="720735"/>
                  <a:pt x="4025900" y="711200"/>
                </a:cubicBezTo>
                <a:cubicBezTo>
                  <a:pt x="4035250" y="703720"/>
                  <a:pt x="4042833" y="694267"/>
                  <a:pt x="4051300" y="685800"/>
                </a:cubicBezTo>
              </a:path>
            </a:pathLst>
          </a:custGeom>
        </p:spPr>
        <p:style>
          <a:lnRef idx="2">
            <a:schemeClr val="accent1"/>
          </a:lnRef>
          <a:fillRef idx="0">
            <a:schemeClr val="accent1"/>
          </a:fillRef>
          <a:effectRef idx="1">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 name="Text Box 1"/>
          <p:cNvSpPr txBox="1"/>
          <p:nvPr/>
        </p:nvSpPr>
        <p:spPr>
          <a:xfrm>
            <a:off x="1785620" y="-114300"/>
            <a:ext cx="6304915" cy="678180"/>
          </a:xfrm>
          <a:prstGeom prst="rect">
            <a:avLst/>
          </a:prstGeom>
          <a:noFill/>
          <a:ln>
            <a:noFill/>
          </a:ln>
          <a:effectLst/>
          <a:extLst>
            <a:ext uri="{C572A759-6A51-4108-AA02-DFA0A04FC94B}">
              <ma14:wrappingTextBoxFlag xmlns:ma14="http://schemas.microsoft.com/office/mac/drawingml/2011/main"/>
            </a:ext>
          </a:extLst>
        </p:spPr>
        <p:txBody>
          <a:bodyPr rot="0" spcFirstLastPara="0" vert="horz" wrap="none" lIns="91440" tIns="45720" rIns="91440" bIns="45720" numCol="1" spcCol="0" rtlCol="0" fromWordArt="0" anchor="t" anchorCtr="0" forceAA="0" compatLnSpc="1">
            <a:prstTxWarp prst="textNoShape">
              <a:avLst/>
            </a:prstTxWarp>
            <a:spAutoFit/>
          </a:bodyPr>
          <a:lstStyle/>
          <a:p>
            <a:pPr marL="0" marR="0">
              <a:spcBef>
                <a:spcPts val="0"/>
              </a:spcBef>
              <a:spcAft>
                <a:spcPts val="0"/>
              </a:spcAft>
            </a:pPr>
            <a:r>
              <a:rPr lang="en-US" sz="3600" b="1">
                <a:ln>
                  <a:noFill/>
                </a:ln>
                <a:solidFill>
                  <a:srgbClr val="FF0000"/>
                </a:solidFill>
                <a:effectLst>
                  <a:outerShdw blurRad="41275" dist="20320" dir="1800000" algn="tl">
                    <a:srgbClr val="000000">
                      <a:alpha val="40000"/>
                    </a:srgbClr>
                  </a:outerShdw>
                </a:effectLst>
                <a:latin typeface="Cambria"/>
                <a:ea typeface="ＭＳ 明朝"/>
                <a:cs typeface="Times New Roman"/>
              </a:rPr>
              <a:t>Road Map to Implementation</a:t>
            </a:r>
            <a:endParaRPr lang="en-US" sz="1200">
              <a:effectLst/>
              <a:latin typeface="Cambria"/>
              <a:ea typeface="ＭＳ 明朝"/>
              <a:cs typeface="Times New Roman"/>
            </a:endParaRPr>
          </a:p>
        </p:txBody>
      </p:sp>
      <p:sp>
        <p:nvSpPr>
          <p:cNvPr id="5" name="Text Box 10"/>
          <p:cNvSpPr txBox="1"/>
          <p:nvPr/>
        </p:nvSpPr>
        <p:spPr>
          <a:xfrm>
            <a:off x="0" y="609600"/>
            <a:ext cx="6286500" cy="1143000"/>
          </a:xfrm>
          <a:prstGeom prst="rect">
            <a:avLst/>
          </a:prstGeom>
          <a:solidFill>
            <a:srgbClr val="3366FF"/>
          </a:solidFill>
          <a:ln>
            <a:solidFill>
              <a:srgbClr val="0000FF"/>
            </a:solid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800" b="1" dirty="0">
                <a:solidFill>
                  <a:srgbClr val="FFFFFF"/>
                </a:solidFill>
                <a:effectLst/>
                <a:ea typeface="ＭＳ 明朝"/>
                <a:cs typeface="Times New Roman"/>
              </a:rPr>
              <a:t>Origination Site:  </a:t>
            </a:r>
            <a:endParaRPr lang="en-US" sz="1200" dirty="0">
              <a:effectLst/>
              <a:ea typeface="ＭＳ 明朝"/>
              <a:cs typeface="Times New Roman"/>
            </a:endParaRPr>
          </a:p>
          <a:p>
            <a:pPr marL="0" marR="0">
              <a:spcBef>
                <a:spcPts val="0"/>
              </a:spcBef>
              <a:spcAft>
                <a:spcPts val="0"/>
              </a:spcAft>
            </a:pPr>
            <a:r>
              <a:rPr lang="en-US" sz="1800" b="1" dirty="0">
                <a:solidFill>
                  <a:srgbClr val="FFFFFF"/>
                </a:solidFill>
                <a:effectLst/>
                <a:ea typeface="ＭＳ 明朝"/>
                <a:cs typeface="Times New Roman"/>
              </a:rPr>
              <a:t>INVESTIGATIONS</a:t>
            </a:r>
            <a:endParaRPr lang="en-US" sz="1200" dirty="0">
              <a:effectLst/>
              <a:ea typeface="ＭＳ 明朝"/>
              <a:cs typeface="Times New Roman"/>
            </a:endParaRPr>
          </a:p>
          <a:p>
            <a:pPr marL="0" marR="0">
              <a:spcBef>
                <a:spcPts val="0"/>
              </a:spcBef>
              <a:spcAft>
                <a:spcPts val="0"/>
              </a:spcAft>
            </a:pPr>
            <a:r>
              <a:rPr lang="en-US" sz="1800" b="1" dirty="0">
                <a:solidFill>
                  <a:srgbClr val="FFFFFF"/>
                </a:solidFill>
                <a:effectLst/>
                <a:ea typeface="ＭＳ 明朝"/>
                <a:cs typeface="Times New Roman"/>
              </a:rPr>
              <a:t>- </a:t>
            </a:r>
            <a:r>
              <a:rPr lang="en-US" sz="1800" dirty="0">
                <a:solidFill>
                  <a:srgbClr val="FFFFFF"/>
                </a:solidFill>
                <a:effectLst/>
                <a:ea typeface="ＭＳ 明朝"/>
                <a:cs typeface="Times New Roman"/>
              </a:rPr>
              <a:t>Understand how to navigate the document</a:t>
            </a:r>
            <a:endParaRPr lang="en-US" sz="1200" dirty="0">
              <a:effectLst/>
              <a:ea typeface="ＭＳ 明朝"/>
              <a:cs typeface="Times New Roman"/>
            </a:endParaRPr>
          </a:p>
          <a:p>
            <a:pPr marL="0" marR="0">
              <a:spcBef>
                <a:spcPts val="0"/>
              </a:spcBef>
              <a:spcAft>
                <a:spcPts val="0"/>
              </a:spcAft>
            </a:pPr>
            <a:r>
              <a:rPr lang="en-US" sz="1800" dirty="0">
                <a:solidFill>
                  <a:srgbClr val="FFFFFF"/>
                </a:solidFill>
                <a:effectLst/>
                <a:ea typeface="ＭＳ 明朝"/>
                <a:cs typeface="Times New Roman"/>
              </a:rPr>
              <a:t>- Understand the curriculum expectations of the document</a:t>
            </a:r>
            <a:endParaRPr lang="en-US" sz="1200" dirty="0">
              <a:effectLst/>
              <a:ea typeface="ＭＳ 明朝"/>
              <a:cs typeface="Times New Roman"/>
            </a:endParaRPr>
          </a:p>
          <a:p>
            <a:pPr marL="0" marR="0">
              <a:spcBef>
                <a:spcPts val="0"/>
              </a:spcBef>
              <a:spcAft>
                <a:spcPts val="0"/>
              </a:spcAft>
            </a:pPr>
            <a:r>
              <a:rPr lang="en-US" sz="1800" dirty="0">
                <a:effectLst/>
                <a:ea typeface="ＭＳ 明朝"/>
                <a:cs typeface="Times New Roman"/>
              </a:rPr>
              <a:t>- </a:t>
            </a:r>
            <a:endParaRPr lang="en-US" sz="1200" dirty="0">
              <a:effectLst/>
              <a:ea typeface="ＭＳ 明朝"/>
              <a:cs typeface="Times New Roman"/>
            </a:endParaRPr>
          </a:p>
        </p:txBody>
      </p:sp>
      <p:sp>
        <p:nvSpPr>
          <p:cNvPr id="6" name="Text Box 11"/>
          <p:cNvSpPr txBox="1"/>
          <p:nvPr/>
        </p:nvSpPr>
        <p:spPr>
          <a:xfrm>
            <a:off x="4495800" y="1981200"/>
            <a:ext cx="3886200" cy="1028700"/>
          </a:xfrm>
          <a:prstGeom prst="rect">
            <a:avLst/>
          </a:prstGeom>
          <a:solidFill>
            <a:srgbClr val="3366FF"/>
          </a:solidFill>
          <a:ln>
            <a:solidFill>
              <a:srgbClr val="3366FF"/>
            </a:solid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800" b="1" dirty="0">
                <a:solidFill>
                  <a:srgbClr val="FFFFFF"/>
                </a:solidFill>
                <a:effectLst/>
                <a:ea typeface="ＭＳ 明朝"/>
                <a:cs typeface="Times New Roman"/>
              </a:rPr>
              <a:t>Stop 1:  DETERMINING DESIRED RESULTS</a:t>
            </a:r>
            <a:endParaRPr lang="en-US" sz="1200" dirty="0">
              <a:effectLst/>
              <a:ea typeface="ＭＳ 明朝"/>
              <a:cs typeface="Times New Roman"/>
            </a:endParaRPr>
          </a:p>
          <a:p>
            <a:pPr marL="0" marR="0">
              <a:spcBef>
                <a:spcPts val="0"/>
              </a:spcBef>
              <a:spcAft>
                <a:spcPts val="0"/>
              </a:spcAft>
            </a:pPr>
            <a:r>
              <a:rPr lang="en-US" sz="1800" dirty="0">
                <a:solidFill>
                  <a:srgbClr val="FFFFFF"/>
                </a:solidFill>
                <a:effectLst/>
                <a:ea typeface="ＭＳ 明朝"/>
                <a:cs typeface="Times New Roman"/>
              </a:rPr>
              <a:t>(Unit Development) </a:t>
            </a:r>
            <a:endParaRPr lang="en-US" sz="1200" dirty="0">
              <a:effectLst/>
              <a:ea typeface="ＭＳ 明朝"/>
              <a:cs typeface="Times New Roman"/>
            </a:endParaRPr>
          </a:p>
          <a:p>
            <a:pPr marL="0" marR="0">
              <a:spcBef>
                <a:spcPts val="0"/>
              </a:spcBef>
              <a:spcAft>
                <a:spcPts val="0"/>
              </a:spcAft>
            </a:pPr>
            <a:r>
              <a:rPr lang="en-US" sz="1200" dirty="0">
                <a:effectLst/>
                <a:ea typeface="ＭＳ 明朝"/>
                <a:cs typeface="Times New Roman"/>
              </a:rPr>
              <a:t> </a:t>
            </a:r>
          </a:p>
        </p:txBody>
      </p:sp>
      <p:sp>
        <p:nvSpPr>
          <p:cNvPr id="7" name="Text Box 12"/>
          <p:cNvSpPr txBox="1"/>
          <p:nvPr/>
        </p:nvSpPr>
        <p:spPr>
          <a:xfrm>
            <a:off x="4757420" y="3429000"/>
            <a:ext cx="4386580" cy="685800"/>
          </a:xfrm>
          <a:prstGeom prst="rect">
            <a:avLst/>
          </a:prstGeom>
          <a:solidFill>
            <a:srgbClr val="3366FF"/>
          </a:solidFill>
          <a:ln>
            <a:solidFill>
              <a:srgbClr val="3366FF"/>
            </a:solid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800" b="1" dirty="0">
                <a:solidFill>
                  <a:srgbClr val="FFFFFF"/>
                </a:solidFill>
                <a:effectLst/>
                <a:ea typeface="ＭＳ 明朝"/>
                <a:cs typeface="Times New Roman"/>
              </a:rPr>
              <a:t>Stop 2:  EVIDENCE OF UNDERSTANDING- </a:t>
            </a:r>
            <a:endParaRPr lang="en-US" sz="1200" dirty="0">
              <a:effectLst/>
              <a:ea typeface="ＭＳ 明朝"/>
              <a:cs typeface="Times New Roman"/>
            </a:endParaRPr>
          </a:p>
          <a:p>
            <a:pPr marL="0" marR="0">
              <a:spcBef>
                <a:spcPts val="0"/>
              </a:spcBef>
              <a:spcAft>
                <a:spcPts val="0"/>
              </a:spcAft>
            </a:pPr>
            <a:r>
              <a:rPr lang="en-US" sz="1800" b="1" dirty="0">
                <a:solidFill>
                  <a:srgbClr val="FFFFFF"/>
                </a:solidFill>
                <a:effectLst/>
                <a:ea typeface="ＭＳ 明朝"/>
                <a:cs typeface="Times New Roman"/>
              </a:rPr>
              <a:t>Assessments </a:t>
            </a:r>
            <a:r>
              <a:rPr lang="en-US" sz="1800" dirty="0">
                <a:solidFill>
                  <a:srgbClr val="FFFFFF"/>
                </a:solidFill>
                <a:effectLst/>
                <a:ea typeface="ＭＳ 明朝"/>
                <a:cs typeface="Times New Roman"/>
              </a:rPr>
              <a:t>(Unit Development) </a:t>
            </a:r>
            <a:endParaRPr lang="en-US" sz="1200" dirty="0">
              <a:effectLst/>
              <a:ea typeface="ＭＳ 明朝"/>
              <a:cs typeface="Times New Roman"/>
            </a:endParaRPr>
          </a:p>
          <a:p>
            <a:pPr marL="0" marR="0">
              <a:spcBef>
                <a:spcPts val="0"/>
              </a:spcBef>
              <a:spcAft>
                <a:spcPts val="0"/>
              </a:spcAft>
            </a:pPr>
            <a:r>
              <a:rPr lang="en-US" sz="1800" dirty="0">
                <a:effectLst/>
                <a:ea typeface="ＭＳ 明朝"/>
                <a:cs typeface="Times New Roman"/>
              </a:rPr>
              <a:t> </a:t>
            </a:r>
            <a:endParaRPr lang="en-US" sz="1200" dirty="0">
              <a:effectLst/>
              <a:ea typeface="ＭＳ 明朝"/>
              <a:cs typeface="Times New Roman"/>
            </a:endParaRPr>
          </a:p>
        </p:txBody>
      </p:sp>
      <p:sp>
        <p:nvSpPr>
          <p:cNvPr id="8" name="Text Box 13"/>
          <p:cNvSpPr txBox="1"/>
          <p:nvPr/>
        </p:nvSpPr>
        <p:spPr>
          <a:xfrm>
            <a:off x="7399020" y="4914900"/>
            <a:ext cx="1973580" cy="1028700"/>
          </a:xfrm>
          <a:prstGeom prst="rect">
            <a:avLst/>
          </a:prstGeom>
          <a:solidFill>
            <a:srgbClr val="3366FF"/>
          </a:solidFill>
          <a:ln>
            <a:solidFill>
              <a:srgbClr val="3366FF"/>
            </a:solid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800" b="1" dirty="0">
                <a:solidFill>
                  <a:srgbClr val="FFFFFF"/>
                </a:solidFill>
                <a:effectLst/>
                <a:ea typeface="ＭＳ 明朝"/>
                <a:cs typeface="Times New Roman"/>
              </a:rPr>
              <a:t>Stop 3:  DEVELOP</a:t>
            </a:r>
            <a:endParaRPr lang="en-US" sz="1200" dirty="0">
              <a:effectLst/>
              <a:ea typeface="ＭＳ 明朝"/>
              <a:cs typeface="Times New Roman"/>
            </a:endParaRPr>
          </a:p>
          <a:p>
            <a:pPr marL="0" marR="0">
              <a:spcBef>
                <a:spcPts val="0"/>
              </a:spcBef>
              <a:spcAft>
                <a:spcPts val="0"/>
              </a:spcAft>
            </a:pPr>
            <a:r>
              <a:rPr lang="en-US" sz="1800" b="1" dirty="0">
                <a:solidFill>
                  <a:srgbClr val="FFFFFF"/>
                </a:solidFill>
                <a:effectLst/>
                <a:ea typeface="ＭＳ 明朝"/>
                <a:cs typeface="Times New Roman"/>
              </a:rPr>
              <a:t>LEARNING PLAN</a:t>
            </a:r>
            <a:endParaRPr lang="en-US" sz="1200" dirty="0">
              <a:effectLst/>
              <a:ea typeface="ＭＳ 明朝"/>
              <a:cs typeface="Times New Roman"/>
            </a:endParaRPr>
          </a:p>
          <a:p>
            <a:pPr marL="0" marR="0">
              <a:spcBef>
                <a:spcPts val="0"/>
              </a:spcBef>
              <a:spcAft>
                <a:spcPts val="0"/>
              </a:spcAft>
            </a:pPr>
            <a:r>
              <a:rPr lang="en-US" sz="1800" dirty="0">
                <a:solidFill>
                  <a:srgbClr val="FFFFFF"/>
                </a:solidFill>
                <a:effectLst/>
                <a:ea typeface="ＭＳ 明朝"/>
                <a:cs typeface="Times New Roman"/>
              </a:rPr>
              <a:t>(Unit Development)</a:t>
            </a:r>
            <a:endParaRPr lang="en-US" sz="1200" dirty="0">
              <a:effectLst/>
              <a:ea typeface="ＭＳ 明朝"/>
              <a:cs typeface="Times New Roman"/>
            </a:endParaRPr>
          </a:p>
        </p:txBody>
      </p:sp>
      <p:sp>
        <p:nvSpPr>
          <p:cNvPr id="9" name="Text Box 14"/>
          <p:cNvSpPr txBox="1"/>
          <p:nvPr/>
        </p:nvSpPr>
        <p:spPr>
          <a:xfrm>
            <a:off x="3962400" y="5739022"/>
            <a:ext cx="2400300" cy="1028700"/>
          </a:xfrm>
          <a:prstGeom prst="rect">
            <a:avLst/>
          </a:prstGeom>
          <a:solidFill>
            <a:srgbClr val="3366FF"/>
          </a:solidFill>
          <a:ln>
            <a:solidFill>
              <a:srgbClr val="3366FF"/>
            </a:solid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800" b="1" dirty="0">
                <a:solidFill>
                  <a:srgbClr val="FFFFFF"/>
                </a:solidFill>
                <a:effectLst/>
                <a:ea typeface="ＭＳ 明朝"/>
                <a:cs typeface="Times New Roman"/>
              </a:rPr>
              <a:t>Stop 4:  IMPLEMENTATION OF THE UNIT</a:t>
            </a:r>
            <a:endParaRPr lang="en-US" sz="1200" dirty="0">
              <a:effectLst/>
              <a:ea typeface="ＭＳ 明朝"/>
              <a:cs typeface="Times New Roman"/>
            </a:endParaRPr>
          </a:p>
        </p:txBody>
      </p:sp>
      <p:sp>
        <p:nvSpPr>
          <p:cNvPr id="10" name="Text Box 15"/>
          <p:cNvSpPr txBox="1"/>
          <p:nvPr/>
        </p:nvSpPr>
        <p:spPr>
          <a:xfrm>
            <a:off x="-25729" y="4648200"/>
            <a:ext cx="3342005" cy="1714500"/>
          </a:xfrm>
          <a:prstGeom prst="rect">
            <a:avLst/>
          </a:prstGeom>
          <a:solidFill>
            <a:srgbClr val="3366FF"/>
          </a:solidFill>
          <a:ln>
            <a:solidFill>
              <a:srgbClr val="3366FF"/>
            </a:solid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800" b="1" dirty="0">
                <a:solidFill>
                  <a:srgbClr val="FFFFFF"/>
                </a:solidFill>
                <a:effectLst/>
                <a:ea typeface="ＭＳ 明朝"/>
                <a:cs typeface="Times New Roman"/>
              </a:rPr>
              <a:t>Stop 5: EVALUATION </a:t>
            </a:r>
            <a:endParaRPr lang="en-US" sz="1200" dirty="0">
              <a:effectLst/>
              <a:ea typeface="ＭＳ 明朝"/>
              <a:cs typeface="Times New Roman"/>
            </a:endParaRPr>
          </a:p>
          <a:p>
            <a:pPr marL="0" marR="0">
              <a:spcBef>
                <a:spcPts val="0"/>
              </a:spcBef>
              <a:spcAft>
                <a:spcPts val="0"/>
              </a:spcAft>
            </a:pPr>
            <a:r>
              <a:rPr lang="en-US" sz="1800" b="1" dirty="0">
                <a:solidFill>
                  <a:srgbClr val="FFFFFF"/>
                </a:solidFill>
                <a:effectLst/>
                <a:ea typeface="ＭＳ 明朝"/>
                <a:cs typeface="Times New Roman"/>
              </a:rPr>
              <a:t>OF THE STOPS ON THE </a:t>
            </a:r>
            <a:endParaRPr lang="en-US" sz="1200" dirty="0">
              <a:effectLst/>
              <a:ea typeface="ＭＳ 明朝"/>
              <a:cs typeface="Times New Roman"/>
            </a:endParaRPr>
          </a:p>
          <a:p>
            <a:pPr marL="0" marR="0">
              <a:spcBef>
                <a:spcPts val="0"/>
              </a:spcBef>
              <a:spcAft>
                <a:spcPts val="0"/>
              </a:spcAft>
            </a:pPr>
            <a:r>
              <a:rPr lang="en-US" sz="1800" b="1" dirty="0">
                <a:solidFill>
                  <a:srgbClr val="FFFFFF"/>
                </a:solidFill>
                <a:effectLst/>
                <a:ea typeface="ＭＳ 明朝"/>
                <a:cs typeface="Times New Roman"/>
              </a:rPr>
              <a:t>ROUTE USING STUDENT </a:t>
            </a:r>
            <a:endParaRPr lang="en-US" sz="1200" dirty="0">
              <a:effectLst/>
              <a:ea typeface="ＭＳ 明朝"/>
              <a:cs typeface="Times New Roman"/>
            </a:endParaRPr>
          </a:p>
          <a:p>
            <a:pPr marL="0" marR="0">
              <a:spcBef>
                <a:spcPts val="0"/>
              </a:spcBef>
              <a:spcAft>
                <a:spcPts val="0"/>
              </a:spcAft>
            </a:pPr>
            <a:r>
              <a:rPr lang="en-US" sz="1800" b="1" dirty="0">
                <a:solidFill>
                  <a:srgbClr val="FFFFFF"/>
                </a:solidFill>
                <a:effectLst/>
                <a:ea typeface="ＭＳ 明朝"/>
                <a:cs typeface="Times New Roman"/>
              </a:rPr>
              <a:t>DATA AND IMPLEMENTATION</a:t>
            </a:r>
            <a:endParaRPr lang="en-US" sz="1200" dirty="0">
              <a:effectLst/>
              <a:ea typeface="ＭＳ 明朝"/>
              <a:cs typeface="Times New Roman"/>
            </a:endParaRPr>
          </a:p>
          <a:p>
            <a:pPr marL="0" marR="0">
              <a:spcBef>
                <a:spcPts val="0"/>
              </a:spcBef>
              <a:spcAft>
                <a:spcPts val="0"/>
              </a:spcAft>
            </a:pPr>
            <a:r>
              <a:rPr lang="en-US" sz="1800" b="1" dirty="0">
                <a:solidFill>
                  <a:srgbClr val="FFFFFF"/>
                </a:solidFill>
                <a:effectLst/>
                <a:ea typeface="ＭＳ 明朝"/>
                <a:cs typeface="Times New Roman"/>
              </a:rPr>
              <a:t>DATA  </a:t>
            </a:r>
            <a:endParaRPr lang="en-US" sz="1200" dirty="0">
              <a:effectLst/>
              <a:ea typeface="ＭＳ 明朝"/>
              <a:cs typeface="Times New Roman"/>
            </a:endParaRPr>
          </a:p>
        </p:txBody>
      </p:sp>
      <p:sp>
        <p:nvSpPr>
          <p:cNvPr id="11" name="Octagon 10"/>
          <p:cNvSpPr/>
          <p:nvPr/>
        </p:nvSpPr>
        <p:spPr>
          <a:xfrm>
            <a:off x="3500120" y="2171700"/>
            <a:ext cx="685800" cy="571500"/>
          </a:xfrm>
          <a:prstGeom prst="octagon">
            <a:avLst/>
          </a:prstGeom>
          <a:solidFill>
            <a:srgbClr val="FF0000"/>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800" b="1">
                <a:effectLst/>
                <a:ea typeface="ＭＳ 明朝"/>
                <a:cs typeface="Times New Roman"/>
              </a:rPr>
              <a:t>1</a:t>
            </a:r>
            <a:endParaRPr lang="en-US" sz="1200">
              <a:effectLst/>
              <a:ea typeface="ＭＳ 明朝"/>
              <a:cs typeface="Times New Roman"/>
            </a:endParaRPr>
          </a:p>
        </p:txBody>
      </p:sp>
      <p:sp>
        <p:nvSpPr>
          <p:cNvPr id="12" name="Octagon 11"/>
          <p:cNvSpPr/>
          <p:nvPr/>
        </p:nvSpPr>
        <p:spPr>
          <a:xfrm>
            <a:off x="4071620" y="3657600"/>
            <a:ext cx="685800" cy="571500"/>
          </a:xfrm>
          <a:prstGeom prst="octagon">
            <a:avLst/>
          </a:prstGeom>
          <a:solidFill>
            <a:srgbClr val="FF0000"/>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800" b="1">
                <a:effectLst/>
                <a:ea typeface="ＭＳ 明朝"/>
                <a:cs typeface="Times New Roman"/>
              </a:rPr>
              <a:t>2</a:t>
            </a:r>
            <a:endParaRPr lang="en-US" sz="1200">
              <a:effectLst/>
              <a:ea typeface="ＭＳ 明朝"/>
              <a:cs typeface="Times New Roman"/>
            </a:endParaRPr>
          </a:p>
        </p:txBody>
      </p:sp>
      <p:sp>
        <p:nvSpPr>
          <p:cNvPr id="13" name="Octagon 12"/>
          <p:cNvSpPr/>
          <p:nvPr/>
        </p:nvSpPr>
        <p:spPr>
          <a:xfrm>
            <a:off x="1214120" y="4114800"/>
            <a:ext cx="685800" cy="571500"/>
          </a:xfrm>
          <a:prstGeom prst="octagon">
            <a:avLst/>
          </a:prstGeom>
          <a:solidFill>
            <a:srgbClr val="FF0000"/>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800" b="1">
                <a:effectLst/>
                <a:ea typeface="ＭＳ 明朝"/>
                <a:cs typeface="Times New Roman"/>
              </a:rPr>
              <a:t>5</a:t>
            </a:r>
            <a:endParaRPr lang="en-US" sz="1200">
              <a:effectLst/>
              <a:ea typeface="ＭＳ 明朝"/>
              <a:cs typeface="Times New Roman"/>
            </a:endParaRPr>
          </a:p>
        </p:txBody>
      </p:sp>
      <p:sp>
        <p:nvSpPr>
          <p:cNvPr id="14" name="Octagon 13"/>
          <p:cNvSpPr/>
          <p:nvPr/>
        </p:nvSpPr>
        <p:spPr>
          <a:xfrm>
            <a:off x="4648200" y="5181600"/>
            <a:ext cx="685800" cy="571500"/>
          </a:xfrm>
          <a:prstGeom prst="octagon">
            <a:avLst/>
          </a:prstGeom>
          <a:solidFill>
            <a:srgbClr val="FF0000"/>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800" b="1">
                <a:effectLst/>
                <a:ea typeface="ＭＳ 明朝"/>
                <a:cs typeface="Times New Roman"/>
              </a:rPr>
              <a:t>4</a:t>
            </a:r>
            <a:endParaRPr lang="en-US" sz="1200">
              <a:effectLst/>
              <a:ea typeface="ＭＳ 明朝"/>
              <a:cs typeface="Times New Roman"/>
            </a:endParaRPr>
          </a:p>
        </p:txBody>
      </p:sp>
      <p:sp>
        <p:nvSpPr>
          <p:cNvPr id="15" name="Octagon 14"/>
          <p:cNvSpPr/>
          <p:nvPr/>
        </p:nvSpPr>
        <p:spPr>
          <a:xfrm>
            <a:off x="7500620" y="5943600"/>
            <a:ext cx="685800" cy="571500"/>
          </a:xfrm>
          <a:prstGeom prst="octagon">
            <a:avLst/>
          </a:prstGeom>
          <a:solidFill>
            <a:srgbClr val="FF0000"/>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800" b="1">
                <a:effectLst/>
                <a:ea typeface="ＭＳ 明朝"/>
                <a:cs typeface="Times New Roman"/>
              </a:rPr>
              <a:t>3</a:t>
            </a:r>
            <a:endParaRPr lang="en-US" sz="1200">
              <a:effectLst/>
              <a:ea typeface="ＭＳ 明朝"/>
              <a:cs typeface="Times New Roman"/>
            </a:endParaRPr>
          </a:p>
        </p:txBody>
      </p:sp>
    </p:spTree>
    <p:extLst>
      <p:ext uri="{BB962C8B-B14F-4D97-AF65-F5344CB8AC3E}">
        <p14:creationId xmlns:p14="http://schemas.microsoft.com/office/powerpoint/2010/main" val="3518034672"/>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148" name="Group 147"/>
          <p:cNvGrpSpPr/>
          <p:nvPr/>
        </p:nvGrpSpPr>
        <p:grpSpPr>
          <a:xfrm>
            <a:off x="5791200" y="228600"/>
            <a:ext cx="3136660" cy="2145072"/>
            <a:chOff x="762000" y="1711881"/>
            <a:chExt cx="3413844" cy="2334630"/>
          </a:xfrm>
        </p:grpSpPr>
        <p:sp>
          <p:nvSpPr>
            <p:cNvPr id="146" name="Freeform 44"/>
            <p:cNvSpPr>
              <a:spLocks/>
            </p:cNvSpPr>
            <p:nvPr/>
          </p:nvSpPr>
          <p:spPr bwMode="auto">
            <a:xfrm>
              <a:off x="762000" y="1711881"/>
              <a:ext cx="3413844" cy="2334630"/>
            </a:xfrm>
            <a:custGeom>
              <a:avLst/>
              <a:gdLst/>
              <a:ahLst/>
              <a:cxnLst>
                <a:cxn ang="0">
                  <a:pos x="525" y="344"/>
                </a:cxn>
                <a:cxn ang="0">
                  <a:pos x="508" y="359"/>
                </a:cxn>
                <a:cxn ang="0">
                  <a:pos x="17" y="359"/>
                </a:cxn>
                <a:cxn ang="0">
                  <a:pos x="0" y="344"/>
                </a:cxn>
                <a:cxn ang="0">
                  <a:pos x="0" y="15"/>
                </a:cxn>
                <a:cxn ang="0">
                  <a:pos x="17" y="0"/>
                </a:cxn>
                <a:cxn ang="0">
                  <a:pos x="508" y="0"/>
                </a:cxn>
                <a:cxn ang="0">
                  <a:pos x="525" y="15"/>
                </a:cxn>
                <a:cxn ang="0">
                  <a:pos x="525" y="344"/>
                </a:cxn>
              </a:cxnLst>
              <a:rect l="0" t="0" r="r" b="b"/>
              <a:pathLst>
                <a:path w="525" h="359">
                  <a:moveTo>
                    <a:pt x="525" y="344"/>
                  </a:moveTo>
                  <a:cubicBezTo>
                    <a:pt x="525" y="352"/>
                    <a:pt x="518" y="359"/>
                    <a:pt x="508" y="359"/>
                  </a:cubicBezTo>
                  <a:cubicBezTo>
                    <a:pt x="17" y="359"/>
                    <a:pt x="17" y="359"/>
                    <a:pt x="17" y="359"/>
                  </a:cubicBezTo>
                  <a:cubicBezTo>
                    <a:pt x="8" y="359"/>
                    <a:pt x="0" y="352"/>
                    <a:pt x="0" y="344"/>
                  </a:cubicBezTo>
                  <a:cubicBezTo>
                    <a:pt x="0" y="15"/>
                    <a:pt x="0" y="15"/>
                    <a:pt x="0" y="15"/>
                  </a:cubicBezTo>
                  <a:cubicBezTo>
                    <a:pt x="0" y="7"/>
                    <a:pt x="8" y="0"/>
                    <a:pt x="17" y="0"/>
                  </a:cubicBezTo>
                  <a:cubicBezTo>
                    <a:pt x="508" y="0"/>
                    <a:pt x="508" y="0"/>
                    <a:pt x="508" y="0"/>
                  </a:cubicBezTo>
                  <a:cubicBezTo>
                    <a:pt x="518" y="0"/>
                    <a:pt x="525" y="7"/>
                    <a:pt x="525" y="15"/>
                  </a:cubicBezTo>
                  <a:lnTo>
                    <a:pt x="525" y="344"/>
                  </a:lnTo>
                  <a:close/>
                </a:path>
              </a:pathLst>
            </a:cu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7" name="Freeform 45"/>
            <p:cNvSpPr>
              <a:spLocks/>
            </p:cNvSpPr>
            <p:nvPr/>
          </p:nvSpPr>
          <p:spPr bwMode="auto">
            <a:xfrm>
              <a:off x="841841" y="1791723"/>
              <a:ext cx="3262424" cy="2143434"/>
            </a:xfrm>
            <a:custGeom>
              <a:avLst/>
              <a:gdLst/>
              <a:ahLst/>
              <a:cxnLst>
                <a:cxn ang="0">
                  <a:pos x="502" y="319"/>
                </a:cxn>
                <a:cxn ang="0">
                  <a:pos x="486" y="334"/>
                </a:cxn>
                <a:cxn ang="0">
                  <a:pos x="16" y="334"/>
                </a:cxn>
                <a:cxn ang="0">
                  <a:pos x="0" y="319"/>
                </a:cxn>
                <a:cxn ang="0">
                  <a:pos x="0" y="15"/>
                </a:cxn>
                <a:cxn ang="0">
                  <a:pos x="16" y="0"/>
                </a:cxn>
                <a:cxn ang="0">
                  <a:pos x="486" y="0"/>
                </a:cxn>
                <a:cxn ang="0">
                  <a:pos x="502" y="15"/>
                </a:cxn>
                <a:cxn ang="0">
                  <a:pos x="502" y="319"/>
                </a:cxn>
              </a:cxnLst>
              <a:rect l="0" t="0" r="r" b="b"/>
              <a:pathLst>
                <a:path w="502" h="334">
                  <a:moveTo>
                    <a:pt x="502" y="319"/>
                  </a:moveTo>
                  <a:cubicBezTo>
                    <a:pt x="502" y="328"/>
                    <a:pt x="494" y="334"/>
                    <a:pt x="486" y="334"/>
                  </a:cubicBezTo>
                  <a:cubicBezTo>
                    <a:pt x="16" y="334"/>
                    <a:pt x="16" y="334"/>
                    <a:pt x="16" y="334"/>
                  </a:cubicBezTo>
                  <a:cubicBezTo>
                    <a:pt x="7" y="334"/>
                    <a:pt x="0" y="328"/>
                    <a:pt x="0" y="319"/>
                  </a:cubicBezTo>
                  <a:cubicBezTo>
                    <a:pt x="0" y="15"/>
                    <a:pt x="0" y="15"/>
                    <a:pt x="0" y="15"/>
                  </a:cubicBezTo>
                  <a:cubicBezTo>
                    <a:pt x="0" y="7"/>
                    <a:pt x="7" y="0"/>
                    <a:pt x="16" y="0"/>
                  </a:cubicBezTo>
                  <a:cubicBezTo>
                    <a:pt x="486" y="0"/>
                    <a:pt x="486" y="0"/>
                    <a:pt x="486" y="0"/>
                  </a:cubicBezTo>
                  <a:cubicBezTo>
                    <a:pt x="494" y="0"/>
                    <a:pt x="502" y="7"/>
                    <a:pt x="502" y="15"/>
                  </a:cubicBezTo>
                  <a:lnTo>
                    <a:pt x="502" y="319"/>
                  </a:lnTo>
                  <a:close/>
                </a:path>
              </a:pathLst>
            </a:cu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35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327" name="AutoShape 64"/>
          <p:cNvSpPr>
            <a:spLocks noChangeArrowheads="1"/>
          </p:cNvSpPr>
          <p:nvPr/>
        </p:nvSpPr>
        <p:spPr bwMode="gray">
          <a:xfrm>
            <a:off x="457200" y="228600"/>
            <a:ext cx="5638800" cy="609600"/>
          </a:xfrm>
          <a:prstGeom prst="roundRect">
            <a:avLst>
              <a:gd name="adj" fmla="val 0"/>
            </a:avLst>
          </a:prstGeom>
          <a:noFill/>
          <a:ln w="38100">
            <a:noFill/>
            <a:round/>
            <a:headEnd/>
            <a:tailEnd/>
          </a:ln>
          <a:effectLst/>
        </p:spPr>
        <p:txBody>
          <a:bodyPr wrap="none" anchor="ctr"/>
          <a:lstStyle/>
          <a:p>
            <a:pPr fontAlgn="auto">
              <a:spcBef>
                <a:spcPts val="0"/>
              </a:spcBef>
              <a:spcAft>
                <a:spcPts val="0"/>
              </a:spcAft>
              <a:defRPr/>
            </a:pPr>
            <a:r>
              <a:rPr lang="en-US" sz="3200" b="1" dirty="0" smtClean="0">
                <a:solidFill>
                  <a:schemeClr val="bg1"/>
                </a:solidFill>
              </a:rPr>
              <a:t>Iowa Core:   Leadership</a:t>
            </a:r>
            <a:endParaRPr lang="en-US" sz="3200" kern="0" dirty="0" smtClean="0">
              <a:solidFill>
                <a:schemeClr val="bg1"/>
              </a:solidFill>
              <a:latin typeface="+mn-lt"/>
              <a:ea typeface="굴림" charset="-127"/>
              <a:cs typeface="Arial" pitchFamily="34" charset="0"/>
            </a:endParaRPr>
          </a:p>
        </p:txBody>
      </p:sp>
      <p:sp>
        <p:nvSpPr>
          <p:cNvPr id="155" name="Rectangle 154"/>
          <p:cNvSpPr/>
          <p:nvPr/>
        </p:nvSpPr>
        <p:spPr>
          <a:xfrm>
            <a:off x="6248400" y="609600"/>
            <a:ext cx="2133600" cy="1569660"/>
          </a:xfrm>
          <a:prstGeom prst="rect">
            <a:avLst/>
          </a:prstGeom>
        </p:spPr>
        <p:txBody>
          <a:bodyPr wrap="square">
            <a:spAutoFit/>
          </a:bodyPr>
          <a:lstStyle/>
          <a:p>
            <a:r>
              <a:rPr lang="en-US" sz="4800" kern="0" dirty="0" smtClean="0">
                <a:solidFill>
                  <a:schemeClr val="bg1"/>
                </a:solidFill>
                <a:latin typeface="+mn-lt"/>
                <a:ea typeface="굴림" charset="-127"/>
                <a:cs typeface="Arial" pitchFamily="34" charset="0"/>
              </a:rPr>
              <a:t>Talking </a:t>
            </a:r>
          </a:p>
          <a:p>
            <a:r>
              <a:rPr lang="en-US" sz="4800" kern="0" dirty="0" smtClean="0">
                <a:solidFill>
                  <a:schemeClr val="bg1"/>
                </a:solidFill>
                <a:latin typeface="+mn-lt"/>
                <a:ea typeface="굴림" charset="-127"/>
                <a:cs typeface="Arial" pitchFamily="34" charset="0"/>
              </a:rPr>
              <a:t>Points</a:t>
            </a:r>
            <a:endParaRPr lang="en-US" sz="4800" dirty="0">
              <a:solidFill>
                <a:schemeClr val="bg1"/>
              </a:solidFill>
              <a:latin typeface="+mn-lt"/>
            </a:endParaRPr>
          </a:p>
        </p:txBody>
      </p:sp>
      <p:sp>
        <p:nvSpPr>
          <p:cNvPr id="158" name="Rectangle 157"/>
          <p:cNvSpPr/>
          <p:nvPr/>
        </p:nvSpPr>
        <p:spPr>
          <a:xfrm>
            <a:off x="762000" y="914400"/>
            <a:ext cx="3200400" cy="646331"/>
          </a:xfrm>
          <a:prstGeom prst="rect">
            <a:avLst/>
          </a:prstGeom>
        </p:spPr>
        <p:txBody>
          <a:bodyPr wrap="square">
            <a:spAutoFit/>
          </a:bodyPr>
          <a:lstStyle/>
          <a:p>
            <a:pPr algn="ctr" fontAlgn="auto">
              <a:spcBef>
                <a:spcPts val="0"/>
              </a:spcBef>
              <a:spcAft>
                <a:spcPts val="0"/>
              </a:spcAft>
              <a:defRPr/>
            </a:pPr>
            <a:r>
              <a:rPr lang="en-US" altLang="ko-KR" sz="3600" kern="0" dirty="0" smtClean="0">
                <a:solidFill>
                  <a:schemeClr val="bg1">
                    <a:lumMod val="75000"/>
                  </a:schemeClr>
                </a:solidFill>
                <a:latin typeface="+mn-lt"/>
                <a:ea typeface="굴림" charset="-127"/>
                <a:cs typeface="Arial" pitchFamily="34" charset="0"/>
              </a:rPr>
              <a:t> </a:t>
            </a:r>
          </a:p>
        </p:txBody>
      </p:sp>
      <p:sp>
        <p:nvSpPr>
          <p:cNvPr id="2" name="TextBox 1"/>
          <p:cNvSpPr txBox="1"/>
          <p:nvPr/>
        </p:nvSpPr>
        <p:spPr>
          <a:xfrm>
            <a:off x="304800" y="1905001"/>
            <a:ext cx="5410200" cy="2739211"/>
          </a:xfrm>
          <a:prstGeom prst="rect">
            <a:avLst/>
          </a:prstGeom>
          <a:noFill/>
        </p:spPr>
        <p:txBody>
          <a:bodyPr wrap="square" rtlCol="0">
            <a:spAutoFit/>
          </a:bodyPr>
          <a:lstStyle/>
          <a:p>
            <a:pPr algn="ctr"/>
            <a:r>
              <a:rPr lang="en-US" sz="4800" dirty="0" smtClean="0">
                <a:solidFill>
                  <a:srgbClr val="FFFFFF"/>
                </a:solidFill>
              </a:rPr>
              <a:t> The Iowa Core and Common </a:t>
            </a:r>
          </a:p>
          <a:p>
            <a:pPr algn="ctr"/>
            <a:r>
              <a:rPr lang="en-US" sz="4800" dirty="0" smtClean="0">
                <a:solidFill>
                  <a:srgbClr val="FFFFFF"/>
                </a:solidFill>
              </a:rPr>
              <a:t>Core are the same</a:t>
            </a:r>
          </a:p>
          <a:p>
            <a:endParaRPr lang="en-US" sz="2800" dirty="0">
              <a:solidFill>
                <a:srgbClr val="FFFFFF"/>
              </a:solidFill>
            </a:endParaRPr>
          </a:p>
        </p:txBody>
      </p:sp>
    </p:spTree>
    <p:extLst>
      <p:ext uri="{BB962C8B-B14F-4D97-AF65-F5344CB8AC3E}">
        <p14:creationId xmlns:p14="http://schemas.microsoft.com/office/powerpoint/2010/main" val="4095913685"/>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148" name="Group 147"/>
          <p:cNvGrpSpPr/>
          <p:nvPr/>
        </p:nvGrpSpPr>
        <p:grpSpPr>
          <a:xfrm>
            <a:off x="6007340" y="-34368"/>
            <a:ext cx="3136660" cy="2145072"/>
            <a:chOff x="762000" y="1711881"/>
            <a:chExt cx="3413844" cy="2334630"/>
          </a:xfrm>
        </p:grpSpPr>
        <p:sp>
          <p:nvSpPr>
            <p:cNvPr id="146" name="Freeform 44"/>
            <p:cNvSpPr>
              <a:spLocks/>
            </p:cNvSpPr>
            <p:nvPr/>
          </p:nvSpPr>
          <p:spPr bwMode="auto">
            <a:xfrm>
              <a:off x="762000" y="1711881"/>
              <a:ext cx="3413844" cy="2334630"/>
            </a:xfrm>
            <a:custGeom>
              <a:avLst/>
              <a:gdLst/>
              <a:ahLst/>
              <a:cxnLst>
                <a:cxn ang="0">
                  <a:pos x="525" y="344"/>
                </a:cxn>
                <a:cxn ang="0">
                  <a:pos x="508" y="359"/>
                </a:cxn>
                <a:cxn ang="0">
                  <a:pos x="17" y="359"/>
                </a:cxn>
                <a:cxn ang="0">
                  <a:pos x="0" y="344"/>
                </a:cxn>
                <a:cxn ang="0">
                  <a:pos x="0" y="15"/>
                </a:cxn>
                <a:cxn ang="0">
                  <a:pos x="17" y="0"/>
                </a:cxn>
                <a:cxn ang="0">
                  <a:pos x="508" y="0"/>
                </a:cxn>
                <a:cxn ang="0">
                  <a:pos x="525" y="15"/>
                </a:cxn>
                <a:cxn ang="0">
                  <a:pos x="525" y="344"/>
                </a:cxn>
              </a:cxnLst>
              <a:rect l="0" t="0" r="r" b="b"/>
              <a:pathLst>
                <a:path w="525" h="359">
                  <a:moveTo>
                    <a:pt x="525" y="344"/>
                  </a:moveTo>
                  <a:cubicBezTo>
                    <a:pt x="525" y="352"/>
                    <a:pt x="518" y="359"/>
                    <a:pt x="508" y="359"/>
                  </a:cubicBezTo>
                  <a:cubicBezTo>
                    <a:pt x="17" y="359"/>
                    <a:pt x="17" y="359"/>
                    <a:pt x="17" y="359"/>
                  </a:cubicBezTo>
                  <a:cubicBezTo>
                    <a:pt x="8" y="359"/>
                    <a:pt x="0" y="352"/>
                    <a:pt x="0" y="344"/>
                  </a:cubicBezTo>
                  <a:cubicBezTo>
                    <a:pt x="0" y="15"/>
                    <a:pt x="0" y="15"/>
                    <a:pt x="0" y="15"/>
                  </a:cubicBezTo>
                  <a:cubicBezTo>
                    <a:pt x="0" y="7"/>
                    <a:pt x="8" y="0"/>
                    <a:pt x="17" y="0"/>
                  </a:cubicBezTo>
                  <a:cubicBezTo>
                    <a:pt x="508" y="0"/>
                    <a:pt x="508" y="0"/>
                    <a:pt x="508" y="0"/>
                  </a:cubicBezTo>
                  <a:cubicBezTo>
                    <a:pt x="518" y="0"/>
                    <a:pt x="525" y="7"/>
                    <a:pt x="525" y="15"/>
                  </a:cubicBezTo>
                  <a:lnTo>
                    <a:pt x="525" y="344"/>
                  </a:lnTo>
                  <a:close/>
                </a:path>
              </a:pathLst>
            </a:cu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7" name="Freeform 45"/>
            <p:cNvSpPr>
              <a:spLocks/>
            </p:cNvSpPr>
            <p:nvPr/>
          </p:nvSpPr>
          <p:spPr bwMode="auto">
            <a:xfrm>
              <a:off x="841841" y="1791723"/>
              <a:ext cx="3262424" cy="2143434"/>
            </a:xfrm>
            <a:custGeom>
              <a:avLst/>
              <a:gdLst/>
              <a:ahLst/>
              <a:cxnLst>
                <a:cxn ang="0">
                  <a:pos x="502" y="319"/>
                </a:cxn>
                <a:cxn ang="0">
                  <a:pos x="486" y="334"/>
                </a:cxn>
                <a:cxn ang="0">
                  <a:pos x="16" y="334"/>
                </a:cxn>
                <a:cxn ang="0">
                  <a:pos x="0" y="319"/>
                </a:cxn>
                <a:cxn ang="0">
                  <a:pos x="0" y="15"/>
                </a:cxn>
                <a:cxn ang="0">
                  <a:pos x="16" y="0"/>
                </a:cxn>
                <a:cxn ang="0">
                  <a:pos x="486" y="0"/>
                </a:cxn>
                <a:cxn ang="0">
                  <a:pos x="502" y="15"/>
                </a:cxn>
                <a:cxn ang="0">
                  <a:pos x="502" y="319"/>
                </a:cxn>
              </a:cxnLst>
              <a:rect l="0" t="0" r="r" b="b"/>
              <a:pathLst>
                <a:path w="502" h="334">
                  <a:moveTo>
                    <a:pt x="502" y="319"/>
                  </a:moveTo>
                  <a:cubicBezTo>
                    <a:pt x="502" y="328"/>
                    <a:pt x="494" y="334"/>
                    <a:pt x="486" y="334"/>
                  </a:cubicBezTo>
                  <a:cubicBezTo>
                    <a:pt x="16" y="334"/>
                    <a:pt x="16" y="334"/>
                    <a:pt x="16" y="334"/>
                  </a:cubicBezTo>
                  <a:cubicBezTo>
                    <a:pt x="7" y="334"/>
                    <a:pt x="0" y="328"/>
                    <a:pt x="0" y="319"/>
                  </a:cubicBezTo>
                  <a:cubicBezTo>
                    <a:pt x="0" y="15"/>
                    <a:pt x="0" y="15"/>
                    <a:pt x="0" y="15"/>
                  </a:cubicBezTo>
                  <a:cubicBezTo>
                    <a:pt x="0" y="7"/>
                    <a:pt x="7" y="0"/>
                    <a:pt x="16" y="0"/>
                  </a:cubicBezTo>
                  <a:cubicBezTo>
                    <a:pt x="486" y="0"/>
                    <a:pt x="486" y="0"/>
                    <a:pt x="486" y="0"/>
                  </a:cubicBezTo>
                  <a:cubicBezTo>
                    <a:pt x="494" y="0"/>
                    <a:pt x="502" y="7"/>
                    <a:pt x="502" y="15"/>
                  </a:cubicBezTo>
                  <a:lnTo>
                    <a:pt x="502" y="319"/>
                  </a:lnTo>
                  <a:close/>
                </a:path>
              </a:pathLst>
            </a:cu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35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327" name="AutoShape 64"/>
          <p:cNvSpPr>
            <a:spLocks noChangeArrowheads="1"/>
          </p:cNvSpPr>
          <p:nvPr/>
        </p:nvSpPr>
        <p:spPr bwMode="gray">
          <a:xfrm>
            <a:off x="457200" y="228600"/>
            <a:ext cx="5638800" cy="609600"/>
          </a:xfrm>
          <a:prstGeom prst="roundRect">
            <a:avLst>
              <a:gd name="adj" fmla="val 0"/>
            </a:avLst>
          </a:prstGeom>
          <a:noFill/>
          <a:ln w="38100">
            <a:noFill/>
            <a:round/>
            <a:headEnd/>
            <a:tailEnd/>
          </a:ln>
          <a:effectLst/>
        </p:spPr>
        <p:txBody>
          <a:bodyPr wrap="none" anchor="ctr"/>
          <a:lstStyle/>
          <a:p>
            <a:pPr fontAlgn="auto">
              <a:spcBef>
                <a:spcPts val="0"/>
              </a:spcBef>
              <a:spcAft>
                <a:spcPts val="0"/>
              </a:spcAft>
              <a:defRPr/>
            </a:pPr>
            <a:r>
              <a:rPr lang="en-US" sz="2800" b="1" dirty="0" smtClean="0">
                <a:solidFill>
                  <a:schemeClr val="bg1"/>
                </a:solidFill>
              </a:rPr>
              <a:t>Iowa Core:   Leadership</a:t>
            </a:r>
            <a:endParaRPr lang="en-US" sz="2800" kern="0" dirty="0" smtClean="0">
              <a:solidFill>
                <a:schemeClr val="bg1"/>
              </a:solidFill>
              <a:latin typeface="+mn-lt"/>
              <a:ea typeface="굴림" charset="-127"/>
              <a:cs typeface="Arial" pitchFamily="34" charset="0"/>
            </a:endParaRPr>
          </a:p>
        </p:txBody>
      </p:sp>
      <p:sp>
        <p:nvSpPr>
          <p:cNvPr id="155" name="Rectangle 154"/>
          <p:cNvSpPr/>
          <p:nvPr/>
        </p:nvSpPr>
        <p:spPr>
          <a:xfrm>
            <a:off x="6553200" y="304800"/>
            <a:ext cx="2133600" cy="1569660"/>
          </a:xfrm>
          <a:prstGeom prst="rect">
            <a:avLst/>
          </a:prstGeom>
        </p:spPr>
        <p:txBody>
          <a:bodyPr wrap="square">
            <a:spAutoFit/>
          </a:bodyPr>
          <a:lstStyle/>
          <a:p>
            <a:r>
              <a:rPr lang="en-US" sz="4800" kern="0" dirty="0" smtClean="0">
                <a:solidFill>
                  <a:schemeClr val="bg1"/>
                </a:solidFill>
                <a:latin typeface="+mn-lt"/>
                <a:ea typeface="굴림" charset="-127"/>
                <a:cs typeface="Arial" pitchFamily="34" charset="0"/>
              </a:rPr>
              <a:t>Talking </a:t>
            </a:r>
          </a:p>
          <a:p>
            <a:r>
              <a:rPr lang="en-US" sz="4800" kern="0" dirty="0" smtClean="0">
                <a:solidFill>
                  <a:schemeClr val="bg1"/>
                </a:solidFill>
                <a:latin typeface="+mn-lt"/>
                <a:ea typeface="굴림" charset="-127"/>
                <a:cs typeface="Arial" pitchFamily="34" charset="0"/>
              </a:rPr>
              <a:t>Points</a:t>
            </a:r>
            <a:endParaRPr lang="en-US" sz="4800" dirty="0">
              <a:solidFill>
                <a:schemeClr val="bg1"/>
              </a:solidFill>
              <a:latin typeface="+mn-lt"/>
            </a:endParaRPr>
          </a:p>
        </p:txBody>
      </p:sp>
      <p:sp>
        <p:nvSpPr>
          <p:cNvPr id="158" name="Rectangle 157"/>
          <p:cNvSpPr/>
          <p:nvPr/>
        </p:nvSpPr>
        <p:spPr>
          <a:xfrm>
            <a:off x="762000" y="914400"/>
            <a:ext cx="3200400" cy="646331"/>
          </a:xfrm>
          <a:prstGeom prst="rect">
            <a:avLst/>
          </a:prstGeom>
        </p:spPr>
        <p:txBody>
          <a:bodyPr wrap="square">
            <a:spAutoFit/>
          </a:bodyPr>
          <a:lstStyle/>
          <a:p>
            <a:pPr algn="ctr" fontAlgn="auto">
              <a:spcBef>
                <a:spcPts val="0"/>
              </a:spcBef>
              <a:spcAft>
                <a:spcPts val="0"/>
              </a:spcAft>
              <a:defRPr/>
            </a:pPr>
            <a:r>
              <a:rPr lang="en-US" altLang="ko-KR" sz="3600" kern="0" dirty="0" smtClean="0">
                <a:solidFill>
                  <a:schemeClr val="bg1">
                    <a:lumMod val="75000"/>
                  </a:schemeClr>
                </a:solidFill>
                <a:latin typeface="+mn-lt"/>
                <a:ea typeface="굴림" charset="-127"/>
                <a:cs typeface="Arial" pitchFamily="34" charset="0"/>
              </a:rPr>
              <a:t> </a:t>
            </a:r>
          </a:p>
        </p:txBody>
      </p:sp>
      <p:sp>
        <p:nvSpPr>
          <p:cNvPr id="2" name="TextBox 1"/>
          <p:cNvSpPr txBox="1"/>
          <p:nvPr/>
        </p:nvSpPr>
        <p:spPr>
          <a:xfrm>
            <a:off x="381000" y="1295400"/>
            <a:ext cx="5638800" cy="5509201"/>
          </a:xfrm>
          <a:prstGeom prst="rect">
            <a:avLst/>
          </a:prstGeom>
          <a:noFill/>
        </p:spPr>
        <p:txBody>
          <a:bodyPr wrap="square" rtlCol="0">
            <a:spAutoFit/>
          </a:bodyPr>
          <a:lstStyle/>
          <a:p>
            <a:pPr lvl="0" algn="ctr"/>
            <a:r>
              <a:rPr lang="en-US" sz="3600" dirty="0" smtClean="0">
                <a:solidFill>
                  <a:schemeClr val="bg1"/>
                </a:solidFill>
              </a:rPr>
              <a:t>The </a:t>
            </a:r>
            <a:r>
              <a:rPr lang="en-US" sz="3600" dirty="0">
                <a:solidFill>
                  <a:schemeClr val="bg1"/>
                </a:solidFill>
              </a:rPr>
              <a:t>Investigations process will enrich the work your district is doing with </a:t>
            </a:r>
            <a:r>
              <a:rPr lang="en-US" sz="3600" dirty="0" err="1">
                <a:solidFill>
                  <a:schemeClr val="bg1"/>
                </a:solidFill>
              </a:rPr>
              <a:t>RtI</a:t>
            </a:r>
            <a:r>
              <a:rPr lang="en-US" sz="3600" dirty="0">
                <a:solidFill>
                  <a:schemeClr val="bg1"/>
                </a:solidFill>
              </a:rPr>
              <a:t> AND can help to build a solid foundation on which to build an </a:t>
            </a:r>
            <a:r>
              <a:rPr lang="en-US" sz="3600" dirty="0" err="1">
                <a:solidFill>
                  <a:schemeClr val="bg1"/>
                </a:solidFill>
              </a:rPr>
              <a:t>RtI</a:t>
            </a:r>
            <a:r>
              <a:rPr lang="en-US" sz="3600" dirty="0">
                <a:solidFill>
                  <a:schemeClr val="bg1"/>
                </a:solidFill>
              </a:rPr>
              <a:t> system by helping your teachers understand quality Universal Instruction.  </a:t>
            </a:r>
          </a:p>
          <a:p>
            <a:endParaRPr lang="en-US" sz="2800" dirty="0">
              <a:solidFill>
                <a:srgbClr val="FFFFFF"/>
              </a:solidFill>
            </a:endParaRPr>
          </a:p>
        </p:txBody>
      </p:sp>
    </p:spTree>
    <p:extLst>
      <p:ext uri="{BB962C8B-B14F-4D97-AF65-F5344CB8AC3E}">
        <p14:creationId xmlns:p14="http://schemas.microsoft.com/office/powerpoint/2010/main" val="2397185843"/>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148" name="Group 147"/>
          <p:cNvGrpSpPr/>
          <p:nvPr/>
        </p:nvGrpSpPr>
        <p:grpSpPr>
          <a:xfrm>
            <a:off x="6007340" y="-37239"/>
            <a:ext cx="3136660" cy="2145072"/>
            <a:chOff x="762000" y="1711881"/>
            <a:chExt cx="3413844" cy="2334630"/>
          </a:xfrm>
        </p:grpSpPr>
        <p:sp>
          <p:nvSpPr>
            <p:cNvPr id="146" name="Freeform 44"/>
            <p:cNvSpPr>
              <a:spLocks/>
            </p:cNvSpPr>
            <p:nvPr/>
          </p:nvSpPr>
          <p:spPr bwMode="auto">
            <a:xfrm>
              <a:off x="762000" y="1711881"/>
              <a:ext cx="3413844" cy="2334630"/>
            </a:xfrm>
            <a:custGeom>
              <a:avLst/>
              <a:gdLst/>
              <a:ahLst/>
              <a:cxnLst>
                <a:cxn ang="0">
                  <a:pos x="525" y="344"/>
                </a:cxn>
                <a:cxn ang="0">
                  <a:pos x="508" y="359"/>
                </a:cxn>
                <a:cxn ang="0">
                  <a:pos x="17" y="359"/>
                </a:cxn>
                <a:cxn ang="0">
                  <a:pos x="0" y="344"/>
                </a:cxn>
                <a:cxn ang="0">
                  <a:pos x="0" y="15"/>
                </a:cxn>
                <a:cxn ang="0">
                  <a:pos x="17" y="0"/>
                </a:cxn>
                <a:cxn ang="0">
                  <a:pos x="508" y="0"/>
                </a:cxn>
                <a:cxn ang="0">
                  <a:pos x="525" y="15"/>
                </a:cxn>
                <a:cxn ang="0">
                  <a:pos x="525" y="344"/>
                </a:cxn>
              </a:cxnLst>
              <a:rect l="0" t="0" r="r" b="b"/>
              <a:pathLst>
                <a:path w="525" h="359">
                  <a:moveTo>
                    <a:pt x="525" y="344"/>
                  </a:moveTo>
                  <a:cubicBezTo>
                    <a:pt x="525" y="352"/>
                    <a:pt x="518" y="359"/>
                    <a:pt x="508" y="359"/>
                  </a:cubicBezTo>
                  <a:cubicBezTo>
                    <a:pt x="17" y="359"/>
                    <a:pt x="17" y="359"/>
                    <a:pt x="17" y="359"/>
                  </a:cubicBezTo>
                  <a:cubicBezTo>
                    <a:pt x="8" y="359"/>
                    <a:pt x="0" y="352"/>
                    <a:pt x="0" y="344"/>
                  </a:cubicBezTo>
                  <a:cubicBezTo>
                    <a:pt x="0" y="15"/>
                    <a:pt x="0" y="15"/>
                    <a:pt x="0" y="15"/>
                  </a:cubicBezTo>
                  <a:cubicBezTo>
                    <a:pt x="0" y="7"/>
                    <a:pt x="8" y="0"/>
                    <a:pt x="17" y="0"/>
                  </a:cubicBezTo>
                  <a:cubicBezTo>
                    <a:pt x="508" y="0"/>
                    <a:pt x="508" y="0"/>
                    <a:pt x="508" y="0"/>
                  </a:cubicBezTo>
                  <a:cubicBezTo>
                    <a:pt x="518" y="0"/>
                    <a:pt x="525" y="7"/>
                    <a:pt x="525" y="15"/>
                  </a:cubicBezTo>
                  <a:lnTo>
                    <a:pt x="525" y="344"/>
                  </a:lnTo>
                  <a:close/>
                </a:path>
              </a:pathLst>
            </a:cu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7" name="Freeform 45"/>
            <p:cNvSpPr>
              <a:spLocks/>
            </p:cNvSpPr>
            <p:nvPr/>
          </p:nvSpPr>
          <p:spPr bwMode="auto">
            <a:xfrm>
              <a:off x="841841" y="1791723"/>
              <a:ext cx="3262424" cy="2143434"/>
            </a:xfrm>
            <a:custGeom>
              <a:avLst/>
              <a:gdLst/>
              <a:ahLst/>
              <a:cxnLst>
                <a:cxn ang="0">
                  <a:pos x="502" y="319"/>
                </a:cxn>
                <a:cxn ang="0">
                  <a:pos x="486" y="334"/>
                </a:cxn>
                <a:cxn ang="0">
                  <a:pos x="16" y="334"/>
                </a:cxn>
                <a:cxn ang="0">
                  <a:pos x="0" y="319"/>
                </a:cxn>
                <a:cxn ang="0">
                  <a:pos x="0" y="15"/>
                </a:cxn>
                <a:cxn ang="0">
                  <a:pos x="16" y="0"/>
                </a:cxn>
                <a:cxn ang="0">
                  <a:pos x="486" y="0"/>
                </a:cxn>
                <a:cxn ang="0">
                  <a:pos x="502" y="15"/>
                </a:cxn>
                <a:cxn ang="0">
                  <a:pos x="502" y="319"/>
                </a:cxn>
              </a:cxnLst>
              <a:rect l="0" t="0" r="r" b="b"/>
              <a:pathLst>
                <a:path w="502" h="334">
                  <a:moveTo>
                    <a:pt x="502" y="319"/>
                  </a:moveTo>
                  <a:cubicBezTo>
                    <a:pt x="502" y="328"/>
                    <a:pt x="494" y="334"/>
                    <a:pt x="486" y="334"/>
                  </a:cubicBezTo>
                  <a:cubicBezTo>
                    <a:pt x="16" y="334"/>
                    <a:pt x="16" y="334"/>
                    <a:pt x="16" y="334"/>
                  </a:cubicBezTo>
                  <a:cubicBezTo>
                    <a:pt x="7" y="334"/>
                    <a:pt x="0" y="328"/>
                    <a:pt x="0" y="319"/>
                  </a:cubicBezTo>
                  <a:cubicBezTo>
                    <a:pt x="0" y="15"/>
                    <a:pt x="0" y="15"/>
                    <a:pt x="0" y="15"/>
                  </a:cubicBezTo>
                  <a:cubicBezTo>
                    <a:pt x="0" y="7"/>
                    <a:pt x="7" y="0"/>
                    <a:pt x="16" y="0"/>
                  </a:cubicBezTo>
                  <a:cubicBezTo>
                    <a:pt x="486" y="0"/>
                    <a:pt x="486" y="0"/>
                    <a:pt x="486" y="0"/>
                  </a:cubicBezTo>
                  <a:cubicBezTo>
                    <a:pt x="494" y="0"/>
                    <a:pt x="502" y="7"/>
                    <a:pt x="502" y="15"/>
                  </a:cubicBezTo>
                  <a:lnTo>
                    <a:pt x="502" y="319"/>
                  </a:lnTo>
                  <a:close/>
                </a:path>
              </a:pathLst>
            </a:cu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35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327" name="AutoShape 64"/>
          <p:cNvSpPr>
            <a:spLocks noChangeArrowheads="1"/>
          </p:cNvSpPr>
          <p:nvPr/>
        </p:nvSpPr>
        <p:spPr bwMode="gray">
          <a:xfrm>
            <a:off x="457200" y="228600"/>
            <a:ext cx="5638800" cy="609600"/>
          </a:xfrm>
          <a:prstGeom prst="roundRect">
            <a:avLst>
              <a:gd name="adj" fmla="val 0"/>
            </a:avLst>
          </a:prstGeom>
          <a:noFill/>
          <a:ln w="38100">
            <a:noFill/>
            <a:round/>
            <a:headEnd/>
            <a:tailEnd/>
          </a:ln>
          <a:effectLst/>
        </p:spPr>
        <p:txBody>
          <a:bodyPr wrap="none" anchor="ctr"/>
          <a:lstStyle/>
          <a:p>
            <a:pPr fontAlgn="auto">
              <a:spcBef>
                <a:spcPts val="0"/>
              </a:spcBef>
              <a:spcAft>
                <a:spcPts val="0"/>
              </a:spcAft>
              <a:defRPr/>
            </a:pPr>
            <a:r>
              <a:rPr lang="en-US" sz="2800" b="1" dirty="0" smtClean="0">
                <a:solidFill>
                  <a:schemeClr val="bg1"/>
                </a:solidFill>
              </a:rPr>
              <a:t>Iowa Core:   Leadership</a:t>
            </a:r>
            <a:endParaRPr lang="en-US" sz="2800" kern="0" dirty="0" smtClean="0">
              <a:solidFill>
                <a:schemeClr val="bg1"/>
              </a:solidFill>
              <a:latin typeface="+mn-lt"/>
              <a:ea typeface="굴림" charset="-127"/>
              <a:cs typeface="Arial" pitchFamily="34" charset="0"/>
            </a:endParaRPr>
          </a:p>
        </p:txBody>
      </p:sp>
      <p:sp>
        <p:nvSpPr>
          <p:cNvPr id="155" name="Rectangle 154"/>
          <p:cNvSpPr/>
          <p:nvPr/>
        </p:nvSpPr>
        <p:spPr>
          <a:xfrm>
            <a:off x="6629400" y="304800"/>
            <a:ext cx="2133600" cy="1569660"/>
          </a:xfrm>
          <a:prstGeom prst="rect">
            <a:avLst/>
          </a:prstGeom>
        </p:spPr>
        <p:txBody>
          <a:bodyPr wrap="square">
            <a:spAutoFit/>
          </a:bodyPr>
          <a:lstStyle/>
          <a:p>
            <a:r>
              <a:rPr lang="en-US" sz="4800" kern="0" dirty="0" smtClean="0">
                <a:solidFill>
                  <a:schemeClr val="bg1"/>
                </a:solidFill>
                <a:latin typeface="+mn-lt"/>
                <a:ea typeface="굴림" charset="-127"/>
                <a:cs typeface="Arial" pitchFamily="34" charset="0"/>
              </a:rPr>
              <a:t>Talking </a:t>
            </a:r>
          </a:p>
          <a:p>
            <a:r>
              <a:rPr lang="en-US" sz="4800" kern="0" dirty="0" smtClean="0">
                <a:solidFill>
                  <a:schemeClr val="bg1"/>
                </a:solidFill>
                <a:latin typeface="+mn-lt"/>
                <a:ea typeface="굴림" charset="-127"/>
                <a:cs typeface="Arial" pitchFamily="34" charset="0"/>
              </a:rPr>
              <a:t>Points</a:t>
            </a:r>
            <a:endParaRPr lang="en-US" sz="4800" dirty="0">
              <a:solidFill>
                <a:schemeClr val="bg1"/>
              </a:solidFill>
              <a:latin typeface="+mn-lt"/>
            </a:endParaRPr>
          </a:p>
        </p:txBody>
      </p:sp>
      <p:sp>
        <p:nvSpPr>
          <p:cNvPr id="158" name="Rectangle 157"/>
          <p:cNvSpPr/>
          <p:nvPr/>
        </p:nvSpPr>
        <p:spPr>
          <a:xfrm>
            <a:off x="762000" y="914400"/>
            <a:ext cx="3200400" cy="646331"/>
          </a:xfrm>
          <a:prstGeom prst="rect">
            <a:avLst/>
          </a:prstGeom>
        </p:spPr>
        <p:txBody>
          <a:bodyPr wrap="square">
            <a:spAutoFit/>
          </a:bodyPr>
          <a:lstStyle/>
          <a:p>
            <a:pPr algn="ctr" fontAlgn="auto">
              <a:spcBef>
                <a:spcPts val="0"/>
              </a:spcBef>
              <a:spcAft>
                <a:spcPts val="0"/>
              </a:spcAft>
              <a:defRPr/>
            </a:pPr>
            <a:r>
              <a:rPr lang="en-US" altLang="ko-KR" sz="3600" kern="0" dirty="0" smtClean="0">
                <a:solidFill>
                  <a:schemeClr val="bg1">
                    <a:lumMod val="75000"/>
                  </a:schemeClr>
                </a:solidFill>
                <a:latin typeface="+mn-lt"/>
                <a:ea typeface="굴림" charset="-127"/>
                <a:cs typeface="Arial" pitchFamily="34" charset="0"/>
              </a:rPr>
              <a:t> </a:t>
            </a:r>
          </a:p>
        </p:txBody>
      </p:sp>
      <p:sp>
        <p:nvSpPr>
          <p:cNvPr id="4" name="TextBox 3"/>
          <p:cNvSpPr txBox="1"/>
          <p:nvPr/>
        </p:nvSpPr>
        <p:spPr>
          <a:xfrm>
            <a:off x="0" y="1143000"/>
            <a:ext cx="5943599" cy="6124754"/>
          </a:xfrm>
          <a:prstGeom prst="rect">
            <a:avLst/>
          </a:prstGeom>
          <a:noFill/>
        </p:spPr>
        <p:txBody>
          <a:bodyPr wrap="square" rtlCol="0">
            <a:spAutoFit/>
          </a:bodyPr>
          <a:lstStyle/>
          <a:p>
            <a:pPr marR="0" lvl="0" algn="ctr">
              <a:spcBef>
                <a:spcPts val="0"/>
              </a:spcBef>
              <a:spcAft>
                <a:spcPts val="0"/>
              </a:spcAft>
            </a:pPr>
            <a:r>
              <a:rPr lang="en-US" sz="4000" b="1" dirty="0">
                <a:solidFill>
                  <a:srgbClr val="FFFFFF"/>
                </a:solidFill>
                <a:latin typeface="Cambria"/>
                <a:ea typeface="ＭＳ 明朝"/>
                <a:cs typeface="Times New Roman"/>
              </a:rPr>
              <a:t>The purpose of the Investigations is to allow teachers the opportunity to understand the structure and content of the Iowa Core through a collaborative “inquiry” process.</a:t>
            </a:r>
          </a:p>
          <a:p>
            <a:endParaRPr lang="en-US" sz="3200" dirty="0">
              <a:solidFill>
                <a:srgbClr val="FFFFFF"/>
              </a:solidFill>
            </a:endParaRPr>
          </a:p>
        </p:txBody>
      </p:sp>
    </p:spTree>
    <p:extLst>
      <p:ext uri="{BB962C8B-B14F-4D97-AF65-F5344CB8AC3E}">
        <p14:creationId xmlns:p14="http://schemas.microsoft.com/office/powerpoint/2010/main" val="1336679450"/>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148" name="Group 147"/>
          <p:cNvGrpSpPr/>
          <p:nvPr/>
        </p:nvGrpSpPr>
        <p:grpSpPr>
          <a:xfrm>
            <a:off x="32270" y="12304"/>
            <a:ext cx="9122220" cy="6858000"/>
            <a:chOff x="762000" y="1711881"/>
            <a:chExt cx="3413844" cy="2334630"/>
          </a:xfrm>
        </p:grpSpPr>
        <p:sp>
          <p:nvSpPr>
            <p:cNvPr id="146" name="Freeform 44"/>
            <p:cNvSpPr>
              <a:spLocks/>
            </p:cNvSpPr>
            <p:nvPr/>
          </p:nvSpPr>
          <p:spPr bwMode="auto">
            <a:xfrm>
              <a:off x="762000" y="1711881"/>
              <a:ext cx="3413844" cy="2334630"/>
            </a:xfrm>
            <a:custGeom>
              <a:avLst/>
              <a:gdLst/>
              <a:ahLst/>
              <a:cxnLst>
                <a:cxn ang="0">
                  <a:pos x="525" y="344"/>
                </a:cxn>
                <a:cxn ang="0">
                  <a:pos x="508" y="359"/>
                </a:cxn>
                <a:cxn ang="0">
                  <a:pos x="17" y="359"/>
                </a:cxn>
                <a:cxn ang="0">
                  <a:pos x="0" y="344"/>
                </a:cxn>
                <a:cxn ang="0">
                  <a:pos x="0" y="15"/>
                </a:cxn>
                <a:cxn ang="0">
                  <a:pos x="17" y="0"/>
                </a:cxn>
                <a:cxn ang="0">
                  <a:pos x="508" y="0"/>
                </a:cxn>
                <a:cxn ang="0">
                  <a:pos x="525" y="15"/>
                </a:cxn>
                <a:cxn ang="0">
                  <a:pos x="525" y="344"/>
                </a:cxn>
              </a:cxnLst>
              <a:rect l="0" t="0" r="r" b="b"/>
              <a:pathLst>
                <a:path w="525" h="359">
                  <a:moveTo>
                    <a:pt x="525" y="344"/>
                  </a:moveTo>
                  <a:cubicBezTo>
                    <a:pt x="525" y="352"/>
                    <a:pt x="518" y="359"/>
                    <a:pt x="508" y="359"/>
                  </a:cubicBezTo>
                  <a:cubicBezTo>
                    <a:pt x="17" y="359"/>
                    <a:pt x="17" y="359"/>
                    <a:pt x="17" y="359"/>
                  </a:cubicBezTo>
                  <a:cubicBezTo>
                    <a:pt x="8" y="359"/>
                    <a:pt x="0" y="352"/>
                    <a:pt x="0" y="344"/>
                  </a:cubicBezTo>
                  <a:cubicBezTo>
                    <a:pt x="0" y="15"/>
                    <a:pt x="0" y="15"/>
                    <a:pt x="0" y="15"/>
                  </a:cubicBezTo>
                  <a:cubicBezTo>
                    <a:pt x="0" y="7"/>
                    <a:pt x="8" y="0"/>
                    <a:pt x="17" y="0"/>
                  </a:cubicBezTo>
                  <a:cubicBezTo>
                    <a:pt x="508" y="0"/>
                    <a:pt x="508" y="0"/>
                    <a:pt x="508" y="0"/>
                  </a:cubicBezTo>
                  <a:cubicBezTo>
                    <a:pt x="518" y="0"/>
                    <a:pt x="525" y="7"/>
                    <a:pt x="525" y="15"/>
                  </a:cubicBezTo>
                  <a:lnTo>
                    <a:pt x="525" y="344"/>
                  </a:lnTo>
                  <a:close/>
                </a:path>
              </a:pathLst>
            </a:cu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7" name="Freeform 45"/>
            <p:cNvSpPr>
              <a:spLocks/>
            </p:cNvSpPr>
            <p:nvPr/>
          </p:nvSpPr>
          <p:spPr bwMode="auto">
            <a:xfrm>
              <a:off x="841841" y="1791723"/>
              <a:ext cx="3262424" cy="2143434"/>
            </a:xfrm>
            <a:custGeom>
              <a:avLst/>
              <a:gdLst/>
              <a:ahLst/>
              <a:cxnLst>
                <a:cxn ang="0">
                  <a:pos x="502" y="319"/>
                </a:cxn>
                <a:cxn ang="0">
                  <a:pos x="486" y="334"/>
                </a:cxn>
                <a:cxn ang="0">
                  <a:pos x="16" y="334"/>
                </a:cxn>
                <a:cxn ang="0">
                  <a:pos x="0" y="319"/>
                </a:cxn>
                <a:cxn ang="0">
                  <a:pos x="0" y="15"/>
                </a:cxn>
                <a:cxn ang="0">
                  <a:pos x="16" y="0"/>
                </a:cxn>
                <a:cxn ang="0">
                  <a:pos x="486" y="0"/>
                </a:cxn>
                <a:cxn ang="0">
                  <a:pos x="502" y="15"/>
                </a:cxn>
                <a:cxn ang="0">
                  <a:pos x="502" y="319"/>
                </a:cxn>
              </a:cxnLst>
              <a:rect l="0" t="0" r="r" b="b"/>
              <a:pathLst>
                <a:path w="502" h="334">
                  <a:moveTo>
                    <a:pt x="502" y="319"/>
                  </a:moveTo>
                  <a:cubicBezTo>
                    <a:pt x="502" y="328"/>
                    <a:pt x="494" y="334"/>
                    <a:pt x="486" y="334"/>
                  </a:cubicBezTo>
                  <a:cubicBezTo>
                    <a:pt x="16" y="334"/>
                    <a:pt x="16" y="334"/>
                    <a:pt x="16" y="334"/>
                  </a:cubicBezTo>
                  <a:cubicBezTo>
                    <a:pt x="7" y="334"/>
                    <a:pt x="0" y="328"/>
                    <a:pt x="0" y="319"/>
                  </a:cubicBezTo>
                  <a:cubicBezTo>
                    <a:pt x="0" y="15"/>
                    <a:pt x="0" y="15"/>
                    <a:pt x="0" y="15"/>
                  </a:cubicBezTo>
                  <a:cubicBezTo>
                    <a:pt x="0" y="7"/>
                    <a:pt x="7" y="0"/>
                    <a:pt x="16" y="0"/>
                  </a:cubicBezTo>
                  <a:cubicBezTo>
                    <a:pt x="486" y="0"/>
                    <a:pt x="486" y="0"/>
                    <a:pt x="486" y="0"/>
                  </a:cubicBezTo>
                  <a:cubicBezTo>
                    <a:pt x="494" y="0"/>
                    <a:pt x="502" y="7"/>
                    <a:pt x="502" y="15"/>
                  </a:cubicBezTo>
                  <a:lnTo>
                    <a:pt x="502" y="319"/>
                  </a:lnTo>
                  <a:close/>
                </a:path>
              </a:pathLst>
            </a:cu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35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327" name="AutoShape 64"/>
          <p:cNvSpPr>
            <a:spLocks noChangeArrowheads="1"/>
          </p:cNvSpPr>
          <p:nvPr/>
        </p:nvSpPr>
        <p:spPr bwMode="gray">
          <a:xfrm>
            <a:off x="457200" y="228600"/>
            <a:ext cx="5638800" cy="609600"/>
          </a:xfrm>
          <a:prstGeom prst="roundRect">
            <a:avLst>
              <a:gd name="adj" fmla="val 0"/>
            </a:avLst>
          </a:prstGeom>
          <a:noFill/>
          <a:ln w="38100">
            <a:noFill/>
            <a:round/>
            <a:headEnd/>
            <a:tailEnd/>
          </a:ln>
          <a:effectLst/>
        </p:spPr>
        <p:txBody>
          <a:bodyPr wrap="none" anchor="ctr"/>
          <a:lstStyle/>
          <a:p>
            <a:pPr fontAlgn="auto">
              <a:spcBef>
                <a:spcPts val="0"/>
              </a:spcBef>
              <a:spcAft>
                <a:spcPts val="0"/>
              </a:spcAft>
              <a:defRPr/>
            </a:pPr>
            <a:r>
              <a:rPr lang="en-US" sz="2800" b="1" dirty="0" smtClean="0">
                <a:solidFill>
                  <a:schemeClr val="bg1"/>
                </a:solidFill>
              </a:rPr>
              <a:t>Iowa Core:   Leadership</a:t>
            </a:r>
            <a:endParaRPr lang="en-US" sz="2800" kern="0" dirty="0" smtClean="0">
              <a:solidFill>
                <a:schemeClr val="bg1"/>
              </a:solidFill>
              <a:latin typeface="+mn-lt"/>
              <a:ea typeface="굴림" charset="-127"/>
              <a:cs typeface="Arial" pitchFamily="34" charset="0"/>
            </a:endParaRPr>
          </a:p>
        </p:txBody>
      </p:sp>
      <p:sp>
        <p:nvSpPr>
          <p:cNvPr id="158" name="Rectangle 157"/>
          <p:cNvSpPr/>
          <p:nvPr/>
        </p:nvSpPr>
        <p:spPr>
          <a:xfrm>
            <a:off x="762000" y="914400"/>
            <a:ext cx="3200400" cy="646331"/>
          </a:xfrm>
          <a:prstGeom prst="rect">
            <a:avLst/>
          </a:prstGeom>
        </p:spPr>
        <p:txBody>
          <a:bodyPr wrap="square">
            <a:spAutoFit/>
          </a:bodyPr>
          <a:lstStyle/>
          <a:p>
            <a:pPr algn="ctr" fontAlgn="auto">
              <a:spcBef>
                <a:spcPts val="0"/>
              </a:spcBef>
              <a:spcAft>
                <a:spcPts val="0"/>
              </a:spcAft>
              <a:defRPr/>
            </a:pPr>
            <a:r>
              <a:rPr lang="en-US" altLang="ko-KR" sz="3600" kern="0" dirty="0" smtClean="0">
                <a:solidFill>
                  <a:schemeClr val="bg1">
                    <a:lumMod val="75000"/>
                  </a:schemeClr>
                </a:solidFill>
                <a:latin typeface="+mn-lt"/>
                <a:ea typeface="굴림" charset="-127"/>
                <a:cs typeface="Arial" pitchFamily="34" charset="0"/>
              </a:rPr>
              <a:t> </a:t>
            </a:r>
          </a:p>
        </p:txBody>
      </p:sp>
      <p:sp>
        <p:nvSpPr>
          <p:cNvPr id="4" name="TextBox 3"/>
          <p:cNvSpPr txBox="1"/>
          <p:nvPr/>
        </p:nvSpPr>
        <p:spPr>
          <a:xfrm>
            <a:off x="1600200" y="1828800"/>
            <a:ext cx="5943599" cy="3046988"/>
          </a:xfrm>
          <a:prstGeom prst="rect">
            <a:avLst/>
          </a:prstGeom>
          <a:noFill/>
        </p:spPr>
        <p:txBody>
          <a:bodyPr wrap="square" rtlCol="0">
            <a:spAutoFit/>
          </a:bodyPr>
          <a:lstStyle/>
          <a:p>
            <a:pPr algn="ctr"/>
            <a:r>
              <a:rPr lang="en-US" sz="4800" dirty="0" smtClean="0">
                <a:solidFill>
                  <a:srgbClr val="FFFFFF"/>
                </a:solidFill>
              </a:rPr>
              <a:t>Thank-You for Attending </a:t>
            </a:r>
          </a:p>
          <a:p>
            <a:pPr algn="ctr"/>
            <a:r>
              <a:rPr lang="en-US" sz="4800" dirty="0" smtClean="0">
                <a:solidFill>
                  <a:srgbClr val="FFFFFF"/>
                </a:solidFill>
              </a:rPr>
              <a:t>This Iowa Core Learning Opportunity</a:t>
            </a:r>
            <a:endParaRPr lang="en-US" sz="4800" dirty="0">
              <a:solidFill>
                <a:srgbClr val="FFFFFF"/>
              </a:solidFill>
            </a:endParaRPr>
          </a:p>
        </p:txBody>
      </p:sp>
    </p:spTree>
    <p:extLst>
      <p:ext uri="{BB962C8B-B14F-4D97-AF65-F5344CB8AC3E}">
        <p14:creationId xmlns:p14="http://schemas.microsoft.com/office/powerpoint/2010/main" val="8961860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8" name="Group 147"/>
          <p:cNvGrpSpPr/>
          <p:nvPr/>
        </p:nvGrpSpPr>
        <p:grpSpPr>
          <a:xfrm>
            <a:off x="5468110" y="457200"/>
            <a:ext cx="3136660" cy="2145072"/>
            <a:chOff x="762000" y="1711881"/>
            <a:chExt cx="3413844" cy="2334630"/>
          </a:xfrm>
        </p:grpSpPr>
        <p:sp>
          <p:nvSpPr>
            <p:cNvPr id="146" name="Freeform 44"/>
            <p:cNvSpPr>
              <a:spLocks/>
            </p:cNvSpPr>
            <p:nvPr/>
          </p:nvSpPr>
          <p:spPr bwMode="auto">
            <a:xfrm>
              <a:off x="762000" y="1711881"/>
              <a:ext cx="3413844" cy="2334630"/>
            </a:xfrm>
            <a:custGeom>
              <a:avLst/>
              <a:gdLst/>
              <a:ahLst/>
              <a:cxnLst>
                <a:cxn ang="0">
                  <a:pos x="525" y="344"/>
                </a:cxn>
                <a:cxn ang="0">
                  <a:pos x="508" y="359"/>
                </a:cxn>
                <a:cxn ang="0">
                  <a:pos x="17" y="359"/>
                </a:cxn>
                <a:cxn ang="0">
                  <a:pos x="0" y="344"/>
                </a:cxn>
                <a:cxn ang="0">
                  <a:pos x="0" y="15"/>
                </a:cxn>
                <a:cxn ang="0">
                  <a:pos x="17" y="0"/>
                </a:cxn>
                <a:cxn ang="0">
                  <a:pos x="508" y="0"/>
                </a:cxn>
                <a:cxn ang="0">
                  <a:pos x="525" y="15"/>
                </a:cxn>
                <a:cxn ang="0">
                  <a:pos x="525" y="344"/>
                </a:cxn>
              </a:cxnLst>
              <a:rect l="0" t="0" r="r" b="b"/>
              <a:pathLst>
                <a:path w="525" h="359">
                  <a:moveTo>
                    <a:pt x="525" y="344"/>
                  </a:moveTo>
                  <a:cubicBezTo>
                    <a:pt x="525" y="352"/>
                    <a:pt x="518" y="359"/>
                    <a:pt x="508" y="359"/>
                  </a:cubicBezTo>
                  <a:cubicBezTo>
                    <a:pt x="17" y="359"/>
                    <a:pt x="17" y="359"/>
                    <a:pt x="17" y="359"/>
                  </a:cubicBezTo>
                  <a:cubicBezTo>
                    <a:pt x="8" y="359"/>
                    <a:pt x="0" y="352"/>
                    <a:pt x="0" y="344"/>
                  </a:cubicBezTo>
                  <a:cubicBezTo>
                    <a:pt x="0" y="15"/>
                    <a:pt x="0" y="15"/>
                    <a:pt x="0" y="15"/>
                  </a:cubicBezTo>
                  <a:cubicBezTo>
                    <a:pt x="0" y="7"/>
                    <a:pt x="8" y="0"/>
                    <a:pt x="17" y="0"/>
                  </a:cubicBezTo>
                  <a:cubicBezTo>
                    <a:pt x="508" y="0"/>
                    <a:pt x="508" y="0"/>
                    <a:pt x="508" y="0"/>
                  </a:cubicBezTo>
                  <a:cubicBezTo>
                    <a:pt x="518" y="0"/>
                    <a:pt x="525" y="7"/>
                    <a:pt x="525" y="15"/>
                  </a:cubicBezTo>
                  <a:lnTo>
                    <a:pt x="525" y="344"/>
                  </a:lnTo>
                  <a:close/>
                </a:path>
              </a:pathLst>
            </a:cu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7" name="Freeform 45"/>
            <p:cNvSpPr>
              <a:spLocks/>
            </p:cNvSpPr>
            <p:nvPr/>
          </p:nvSpPr>
          <p:spPr bwMode="auto">
            <a:xfrm>
              <a:off x="841841" y="1791723"/>
              <a:ext cx="3262424" cy="2143434"/>
            </a:xfrm>
            <a:custGeom>
              <a:avLst/>
              <a:gdLst/>
              <a:ahLst/>
              <a:cxnLst>
                <a:cxn ang="0">
                  <a:pos x="502" y="319"/>
                </a:cxn>
                <a:cxn ang="0">
                  <a:pos x="486" y="334"/>
                </a:cxn>
                <a:cxn ang="0">
                  <a:pos x="16" y="334"/>
                </a:cxn>
                <a:cxn ang="0">
                  <a:pos x="0" y="319"/>
                </a:cxn>
                <a:cxn ang="0">
                  <a:pos x="0" y="15"/>
                </a:cxn>
                <a:cxn ang="0">
                  <a:pos x="16" y="0"/>
                </a:cxn>
                <a:cxn ang="0">
                  <a:pos x="486" y="0"/>
                </a:cxn>
                <a:cxn ang="0">
                  <a:pos x="502" y="15"/>
                </a:cxn>
                <a:cxn ang="0">
                  <a:pos x="502" y="319"/>
                </a:cxn>
              </a:cxnLst>
              <a:rect l="0" t="0" r="r" b="b"/>
              <a:pathLst>
                <a:path w="502" h="334">
                  <a:moveTo>
                    <a:pt x="502" y="319"/>
                  </a:moveTo>
                  <a:cubicBezTo>
                    <a:pt x="502" y="328"/>
                    <a:pt x="494" y="334"/>
                    <a:pt x="486" y="334"/>
                  </a:cubicBezTo>
                  <a:cubicBezTo>
                    <a:pt x="16" y="334"/>
                    <a:pt x="16" y="334"/>
                    <a:pt x="16" y="334"/>
                  </a:cubicBezTo>
                  <a:cubicBezTo>
                    <a:pt x="7" y="334"/>
                    <a:pt x="0" y="328"/>
                    <a:pt x="0" y="319"/>
                  </a:cubicBezTo>
                  <a:cubicBezTo>
                    <a:pt x="0" y="15"/>
                    <a:pt x="0" y="15"/>
                    <a:pt x="0" y="15"/>
                  </a:cubicBezTo>
                  <a:cubicBezTo>
                    <a:pt x="0" y="7"/>
                    <a:pt x="7" y="0"/>
                    <a:pt x="16" y="0"/>
                  </a:cubicBezTo>
                  <a:cubicBezTo>
                    <a:pt x="486" y="0"/>
                    <a:pt x="486" y="0"/>
                    <a:pt x="486" y="0"/>
                  </a:cubicBezTo>
                  <a:cubicBezTo>
                    <a:pt x="494" y="0"/>
                    <a:pt x="502" y="7"/>
                    <a:pt x="502" y="15"/>
                  </a:cubicBezTo>
                  <a:lnTo>
                    <a:pt x="502" y="319"/>
                  </a:lnTo>
                  <a:close/>
                </a:path>
              </a:pathLst>
            </a:cu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35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327" name="AutoShape 64"/>
          <p:cNvSpPr>
            <a:spLocks noChangeArrowheads="1"/>
          </p:cNvSpPr>
          <p:nvPr/>
        </p:nvSpPr>
        <p:spPr bwMode="gray">
          <a:xfrm>
            <a:off x="457200" y="228600"/>
            <a:ext cx="5638800" cy="609600"/>
          </a:xfrm>
          <a:prstGeom prst="roundRect">
            <a:avLst>
              <a:gd name="adj" fmla="val 0"/>
            </a:avLst>
          </a:prstGeom>
          <a:noFill/>
          <a:ln w="38100">
            <a:noFill/>
            <a:round/>
            <a:headEnd/>
            <a:tailEnd/>
          </a:ln>
          <a:effectLst/>
        </p:spPr>
        <p:txBody>
          <a:bodyPr wrap="none" anchor="ctr"/>
          <a:lstStyle/>
          <a:p>
            <a:pPr fontAlgn="auto">
              <a:spcBef>
                <a:spcPts val="0"/>
              </a:spcBef>
              <a:spcAft>
                <a:spcPts val="0"/>
              </a:spcAft>
              <a:defRPr/>
            </a:pPr>
            <a:r>
              <a:rPr lang="en-US" sz="2800" b="1" dirty="0" smtClean="0">
                <a:solidFill>
                  <a:schemeClr val="bg1"/>
                </a:solidFill>
              </a:rPr>
              <a:t>Iowa Core:   Leadership</a:t>
            </a:r>
            <a:endParaRPr lang="en-US" sz="2800" kern="0" dirty="0" smtClean="0">
              <a:solidFill>
                <a:schemeClr val="bg1"/>
              </a:solidFill>
              <a:latin typeface="+mn-lt"/>
              <a:ea typeface="굴림" charset="-127"/>
              <a:cs typeface="Arial" pitchFamily="34" charset="0"/>
            </a:endParaRPr>
          </a:p>
        </p:txBody>
      </p:sp>
      <p:sp>
        <p:nvSpPr>
          <p:cNvPr id="155" name="Rectangle 154"/>
          <p:cNvSpPr/>
          <p:nvPr/>
        </p:nvSpPr>
        <p:spPr>
          <a:xfrm>
            <a:off x="5867400" y="762000"/>
            <a:ext cx="2659126" cy="646331"/>
          </a:xfrm>
          <a:prstGeom prst="rect">
            <a:avLst/>
          </a:prstGeom>
        </p:spPr>
        <p:txBody>
          <a:bodyPr wrap="none">
            <a:spAutoFit/>
          </a:bodyPr>
          <a:lstStyle/>
          <a:p>
            <a:r>
              <a:rPr lang="en-US" sz="3600" kern="0" dirty="0" smtClean="0">
                <a:solidFill>
                  <a:schemeClr val="bg1"/>
                </a:solidFill>
                <a:latin typeface="+mn-lt"/>
                <a:ea typeface="굴림" charset="-127"/>
                <a:cs typeface="Arial" pitchFamily="34" charset="0"/>
              </a:rPr>
              <a:t>KNOWLEDGE</a:t>
            </a:r>
            <a:endParaRPr lang="en-US" sz="3600" dirty="0">
              <a:solidFill>
                <a:schemeClr val="bg1"/>
              </a:solidFill>
              <a:latin typeface="+mn-lt"/>
            </a:endParaRPr>
          </a:p>
        </p:txBody>
      </p:sp>
      <p:sp>
        <p:nvSpPr>
          <p:cNvPr id="157" name="Down Arrow 156"/>
          <p:cNvSpPr/>
          <p:nvPr/>
        </p:nvSpPr>
        <p:spPr>
          <a:xfrm flipV="1">
            <a:off x="5638800" y="762740"/>
            <a:ext cx="304800" cy="1523260"/>
          </a:xfrm>
          <a:prstGeom prst="downArrow">
            <a:avLst>
              <a:gd name="adj1" fmla="val 50000"/>
              <a:gd name="adj2" fmla="val 7812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 name="Rectangle 157"/>
          <p:cNvSpPr/>
          <p:nvPr/>
        </p:nvSpPr>
        <p:spPr>
          <a:xfrm>
            <a:off x="533400" y="1076236"/>
            <a:ext cx="3200400" cy="1754327"/>
          </a:xfrm>
          <a:prstGeom prst="rect">
            <a:avLst/>
          </a:prstGeom>
        </p:spPr>
        <p:txBody>
          <a:bodyPr wrap="square">
            <a:spAutoFit/>
          </a:bodyPr>
          <a:lstStyle/>
          <a:p>
            <a:pPr algn="just" fontAlgn="auto">
              <a:spcBef>
                <a:spcPts val="0"/>
              </a:spcBef>
              <a:spcAft>
                <a:spcPts val="0"/>
              </a:spcAft>
              <a:defRPr/>
            </a:pPr>
            <a:r>
              <a:rPr lang="en-US" altLang="ko-KR" sz="3600" kern="0" dirty="0" smtClean="0">
                <a:solidFill>
                  <a:schemeClr val="bg1">
                    <a:lumMod val="75000"/>
                  </a:schemeClr>
                </a:solidFill>
                <a:latin typeface="+mn-lt"/>
                <a:ea typeface="굴림" charset="-127"/>
                <a:cs typeface="Arial" pitchFamily="34" charset="0"/>
              </a:rPr>
              <a:t>Rationale</a:t>
            </a:r>
          </a:p>
          <a:p>
            <a:pPr algn="just" fontAlgn="auto">
              <a:spcBef>
                <a:spcPts val="0"/>
              </a:spcBef>
              <a:spcAft>
                <a:spcPts val="0"/>
              </a:spcAft>
              <a:defRPr/>
            </a:pPr>
            <a:r>
              <a:rPr lang="en-US" altLang="ko-KR" sz="3600" kern="0" dirty="0" smtClean="0">
                <a:solidFill>
                  <a:schemeClr val="bg1">
                    <a:lumMod val="75000"/>
                  </a:schemeClr>
                </a:solidFill>
                <a:latin typeface="+mn-lt"/>
                <a:ea typeface="굴림" charset="-127"/>
                <a:cs typeface="Arial" pitchFamily="34" charset="0"/>
              </a:rPr>
              <a:t>Principles</a:t>
            </a:r>
          </a:p>
          <a:p>
            <a:pPr algn="just" fontAlgn="auto">
              <a:spcBef>
                <a:spcPts val="0"/>
              </a:spcBef>
              <a:spcAft>
                <a:spcPts val="0"/>
              </a:spcAft>
              <a:defRPr/>
            </a:pPr>
            <a:r>
              <a:rPr lang="en-US" altLang="ko-KR" sz="3600" kern="0" dirty="0" smtClean="0">
                <a:solidFill>
                  <a:schemeClr val="bg1">
                    <a:lumMod val="75000"/>
                  </a:schemeClr>
                </a:solidFill>
                <a:latin typeface="+mn-lt"/>
                <a:ea typeface="굴림" charset="-127"/>
                <a:cs typeface="Arial" pitchFamily="34" charset="0"/>
              </a:rPr>
              <a:t>Shifts</a:t>
            </a:r>
          </a:p>
        </p:txBody>
      </p:sp>
      <p:sp>
        <p:nvSpPr>
          <p:cNvPr id="176" name="Down Arrow 175"/>
          <p:cNvSpPr/>
          <p:nvPr/>
        </p:nvSpPr>
        <p:spPr>
          <a:xfrm rot="5400000" flipV="1">
            <a:off x="6362330" y="1714870"/>
            <a:ext cx="152770" cy="990230"/>
          </a:xfrm>
          <a:prstGeom prst="downArrow">
            <a:avLst>
              <a:gd name="adj1" fmla="val 50000"/>
              <a:gd name="adj2" fmla="val 7812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5257800"/>
            <a:ext cx="9144000" cy="1295400"/>
          </a:xfrm>
          <a:prstGeom prst="rect">
            <a:avLst/>
          </a:prstGeom>
          <a:gradFill>
            <a:gsLst>
              <a:gs pos="0">
                <a:schemeClr val="tx1">
                  <a:lumMod val="50000"/>
                  <a:alpha val="16000"/>
                </a:schemeClr>
              </a:gs>
              <a:gs pos="62000">
                <a:schemeClr val="tx1">
                  <a:lumMod val="75000"/>
                  <a:alpha val="68000"/>
                </a:schemeClr>
              </a:gs>
              <a:gs pos="100000">
                <a:schemeClr val="tx1">
                  <a:lumMod val="75000"/>
                  <a:alpha val="45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Rectangle 83"/>
          <p:cNvSpPr/>
          <p:nvPr/>
        </p:nvSpPr>
        <p:spPr>
          <a:xfrm>
            <a:off x="5410200" y="5631385"/>
            <a:ext cx="3733800" cy="338528"/>
          </a:xfrm>
          <a:prstGeom prst="rect">
            <a:avLst/>
          </a:prstGeom>
          <a:gradFill>
            <a:gsLst>
              <a:gs pos="56000">
                <a:schemeClr val="tx1">
                  <a:lumMod val="50000"/>
                </a:schemeClr>
              </a:gs>
              <a:gs pos="0">
                <a:srgbClr val="5E5E5E">
                  <a:alpha val="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4800600" y="5562600"/>
            <a:ext cx="4124890" cy="584776"/>
          </a:xfrm>
          <a:prstGeom prst="rect">
            <a:avLst/>
          </a:prstGeom>
        </p:spPr>
        <p:txBody>
          <a:bodyPr wrap="square">
            <a:spAutoFit/>
          </a:bodyPr>
          <a:lstStyle/>
          <a:p>
            <a:r>
              <a:rPr lang="en-US" sz="3200" b="1" kern="0" dirty="0" smtClean="0">
                <a:solidFill>
                  <a:schemeClr val="bg1"/>
                </a:solidFill>
                <a:effectLst>
                  <a:outerShdw blurRad="38100" dist="38100" dir="2700000" algn="tl">
                    <a:srgbClr val="000000">
                      <a:alpha val="43137"/>
                    </a:srgbClr>
                  </a:outerShdw>
                </a:effectLst>
                <a:ea typeface="굴림" charset="-127"/>
                <a:cs typeface="Arial" pitchFamily="34" charset="0"/>
              </a:rPr>
              <a:t>Iowa Core Overview</a:t>
            </a:r>
            <a:endParaRPr lang="en-US" sz="3200" b="1" dirty="0">
              <a:solidFill>
                <a:schemeClr val="bg1"/>
              </a:solidFill>
              <a:effectLst>
                <a:outerShdw blurRad="38100" dist="38100" dir="2700000" algn="tl">
                  <a:srgbClr val="000000">
                    <a:alpha val="43137"/>
                  </a:srgbClr>
                </a:outerShdw>
              </a:effectLst>
            </a:endParaRPr>
          </a:p>
        </p:txBody>
      </p:sp>
      <p:grpSp>
        <p:nvGrpSpPr>
          <p:cNvPr id="149" name="Group 148"/>
          <p:cNvGrpSpPr/>
          <p:nvPr/>
        </p:nvGrpSpPr>
        <p:grpSpPr>
          <a:xfrm>
            <a:off x="3175" y="2362200"/>
            <a:ext cx="6884988" cy="4495800"/>
            <a:chOff x="3175" y="1747838"/>
            <a:chExt cx="6884988" cy="5110162"/>
          </a:xfrm>
        </p:grpSpPr>
        <p:sp>
          <p:nvSpPr>
            <p:cNvPr id="5127" name="Freeform 7"/>
            <p:cNvSpPr>
              <a:spLocks/>
            </p:cNvSpPr>
            <p:nvPr/>
          </p:nvSpPr>
          <p:spPr bwMode="auto">
            <a:xfrm>
              <a:off x="6172200" y="1784350"/>
              <a:ext cx="715963" cy="346075"/>
            </a:xfrm>
            <a:custGeom>
              <a:avLst/>
              <a:gdLst/>
              <a:ahLst/>
              <a:cxnLst>
                <a:cxn ang="0">
                  <a:pos x="0" y="218"/>
                </a:cxn>
                <a:cxn ang="0">
                  <a:pos x="0" y="194"/>
                </a:cxn>
                <a:cxn ang="0">
                  <a:pos x="239" y="0"/>
                </a:cxn>
                <a:cxn ang="0">
                  <a:pos x="451" y="177"/>
                </a:cxn>
                <a:cxn ang="0">
                  <a:pos x="451" y="201"/>
                </a:cxn>
                <a:cxn ang="0">
                  <a:pos x="0" y="218"/>
                </a:cxn>
              </a:cxnLst>
              <a:rect l="0" t="0" r="r" b="b"/>
              <a:pathLst>
                <a:path w="451" h="218">
                  <a:moveTo>
                    <a:pt x="0" y="218"/>
                  </a:moveTo>
                  <a:lnTo>
                    <a:pt x="0" y="194"/>
                  </a:lnTo>
                  <a:lnTo>
                    <a:pt x="239" y="0"/>
                  </a:lnTo>
                  <a:lnTo>
                    <a:pt x="451" y="177"/>
                  </a:lnTo>
                  <a:lnTo>
                    <a:pt x="451" y="201"/>
                  </a:lnTo>
                  <a:lnTo>
                    <a:pt x="0" y="218"/>
                  </a:lnTo>
                  <a:close/>
                </a:path>
              </a:pathLst>
            </a:custGeom>
            <a:solidFill>
              <a:srgbClr val="4A4A4A"/>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28" name="Freeform 8"/>
            <p:cNvSpPr>
              <a:spLocks/>
            </p:cNvSpPr>
            <p:nvPr/>
          </p:nvSpPr>
          <p:spPr bwMode="auto">
            <a:xfrm>
              <a:off x="938213" y="3846513"/>
              <a:ext cx="3648075" cy="2513012"/>
            </a:xfrm>
            <a:custGeom>
              <a:avLst/>
              <a:gdLst/>
              <a:ahLst/>
              <a:cxnLst>
                <a:cxn ang="0">
                  <a:pos x="0" y="563"/>
                </a:cxn>
                <a:cxn ang="0">
                  <a:pos x="641" y="0"/>
                </a:cxn>
                <a:cxn ang="0">
                  <a:pos x="973" y="19"/>
                </a:cxn>
                <a:cxn ang="0">
                  <a:pos x="475" y="670"/>
                </a:cxn>
                <a:cxn ang="0">
                  <a:pos x="0" y="563"/>
                </a:cxn>
              </a:cxnLst>
              <a:rect l="0" t="0" r="r" b="b"/>
              <a:pathLst>
                <a:path w="973" h="670">
                  <a:moveTo>
                    <a:pt x="0" y="563"/>
                  </a:moveTo>
                  <a:cubicBezTo>
                    <a:pt x="0" y="563"/>
                    <a:pt x="297" y="3"/>
                    <a:pt x="641" y="0"/>
                  </a:cubicBezTo>
                  <a:cubicBezTo>
                    <a:pt x="973" y="19"/>
                    <a:pt x="973" y="19"/>
                    <a:pt x="973" y="19"/>
                  </a:cubicBezTo>
                  <a:cubicBezTo>
                    <a:pt x="973" y="19"/>
                    <a:pt x="564" y="359"/>
                    <a:pt x="475" y="670"/>
                  </a:cubicBezTo>
                  <a:lnTo>
                    <a:pt x="0" y="56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5129" name="Picture 9"/>
            <p:cNvPicPr>
              <a:picLocks noChangeAspect="1" noChangeArrowheads="1"/>
            </p:cNvPicPr>
            <p:nvPr/>
          </p:nvPicPr>
          <p:blipFill>
            <a:blip r:embed="rId3" cstate="print"/>
            <a:srcRect/>
            <a:stretch>
              <a:fillRect/>
            </a:stretch>
          </p:blipFill>
          <p:spPr bwMode="auto">
            <a:xfrm>
              <a:off x="6343650" y="2878138"/>
              <a:ext cx="57150" cy="33337"/>
            </a:xfrm>
            <a:prstGeom prst="rect">
              <a:avLst/>
            </a:prstGeom>
            <a:noFill/>
            <a:ln w="9525">
              <a:noFill/>
              <a:miter lim="800000"/>
              <a:headEnd/>
              <a:tailEnd/>
            </a:ln>
          </p:spPr>
        </p:pic>
        <p:pic>
          <p:nvPicPr>
            <p:cNvPr id="5130" name="Picture 10"/>
            <p:cNvPicPr>
              <a:picLocks noChangeAspect="1" noChangeArrowheads="1"/>
            </p:cNvPicPr>
            <p:nvPr/>
          </p:nvPicPr>
          <p:blipFill>
            <a:blip r:embed="rId4" cstate="print"/>
            <a:srcRect/>
            <a:stretch>
              <a:fillRect/>
            </a:stretch>
          </p:blipFill>
          <p:spPr bwMode="auto">
            <a:xfrm>
              <a:off x="6380163" y="2805113"/>
              <a:ext cx="66675" cy="79375"/>
            </a:xfrm>
            <a:prstGeom prst="rect">
              <a:avLst/>
            </a:prstGeom>
            <a:noFill/>
            <a:ln w="9525">
              <a:noFill/>
              <a:miter lim="800000"/>
              <a:headEnd/>
              <a:tailEnd/>
            </a:ln>
          </p:spPr>
        </p:pic>
        <p:pic>
          <p:nvPicPr>
            <p:cNvPr id="5131" name="Picture 11"/>
            <p:cNvPicPr>
              <a:picLocks noChangeAspect="1" noChangeArrowheads="1"/>
            </p:cNvPicPr>
            <p:nvPr/>
          </p:nvPicPr>
          <p:blipFill>
            <a:blip r:embed="rId5" cstate="print"/>
            <a:srcRect/>
            <a:stretch>
              <a:fillRect/>
            </a:stretch>
          </p:blipFill>
          <p:spPr bwMode="auto">
            <a:xfrm>
              <a:off x="6413500" y="2678113"/>
              <a:ext cx="55563" cy="112712"/>
            </a:xfrm>
            <a:prstGeom prst="rect">
              <a:avLst/>
            </a:prstGeom>
            <a:noFill/>
            <a:ln w="9525">
              <a:noFill/>
              <a:miter lim="800000"/>
              <a:headEnd/>
              <a:tailEnd/>
            </a:ln>
          </p:spPr>
        </p:pic>
        <p:pic>
          <p:nvPicPr>
            <p:cNvPr id="5132" name="Picture 12"/>
            <p:cNvPicPr>
              <a:picLocks noChangeAspect="1" noChangeArrowheads="1"/>
            </p:cNvPicPr>
            <p:nvPr/>
          </p:nvPicPr>
          <p:blipFill>
            <a:blip r:embed="rId6" cstate="print"/>
            <a:srcRect/>
            <a:stretch>
              <a:fillRect/>
            </a:stretch>
          </p:blipFill>
          <p:spPr bwMode="auto">
            <a:xfrm>
              <a:off x="6440488" y="2474913"/>
              <a:ext cx="55563" cy="146050"/>
            </a:xfrm>
            <a:prstGeom prst="rect">
              <a:avLst/>
            </a:prstGeom>
            <a:noFill/>
            <a:ln w="9525">
              <a:noFill/>
              <a:miter lim="800000"/>
              <a:headEnd/>
              <a:tailEnd/>
            </a:ln>
          </p:spPr>
        </p:pic>
        <p:pic>
          <p:nvPicPr>
            <p:cNvPr id="5133" name="Picture 13"/>
            <p:cNvPicPr>
              <a:picLocks noChangeAspect="1" noChangeArrowheads="1"/>
            </p:cNvPicPr>
            <p:nvPr/>
          </p:nvPicPr>
          <p:blipFill>
            <a:blip r:embed="rId7" cstate="print"/>
            <a:srcRect/>
            <a:stretch>
              <a:fillRect/>
            </a:stretch>
          </p:blipFill>
          <p:spPr bwMode="auto">
            <a:xfrm>
              <a:off x="6464300" y="2262188"/>
              <a:ext cx="57150" cy="146050"/>
            </a:xfrm>
            <a:prstGeom prst="rect">
              <a:avLst/>
            </a:prstGeom>
            <a:noFill/>
            <a:ln w="9525">
              <a:noFill/>
              <a:miter lim="800000"/>
              <a:headEnd/>
              <a:tailEnd/>
            </a:ln>
          </p:spPr>
        </p:pic>
        <p:pic>
          <p:nvPicPr>
            <p:cNvPr id="5134" name="Picture 14"/>
            <p:cNvPicPr>
              <a:picLocks noChangeAspect="1" noChangeArrowheads="1"/>
            </p:cNvPicPr>
            <p:nvPr/>
          </p:nvPicPr>
          <p:blipFill>
            <a:blip r:embed="rId8" cstate="print"/>
            <a:srcRect/>
            <a:stretch>
              <a:fillRect/>
            </a:stretch>
          </p:blipFill>
          <p:spPr bwMode="auto">
            <a:xfrm>
              <a:off x="6483350" y="2081213"/>
              <a:ext cx="46038" cy="123825"/>
            </a:xfrm>
            <a:prstGeom prst="rect">
              <a:avLst/>
            </a:prstGeom>
            <a:noFill/>
            <a:ln w="9525">
              <a:noFill/>
              <a:miter lim="800000"/>
              <a:headEnd/>
              <a:tailEnd/>
            </a:ln>
          </p:spPr>
        </p:pic>
        <p:sp>
          <p:nvSpPr>
            <p:cNvPr id="5135" name="Freeform 15"/>
            <p:cNvSpPr>
              <a:spLocks/>
            </p:cNvSpPr>
            <p:nvPr/>
          </p:nvSpPr>
          <p:spPr bwMode="auto">
            <a:xfrm>
              <a:off x="6577013" y="2058988"/>
              <a:ext cx="139700" cy="835025"/>
            </a:xfrm>
            <a:custGeom>
              <a:avLst/>
              <a:gdLst/>
              <a:ahLst/>
              <a:cxnLst>
                <a:cxn ang="0">
                  <a:pos x="37" y="0"/>
                </a:cxn>
                <a:cxn ang="0">
                  <a:pos x="31" y="1"/>
                </a:cxn>
                <a:cxn ang="0">
                  <a:pos x="29" y="50"/>
                </a:cxn>
                <a:cxn ang="0">
                  <a:pos x="24" y="112"/>
                </a:cxn>
                <a:cxn ang="0">
                  <a:pos x="18" y="170"/>
                </a:cxn>
                <a:cxn ang="0">
                  <a:pos x="12" y="206"/>
                </a:cxn>
                <a:cxn ang="0">
                  <a:pos x="9" y="212"/>
                </a:cxn>
                <a:cxn ang="0">
                  <a:pos x="7" y="218"/>
                </a:cxn>
                <a:cxn ang="0">
                  <a:pos x="4" y="221"/>
                </a:cxn>
                <a:cxn ang="0">
                  <a:pos x="2" y="223"/>
                </a:cxn>
                <a:cxn ang="0">
                  <a:pos x="0" y="223"/>
                </a:cxn>
                <a:cxn ang="0">
                  <a:pos x="0" y="223"/>
                </a:cxn>
                <a:cxn ang="0">
                  <a:pos x="6" y="223"/>
                </a:cxn>
                <a:cxn ang="0">
                  <a:pos x="7" y="223"/>
                </a:cxn>
                <a:cxn ang="0">
                  <a:pos x="8" y="223"/>
                </a:cxn>
                <a:cxn ang="0">
                  <a:pos x="10" y="221"/>
                </a:cxn>
                <a:cxn ang="0">
                  <a:pos x="13" y="218"/>
                </a:cxn>
                <a:cxn ang="0">
                  <a:pos x="15" y="212"/>
                </a:cxn>
                <a:cxn ang="0">
                  <a:pos x="17" y="206"/>
                </a:cxn>
                <a:cxn ang="0">
                  <a:pos x="23" y="170"/>
                </a:cxn>
                <a:cxn ang="0">
                  <a:pos x="29" y="112"/>
                </a:cxn>
                <a:cxn ang="0">
                  <a:pos x="34" y="50"/>
                </a:cxn>
                <a:cxn ang="0">
                  <a:pos x="37" y="0"/>
                </a:cxn>
              </a:cxnLst>
              <a:rect l="0" t="0" r="r" b="b"/>
              <a:pathLst>
                <a:path w="37" h="223">
                  <a:moveTo>
                    <a:pt x="37" y="0"/>
                  </a:moveTo>
                  <a:cubicBezTo>
                    <a:pt x="31" y="1"/>
                    <a:pt x="31" y="1"/>
                    <a:pt x="31" y="1"/>
                  </a:cubicBezTo>
                  <a:cubicBezTo>
                    <a:pt x="31" y="14"/>
                    <a:pt x="30" y="31"/>
                    <a:pt x="29" y="50"/>
                  </a:cubicBezTo>
                  <a:cubicBezTo>
                    <a:pt x="27" y="70"/>
                    <a:pt x="26" y="91"/>
                    <a:pt x="24" y="112"/>
                  </a:cubicBezTo>
                  <a:cubicBezTo>
                    <a:pt x="22" y="133"/>
                    <a:pt x="20" y="153"/>
                    <a:pt x="18" y="170"/>
                  </a:cubicBezTo>
                  <a:cubicBezTo>
                    <a:pt x="16" y="187"/>
                    <a:pt x="13" y="200"/>
                    <a:pt x="12" y="206"/>
                  </a:cubicBezTo>
                  <a:cubicBezTo>
                    <a:pt x="11" y="208"/>
                    <a:pt x="10" y="211"/>
                    <a:pt x="9" y="212"/>
                  </a:cubicBezTo>
                  <a:cubicBezTo>
                    <a:pt x="9" y="214"/>
                    <a:pt x="8" y="216"/>
                    <a:pt x="7" y="218"/>
                  </a:cubicBezTo>
                  <a:cubicBezTo>
                    <a:pt x="6" y="219"/>
                    <a:pt x="5" y="220"/>
                    <a:pt x="4" y="221"/>
                  </a:cubicBezTo>
                  <a:cubicBezTo>
                    <a:pt x="4" y="222"/>
                    <a:pt x="3" y="223"/>
                    <a:pt x="2" y="223"/>
                  </a:cubicBezTo>
                  <a:cubicBezTo>
                    <a:pt x="1" y="223"/>
                    <a:pt x="1" y="223"/>
                    <a:pt x="0" y="223"/>
                  </a:cubicBezTo>
                  <a:cubicBezTo>
                    <a:pt x="0" y="223"/>
                    <a:pt x="0" y="223"/>
                    <a:pt x="0" y="223"/>
                  </a:cubicBezTo>
                  <a:cubicBezTo>
                    <a:pt x="6" y="223"/>
                    <a:pt x="6" y="223"/>
                    <a:pt x="6" y="223"/>
                  </a:cubicBezTo>
                  <a:cubicBezTo>
                    <a:pt x="7" y="223"/>
                    <a:pt x="7" y="223"/>
                    <a:pt x="7" y="223"/>
                  </a:cubicBezTo>
                  <a:cubicBezTo>
                    <a:pt x="7" y="223"/>
                    <a:pt x="8" y="223"/>
                    <a:pt x="8" y="223"/>
                  </a:cubicBezTo>
                  <a:cubicBezTo>
                    <a:pt x="9" y="223"/>
                    <a:pt x="9" y="222"/>
                    <a:pt x="10" y="221"/>
                  </a:cubicBezTo>
                  <a:cubicBezTo>
                    <a:pt x="11" y="220"/>
                    <a:pt x="12" y="219"/>
                    <a:pt x="13" y="218"/>
                  </a:cubicBezTo>
                  <a:cubicBezTo>
                    <a:pt x="13" y="216"/>
                    <a:pt x="14" y="214"/>
                    <a:pt x="15" y="212"/>
                  </a:cubicBezTo>
                  <a:cubicBezTo>
                    <a:pt x="16" y="211"/>
                    <a:pt x="17" y="208"/>
                    <a:pt x="17" y="206"/>
                  </a:cubicBezTo>
                  <a:cubicBezTo>
                    <a:pt x="19" y="200"/>
                    <a:pt x="21" y="187"/>
                    <a:pt x="23" y="170"/>
                  </a:cubicBezTo>
                  <a:cubicBezTo>
                    <a:pt x="25" y="153"/>
                    <a:pt x="27" y="133"/>
                    <a:pt x="29" y="112"/>
                  </a:cubicBezTo>
                  <a:cubicBezTo>
                    <a:pt x="31" y="91"/>
                    <a:pt x="32" y="70"/>
                    <a:pt x="34" y="50"/>
                  </a:cubicBezTo>
                  <a:cubicBezTo>
                    <a:pt x="35" y="31"/>
                    <a:pt x="36" y="14"/>
                    <a:pt x="37" y="0"/>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36" name="Freeform 16"/>
            <p:cNvSpPr>
              <a:spLocks/>
            </p:cNvSpPr>
            <p:nvPr/>
          </p:nvSpPr>
          <p:spPr bwMode="auto">
            <a:xfrm>
              <a:off x="6172200" y="2062163"/>
              <a:ext cx="511175" cy="836612"/>
            </a:xfrm>
            <a:custGeom>
              <a:avLst/>
              <a:gdLst/>
              <a:ahLst/>
              <a:cxnLst>
                <a:cxn ang="0">
                  <a:pos x="136" y="0"/>
                </a:cxn>
                <a:cxn ang="0">
                  <a:pos x="47" y="4"/>
                </a:cxn>
                <a:cxn ang="0">
                  <a:pos x="42" y="53"/>
                </a:cxn>
                <a:cxn ang="0">
                  <a:pos x="35" y="113"/>
                </a:cxn>
                <a:cxn ang="0">
                  <a:pos x="26" y="170"/>
                </a:cxn>
                <a:cxn ang="0">
                  <a:pos x="17" y="205"/>
                </a:cxn>
                <a:cxn ang="0">
                  <a:pos x="14" y="212"/>
                </a:cxn>
                <a:cxn ang="0">
                  <a:pos x="10" y="217"/>
                </a:cxn>
                <a:cxn ang="0">
                  <a:pos x="7" y="220"/>
                </a:cxn>
                <a:cxn ang="0">
                  <a:pos x="3" y="222"/>
                </a:cxn>
                <a:cxn ang="0">
                  <a:pos x="2" y="223"/>
                </a:cxn>
                <a:cxn ang="0">
                  <a:pos x="0" y="223"/>
                </a:cxn>
                <a:cxn ang="0">
                  <a:pos x="104" y="222"/>
                </a:cxn>
                <a:cxn ang="0">
                  <a:pos x="106" y="222"/>
                </a:cxn>
                <a:cxn ang="0">
                  <a:pos x="106" y="222"/>
                </a:cxn>
                <a:cxn ang="0">
                  <a:pos x="109" y="220"/>
                </a:cxn>
                <a:cxn ang="0">
                  <a:pos x="111" y="217"/>
                </a:cxn>
                <a:cxn ang="0">
                  <a:pos x="114" y="211"/>
                </a:cxn>
                <a:cxn ang="0">
                  <a:pos x="116" y="205"/>
                </a:cxn>
                <a:cxn ang="0">
                  <a:pos x="122" y="169"/>
                </a:cxn>
                <a:cxn ang="0">
                  <a:pos x="128" y="111"/>
                </a:cxn>
                <a:cxn ang="0">
                  <a:pos x="133" y="50"/>
                </a:cxn>
                <a:cxn ang="0">
                  <a:pos x="136" y="0"/>
                </a:cxn>
              </a:cxnLst>
              <a:rect l="0" t="0" r="r" b="b"/>
              <a:pathLst>
                <a:path w="136" h="223">
                  <a:moveTo>
                    <a:pt x="136" y="0"/>
                  </a:moveTo>
                  <a:cubicBezTo>
                    <a:pt x="47" y="4"/>
                    <a:pt x="47" y="4"/>
                    <a:pt x="47" y="4"/>
                  </a:cubicBezTo>
                  <a:cubicBezTo>
                    <a:pt x="46" y="17"/>
                    <a:pt x="44" y="34"/>
                    <a:pt x="42" y="53"/>
                  </a:cubicBezTo>
                  <a:cubicBezTo>
                    <a:pt x="40" y="72"/>
                    <a:pt x="38" y="93"/>
                    <a:pt x="35" y="113"/>
                  </a:cubicBezTo>
                  <a:cubicBezTo>
                    <a:pt x="32" y="134"/>
                    <a:pt x="29" y="154"/>
                    <a:pt x="26" y="170"/>
                  </a:cubicBezTo>
                  <a:cubicBezTo>
                    <a:pt x="23" y="187"/>
                    <a:pt x="20" y="199"/>
                    <a:pt x="17" y="205"/>
                  </a:cubicBezTo>
                  <a:cubicBezTo>
                    <a:pt x="16" y="208"/>
                    <a:pt x="15" y="210"/>
                    <a:pt x="14" y="212"/>
                  </a:cubicBezTo>
                  <a:cubicBezTo>
                    <a:pt x="13" y="214"/>
                    <a:pt x="11" y="215"/>
                    <a:pt x="10" y="217"/>
                  </a:cubicBezTo>
                  <a:cubicBezTo>
                    <a:pt x="9" y="218"/>
                    <a:pt x="8" y="219"/>
                    <a:pt x="7" y="220"/>
                  </a:cubicBezTo>
                  <a:cubicBezTo>
                    <a:pt x="5" y="221"/>
                    <a:pt x="4" y="222"/>
                    <a:pt x="3" y="222"/>
                  </a:cubicBezTo>
                  <a:cubicBezTo>
                    <a:pt x="2" y="222"/>
                    <a:pt x="2" y="222"/>
                    <a:pt x="2" y="223"/>
                  </a:cubicBezTo>
                  <a:cubicBezTo>
                    <a:pt x="1" y="223"/>
                    <a:pt x="1" y="223"/>
                    <a:pt x="0" y="223"/>
                  </a:cubicBezTo>
                  <a:cubicBezTo>
                    <a:pt x="104" y="222"/>
                    <a:pt x="104" y="222"/>
                    <a:pt x="104" y="222"/>
                  </a:cubicBezTo>
                  <a:cubicBezTo>
                    <a:pt x="105" y="222"/>
                    <a:pt x="105" y="222"/>
                    <a:pt x="106" y="222"/>
                  </a:cubicBezTo>
                  <a:cubicBezTo>
                    <a:pt x="106" y="222"/>
                    <a:pt x="106" y="222"/>
                    <a:pt x="106" y="222"/>
                  </a:cubicBezTo>
                  <a:cubicBezTo>
                    <a:pt x="107" y="222"/>
                    <a:pt x="108" y="221"/>
                    <a:pt x="109" y="220"/>
                  </a:cubicBezTo>
                  <a:cubicBezTo>
                    <a:pt x="109" y="219"/>
                    <a:pt x="110" y="218"/>
                    <a:pt x="111" y="217"/>
                  </a:cubicBezTo>
                  <a:cubicBezTo>
                    <a:pt x="112" y="215"/>
                    <a:pt x="113" y="213"/>
                    <a:pt x="114" y="211"/>
                  </a:cubicBezTo>
                  <a:cubicBezTo>
                    <a:pt x="114" y="210"/>
                    <a:pt x="115" y="207"/>
                    <a:pt x="116" y="205"/>
                  </a:cubicBezTo>
                  <a:cubicBezTo>
                    <a:pt x="118" y="199"/>
                    <a:pt x="120" y="186"/>
                    <a:pt x="122" y="169"/>
                  </a:cubicBezTo>
                  <a:cubicBezTo>
                    <a:pt x="124" y="152"/>
                    <a:pt x="126" y="132"/>
                    <a:pt x="128" y="111"/>
                  </a:cubicBezTo>
                  <a:cubicBezTo>
                    <a:pt x="130" y="90"/>
                    <a:pt x="132" y="69"/>
                    <a:pt x="133" y="50"/>
                  </a:cubicBezTo>
                  <a:cubicBezTo>
                    <a:pt x="135" y="30"/>
                    <a:pt x="136" y="13"/>
                    <a:pt x="136" y="0"/>
                  </a:cubicBezTo>
                  <a:close/>
                </a:path>
              </a:pathLst>
            </a:cu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37" name="Freeform 17"/>
            <p:cNvSpPr>
              <a:spLocks/>
            </p:cNvSpPr>
            <p:nvPr/>
          </p:nvSpPr>
          <p:spPr bwMode="auto">
            <a:xfrm>
              <a:off x="6138863" y="2076450"/>
              <a:ext cx="195263" cy="822325"/>
            </a:xfrm>
            <a:custGeom>
              <a:avLst/>
              <a:gdLst/>
              <a:ahLst/>
              <a:cxnLst>
                <a:cxn ang="0">
                  <a:pos x="52" y="0"/>
                </a:cxn>
                <a:cxn ang="0">
                  <a:pos x="48" y="0"/>
                </a:cxn>
                <a:cxn ang="0">
                  <a:pos x="43" y="49"/>
                </a:cxn>
                <a:cxn ang="0">
                  <a:pos x="36" y="109"/>
                </a:cxn>
                <a:cxn ang="0">
                  <a:pos x="26" y="166"/>
                </a:cxn>
                <a:cxn ang="0">
                  <a:pos x="17" y="201"/>
                </a:cxn>
                <a:cxn ang="0">
                  <a:pos x="14" y="208"/>
                </a:cxn>
                <a:cxn ang="0">
                  <a:pos x="10" y="213"/>
                </a:cxn>
                <a:cxn ang="0">
                  <a:pos x="6" y="216"/>
                </a:cxn>
                <a:cxn ang="0">
                  <a:pos x="3" y="218"/>
                </a:cxn>
                <a:cxn ang="0">
                  <a:pos x="1" y="219"/>
                </a:cxn>
                <a:cxn ang="0">
                  <a:pos x="0" y="219"/>
                </a:cxn>
                <a:cxn ang="0">
                  <a:pos x="6" y="219"/>
                </a:cxn>
                <a:cxn ang="0">
                  <a:pos x="7" y="219"/>
                </a:cxn>
                <a:cxn ang="0">
                  <a:pos x="8" y="218"/>
                </a:cxn>
                <a:cxn ang="0">
                  <a:pos x="12" y="216"/>
                </a:cxn>
                <a:cxn ang="0">
                  <a:pos x="16" y="213"/>
                </a:cxn>
                <a:cxn ang="0">
                  <a:pos x="19" y="208"/>
                </a:cxn>
                <a:cxn ang="0">
                  <a:pos x="23" y="201"/>
                </a:cxn>
                <a:cxn ang="0">
                  <a:pos x="32" y="166"/>
                </a:cxn>
                <a:cxn ang="0">
                  <a:pos x="41" y="109"/>
                </a:cxn>
                <a:cxn ang="0">
                  <a:pos x="48" y="49"/>
                </a:cxn>
                <a:cxn ang="0">
                  <a:pos x="52" y="0"/>
                </a:cxn>
              </a:cxnLst>
              <a:rect l="0" t="0" r="r" b="b"/>
              <a:pathLst>
                <a:path w="52" h="219">
                  <a:moveTo>
                    <a:pt x="52" y="0"/>
                  </a:moveTo>
                  <a:cubicBezTo>
                    <a:pt x="48" y="0"/>
                    <a:pt x="48" y="0"/>
                    <a:pt x="48" y="0"/>
                  </a:cubicBezTo>
                  <a:cubicBezTo>
                    <a:pt x="47" y="13"/>
                    <a:pt x="45" y="30"/>
                    <a:pt x="43" y="49"/>
                  </a:cubicBezTo>
                  <a:cubicBezTo>
                    <a:pt x="41" y="68"/>
                    <a:pt x="38" y="89"/>
                    <a:pt x="36" y="109"/>
                  </a:cubicBezTo>
                  <a:cubicBezTo>
                    <a:pt x="33" y="130"/>
                    <a:pt x="30" y="150"/>
                    <a:pt x="26" y="166"/>
                  </a:cubicBezTo>
                  <a:cubicBezTo>
                    <a:pt x="23" y="183"/>
                    <a:pt x="20" y="195"/>
                    <a:pt x="17" y="201"/>
                  </a:cubicBezTo>
                  <a:cubicBezTo>
                    <a:pt x="16" y="204"/>
                    <a:pt x="15" y="206"/>
                    <a:pt x="14" y="208"/>
                  </a:cubicBezTo>
                  <a:cubicBezTo>
                    <a:pt x="13" y="210"/>
                    <a:pt x="11" y="212"/>
                    <a:pt x="10" y="213"/>
                  </a:cubicBezTo>
                  <a:cubicBezTo>
                    <a:pt x="9" y="214"/>
                    <a:pt x="8" y="215"/>
                    <a:pt x="6" y="216"/>
                  </a:cubicBezTo>
                  <a:cubicBezTo>
                    <a:pt x="5" y="217"/>
                    <a:pt x="4" y="218"/>
                    <a:pt x="3" y="218"/>
                  </a:cubicBezTo>
                  <a:cubicBezTo>
                    <a:pt x="2" y="218"/>
                    <a:pt x="1" y="218"/>
                    <a:pt x="1" y="219"/>
                  </a:cubicBezTo>
                  <a:cubicBezTo>
                    <a:pt x="0" y="219"/>
                    <a:pt x="0" y="219"/>
                    <a:pt x="0" y="219"/>
                  </a:cubicBezTo>
                  <a:cubicBezTo>
                    <a:pt x="6" y="219"/>
                    <a:pt x="6" y="219"/>
                    <a:pt x="6" y="219"/>
                  </a:cubicBezTo>
                  <a:cubicBezTo>
                    <a:pt x="6" y="219"/>
                    <a:pt x="7" y="219"/>
                    <a:pt x="7" y="219"/>
                  </a:cubicBezTo>
                  <a:cubicBezTo>
                    <a:pt x="8" y="218"/>
                    <a:pt x="8" y="218"/>
                    <a:pt x="8" y="218"/>
                  </a:cubicBezTo>
                  <a:cubicBezTo>
                    <a:pt x="10" y="218"/>
                    <a:pt x="11" y="217"/>
                    <a:pt x="12" y="216"/>
                  </a:cubicBezTo>
                  <a:cubicBezTo>
                    <a:pt x="13" y="215"/>
                    <a:pt x="15" y="214"/>
                    <a:pt x="16" y="213"/>
                  </a:cubicBezTo>
                  <a:cubicBezTo>
                    <a:pt x="17" y="211"/>
                    <a:pt x="18" y="210"/>
                    <a:pt x="19" y="208"/>
                  </a:cubicBezTo>
                  <a:cubicBezTo>
                    <a:pt x="20" y="206"/>
                    <a:pt x="22" y="204"/>
                    <a:pt x="23" y="201"/>
                  </a:cubicBezTo>
                  <a:cubicBezTo>
                    <a:pt x="25" y="195"/>
                    <a:pt x="29" y="183"/>
                    <a:pt x="32" y="166"/>
                  </a:cubicBezTo>
                  <a:cubicBezTo>
                    <a:pt x="35" y="150"/>
                    <a:pt x="38" y="130"/>
                    <a:pt x="41" y="109"/>
                  </a:cubicBezTo>
                  <a:cubicBezTo>
                    <a:pt x="43" y="89"/>
                    <a:pt x="46" y="68"/>
                    <a:pt x="48" y="49"/>
                  </a:cubicBezTo>
                  <a:cubicBezTo>
                    <a:pt x="50" y="30"/>
                    <a:pt x="52" y="13"/>
                    <a:pt x="52" y="0"/>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38" name="Freeform 18"/>
            <p:cNvSpPr>
              <a:spLocks/>
            </p:cNvSpPr>
            <p:nvPr/>
          </p:nvSpPr>
          <p:spPr bwMode="auto">
            <a:xfrm>
              <a:off x="6562725" y="2062163"/>
              <a:ext cx="131763" cy="831850"/>
            </a:xfrm>
            <a:custGeom>
              <a:avLst/>
              <a:gdLst/>
              <a:ahLst/>
              <a:cxnLst>
                <a:cxn ang="0">
                  <a:pos x="35" y="0"/>
                </a:cxn>
                <a:cxn ang="0">
                  <a:pos x="33" y="49"/>
                </a:cxn>
                <a:cxn ang="0">
                  <a:pos x="28" y="111"/>
                </a:cxn>
                <a:cxn ang="0">
                  <a:pos x="22" y="169"/>
                </a:cxn>
                <a:cxn ang="0">
                  <a:pos x="16" y="205"/>
                </a:cxn>
                <a:cxn ang="0">
                  <a:pos x="13" y="211"/>
                </a:cxn>
                <a:cxn ang="0">
                  <a:pos x="11" y="217"/>
                </a:cxn>
                <a:cxn ang="0">
                  <a:pos x="8" y="220"/>
                </a:cxn>
                <a:cxn ang="0">
                  <a:pos x="6" y="222"/>
                </a:cxn>
                <a:cxn ang="0">
                  <a:pos x="4" y="222"/>
                </a:cxn>
                <a:cxn ang="0">
                  <a:pos x="4" y="222"/>
                </a:cxn>
                <a:cxn ang="0">
                  <a:pos x="0" y="222"/>
                </a:cxn>
                <a:cxn ang="0">
                  <a:pos x="2" y="222"/>
                </a:cxn>
                <a:cxn ang="0">
                  <a:pos x="2" y="222"/>
                </a:cxn>
                <a:cxn ang="0">
                  <a:pos x="5" y="220"/>
                </a:cxn>
                <a:cxn ang="0">
                  <a:pos x="7" y="217"/>
                </a:cxn>
                <a:cxn ang="0">
                  <a:pos x="10" y="211"/>
                </a:cxn>
                <a:cxn ang="0">
                  <a:pos x="12" y="205"/>
                </a:cxn>
                <a:cxn ang="0">
                  <a:pos x="18" y="169"/>
                </a:cxn>
                <a:cxn ang="0">
                  <a:pos x="24" y="111"/>
                </a:cxn>
                <a:cxn ang="0">
                  <a:pos x="29" y="50"/>
                </a:cxn>
                <a:cxn ang="0">
                  <a:pos x="32" y="0"/>
                </a:cxn>
                <a:cxn ang="0">
                  <a:pos x="35" y="0"/>
                </a:cxn>
              </a:cxnLst>
              <a:rect l="0" t="0" r="r" b="b"/>
              <a:pathLst>
                <a:path w="35" h="222">
                  <a:moveTo>
                    <a:pt x="35" y="0"/>
                  </a:moveTo>
                  <a:cubicBezTo>
                    <a:pt x="35" y="13"/>
                    <a:pt x="34" y="30"/>
                    <a:pt x="33" y="49"/>
                  </a:cubicBezTo>
                  <a:cubicBezTo>
                    <a:pt x="31" y="69"/>
                    <a:pt x="30" y="90"/>
                    <a:pt x="28" y="111"/>
                  </a:cubicBezTo>
                  <a:cubicBezTo>
                    <a:pt x="26" y="132"/>
                    <a:pt x="24" y="152"/>
                    <a:pt x="22" y="169"/>
                  </a:cubicBezTo>
                  <a:cubicBezTo>
                    <a:pt x="20" y="186"/>
                    <a:pt x="17" y="199"/>
                    <a:pt x="16" y="205"/>
                  </a:cubicBezTo>
                  <a:cubicBezTo>
                    <a:pt x="15" y="207"/>
                    <a:pt x="14" y="210"/>
                    <a:pt x="13" y="211"/>
                  </a:cubicBezTo>
                  <a:cubicBezTo>
                    <a:pt x="13" y="213"/>
                    <a:pt x="12" y="215"/>
                    <a:pt x="11" y="217"/>
                  </a:cubicBezTo>
                  <a:cubicBezTo>
                    <a:pt x="10" y="218"/>
                    <a:pt x="9" y="219"/>
                    <a:pt x="8" y="220"/>
                  </a:cubicBezTo>
                  <a:cubicBezTo>
                    <a:pt x="8" y="221"/>
                    <a:pt x="7" y="222"/>
                    <a:pt x="6" y="222"/>
                  </a:cubicBezTo>
                  <a:cubicBezTo>
                    <a:pt x="5" y="222"/>
                    <a:pt x="5" y="222"/>
                    <a:pt x="4" y="222"/>
                  </a:cubicBezTo>
                  <a:cubicBezTo>
                    <a:pt x="4" y="222"/>
                    <a:pt x="4" y="222"/>
                    <a:pt x="4" y="222"/>
                  </a:cubicBezTo>
                  <a:cubicBezTo>
                    <a:pt x="0" y="222"/>
                    <a:pt x="0" y="222"/>
                    <a:pt x="0" y="222"/>
                  </a:cubicBezTo>
                  <a:cubicBezTo>
                    <a:pt x="1" y="222"/>
                    <a:pt x="1" y="222"/>
                    <a:pt x="2" y="222"/>
                  </a:cubicBezTo>
                  <a:cubicBezTo>
                    <a:pt x="2" y="222"/>
                    <a:pt x="2" y="222"/>
                    <a:pt x="2" y="222"/>
                  </a:cubicBezTo>
                  <a:cubicBezTo>
                    <a:pt x="3" y="222"/>
                    <a:pt x="4" y="221"/>
                    <a:pt x="5" y="220"/>
                  </a:cubicBezTo>
                  <a:cubicBezTo>
                    <a:pt x="5" y="219"/>
                    <a:pt x="6" y="218"/>
                    <a:pt x="7" y="217"/>
                  </a:cubicBezTo>
                  <a:cubicBezTo>
                    <a:pt x="8" y="215"/>
                    <a:pt x="9" y="213"/>
                    <a:pt x="10" y="211"/>
                  </a:cubicBezTo>
                  <a:cubicBezTo>
                    <a:pt x="10" y="210"/>
                    <a:pt x="11" y="207"/>
                    <a:pt x="12" y="205"/>
                  </a:cubicBezTo>
                  <a:cubicBezTo>
                    <a:pt x="14" y="199"/>
                    <a:pt x="16" y="186"/>
                    <a:pt x="18" y="169"/>
                  </a:cubicBezTo>
                  <a:cubicBezTo>
                    <a:pt x="20" y="152"/>
                    <a:pt x="22" y="132"/>
                    <a:pt x="24" y="111"/>
                  </a:cubicBezTo>
                  <a:cubicBezTo>
                    <a:pt x="26" y="90"/>
                    <a:pt x="28" y="69"/>
                    <a:pt x="29" y="50"/>
                  </a:cubicBezTo>
                  <a:cubicBezTo>
                    <a:pt x="31" y="30"/>
                    <a:pt x="32" y="13"/>
                    <a:pt x="32" y="0"/>
                  </a:cubicBezTo>
                  <a:cubicBezTo>
                    <a:pt x="35" y="0"/>
                    <a:pt x="35" y="0"/>
                    <a:pt x="35"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39" name="Freeform 19"/>
            <p:cNvSpPr>
              <a:spLocks/>
            </p:cNvSpPr>
            <p:nvPr/>
          </p:nvSpPr>
          <p:spPr bwMode="auto">
            <a:xfrm>
              <a:off x="6161088" y="2076450"/>
              <a:ext cx="187325" cy="822325"/>
            </a:xfrm>
            <a:custGeom>
              <a:avLst/>
              <a:gdLst/>
              <a:ahLst/>
              <a:cxnLst>
                <a:cxn ang="0">
                  <a:pos x="50" y="0"/>
                </a:cxn>
                <a:cxn ang="0">
                  <a:pos x="45" y="49"/>
                </a:cxn>
                <a:cxn ang="0">
                  <a:pos x="38" y="109"/>
                </a:cxn>
                <a:cxn ang="0">
                  <a:pos x="29" y="166"/>
                </a:cxn>
                <a:cxn ang="0">
                  <a:pos x="20" y="201"/>
                </a:cxn>
                <a:cxn ang="0">
                  <a:pos x="17" y="208"/>
                </a:cxn>
                <a:cxn ang="0">
                  <a:pos x="13" y="213"/>
                </a:cxn>
                <a:cxn ang="0">
                  <a:pos x="10" y="216"/>
                </a:cxn>
                <a:cxn ang="0">
                  <a:pos x="6" y="218"/>
                </a:cxn>
                <a:cxn ang="0">
                  <a:pos x="5" y="219"/>
                </a:cxn>
                <a:cxn ang="0">
                  <a:pos x="3" y="219"/>
                </a:cxn>
                <a:cxn ang="0">
                  <a:pos x="0" y="219"/>
                </a:cxn>
                <a:cxn ang="0">
                  <a:pos x="1" y="219"/>
                </a:cxn>
                <a:cxn ang="0">
                  <a:pos x="2" y="218"/>
                </a:cxn>
                <a:cxn ang="0">
                  <a:pos x="6" y="216"/>
                </a:cxn>
                <a:cxn ang="0">
                  <a:pos x="10" y="213"/>
                </a:cxn>
                <a:cxn ang="0">
                  <a:pos x="13" y="208"/>
                </a:cxn>
                <a:cxn ang="0">
                  <a:pos x="17" y="201"/>
                </a:cxn>
                <a:cxn ang="0">
                  <a:pos x="26" y="166"/>
                </a:cxn>
                <a:cxn ang="0">
                  <a:pos x="35" y="109"/>
                </a:cxn>
                <a:cxn ang="0">
                  <a:pos x="42" y="49"/>
                </a:cxn>
                <a:cxn ang="0">
                  <a:pos x="46" y="0"/>
                </a:cxn>
                <a:cxn ang="0">
                  <a:pos x="50" y="0"/>
                </a:cxn>
              </a:cxnLst>
              <a:rect l="0" t="0" r="r" b="b"/>
              <a:pathLst>
                <a:path w="50" h="219">
                  <a:moveTo>
                    <a:pt x="50" y="0"/>
                  </a:moveTo>
                  <a:cubicBezTo>
                    <a:pt x="49" y="13"/>
                    <a:pt x="47" y="30"/>
                    <a:pt x="45" y="49"/>
                  </a:cubicBezTo>
                  <a:cubicBezTo>
                    <a:pt x="43" y="68"/>
                    <a:pt x="41" y="89"/>
                    <a:pt x="38" y="109"/>
                  </a:cubicBezTo>
                  <a:cubicBezTo>
                    <a:pt x="35" y="130"/>
                    <a:pt x="32" y="150"/>
                    <a:pt x="29" y="166"/>
                  </a:cubicBezTo>
                  <a:cubicBezTo>
                    <a:pt x="26" y="183"/>
                    <a:pt x="23" y="195"/>
                    <a:pt x="20" y="201"/>
                  </a:cubicBezTo>
                  <a:cubicBezTo>
                    <a:pt x="19" y="204"/>
                    <a:pt x="18" y="206"/>
                    <a:pt x="17" y="208"/>
                  </a:cubicBezTo>
                  <a:cubicBezTo>
                    <a:pt x="16" y="210"/>
                    <a:pt x="14" y="211"/>
                    <a:pt x="13" y="213"/>
                  </a:cubicBezTo>
                  <a:cubicBezTo>
                    <a:pt x="12" y="214"/>
                    <a:pt x="11" y="215"/>
                    <a:pt x="10" y="216"/>
                  </a:cubicBezTo>
                  <a:cubicBezTo>
                    <a:pt x="8" y="217"/>
                    <a:pt x="7" y="218"/>
                    <a:pt x="6" y="218"/>
                  </a:cubicBezTo>
                  <a:cubicBezTo>
                    <a:pt x="5" y="218"/>
                    <a:pt x="5" y="218"/>
                    <a:pt x="5" y="219"/>
                  </a:cubicBezTo>
                  <a:cubicBezTo>
                    <a:pt x="4" y="219"/>
                    <a:pt x="4" y="219"/>
                    <a:pt x="3" y="219"/>
                  </a:cubicBezTo>
                  <a:cubicBezTo>
                    <a:pt x="0" y="219"/>
                    <a:pt x="0" y="219"/>
                    <a:pt x="0" y="219"/>
                  </a:cubicBezTo>
                  <a:cubicBezTo>
                    <a:pt x="0" y="219"/>
                    <a:pt x="1" y="219"/>
                    <a:pt x="1" y="219"/>
                  </a:cubicBezTo>
                  <a:cubicBezTo>
                    <a:pt x="2" y="218"/>
                    <a:pt x="2" y="218"/>
                    <a:pt x="2" y="218"/>
                  </a:cubicBezTo>
                  <a:cubicBezTo>
                    <a:pt x="4" y="218"/>
                    <a:pt x="5" y="217"/>
                    <a:pt x="6" y="216"/>
                  </a:cubicBezTo>
                  <a:cubicBezTo>
                    <a:pt x="7" y="215"/>
                    <a:pt x="9" y="214"/>
                    <a:pt x="10" y="213"/>
                  </a:cubicBezTo>
                  <a:cubicBezTo>
                    <a:pt x="11" y="211"/>
                    <a:pt x="12" y="210"/>
                    <a:pt x="13" y="208"/>
                  </a:cubicBezTo>
                  <a:cubicBezTo>
                    <a:pt x="14" y="206"/>
                    <a:pt x="16" y="204"/>
                    <a:pt x="17" y="201"/>
                  </a:cubicBezTo>
                  <a:cubicBezTo>
                    <a:pt x="19" y="195"/>
                    <a:pt x="23" y="183"/>
                    <a:pt x="26" y="166"/>
                  </a:cubicBezTo>
                  <a:cubicBezTo>
                    <a:pt x="29" y="150"/>
                    <a:pt x="32" y="130"/>
                    <a:pt x="35" y="109"/>
                  </a:cubicBezTo>
                  <a:cubicBezTo>
                    <a:pt x="37" y="89"/>
                    <a:pt x="40" y="68"/>
                    <a:pt x="42" y="49"/>
                  </a:cubicBezTo>
                  <a:cubicBezTo>
                    <a:pt x="44" y="30"/>
                    <a:pt x="46" y="13"/>
                    <a:pt x="46" y="0"/>
                  </a:cubicBezTo>
                  <a:cubicBezTo>
                    <a:pt x="50" y="0"/>
                    <a:pt x="50" y="0"/>
                    <a:pt x="50"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0" name="Freeform 20"/>
            <p:cNvSpPr>
              <a:spLocks/>
            </p:cNvSpPr>
            <p:nvPr/>
          </p:nvSpPr>
          <p:spPr bwMode="auto">
            <a:xfrm>
              <a:off x="6359525" y="2890838"/>
              <a:ext cx="30163" cy="7937"/>
            </a:xfrm>
            <a:custGeom>
              <a:avLst/>
              <a:gdLst/>
              <a:ahLst/>
              <a:cxnLst>
                <a:cxn ang="0">
                  <a:pos x="8" y="0"/>
                </a:cxn>
                <a:cxn ang="0">
                  <a:pos x="7" y="1"/>
                </a:cxn>
                <a:cxn ang="0">
                  <a:pos x="7" y="1"/>
                </a:cxn>
                <a:cxn ang="0">
                  <a:pos x="6" y="1"/>
                </a:cxn>
                <a:cxn ang="0">
                  <a:pos x="6" y="1"/>
                </a:cxn>
                <a:cxn ang="0">
                  <a:pos x="5" y="1"/>
                </a:cxn>
                <a:cxn ang="0">
                  <a:pos x="5" y="1"/>
                </a:cxn>
                <a:cxn ang="0">
                  <a:pos x="4" y="1"/>
                </a:cxn>
                <a:cxn ang="0">
                  <a:pos x="4" y="1"/>
                </a:cxn>
                <a:cxn ang="0">
                  <a:pos x="0" y="2"/>
                </a:cxn>
                <a:cxn ang="0">
                  <a:pos x="0" y="1"/>
                </a:cxn>
                <a:cxn ang="0">
                  <a:pos x="1" y="1"/>
                </a:cxn>
                <a:cxn ang="0">
                  <a:pos x="1" y="1"/>
                </a:cxn>
                <a:cxn ang="0">
                  <a:pos x="2" y="1"/>
                </a:cxn>
                <a:cxn ang="0">
                  <a:pos x="2" y="1"/>
                </a:cxn>
                <a:cxn ang="0">
                  <a:pos x="3" y="1"/>
                </a:cxn>
                <a:cxn ang="0">
                  <a:pos x="3" y="1"/>
                </a:cxn>
                <a:cxn ang="0">
                  <a:pos x="4" y="0"/>
                </a:cxn>
                <a:cxn ang="0">
                  <a:pos x="8" y="0"/>
                </a:cxn>
              </a:cxnLst>
              <a:rect l="0" t="0" r="r" b="b"/>
              <a:pathLst>
                <a:path w="8" h="2">
                  <a:moveTo>
                    <a:pt x="8" y="0"/>
                  </a:moveTo>
                  <a:cubicBezTo>
                    <a:pt x="8" y="0"/>
                    <a:pt x="7" y="0"/>
                    <a:pt x="7" y="1"/>
                  </a:cubicBezTo>
                  <a:cubicBezTo>
                    <a:pt x="7" y="1"/>
                    <a:pt x="7" y="1"/>
                    <a:pt x="7" y="1"/>
                  </a:cubicBezTo>
                  <a:cubicBezTo>
                    <a:pt x="7" y="1"/>
                    <a:pt x="6" y="1"/>
                    <a:pt x="6" y="1"/>
                  </a:cubicBezTo>
                  <a:cubicBezTo>
                    <a:pt x="6" y="1"/>
                    <a:pt x="6" y="1"/>
                    <a:pt x="6" y="1"/>
                  </a:cubicBezTo>
                  <a:cubicBezTo>
                    <a:pt x="6" y="1"/>
                    <a:pt x="6" y="1"/>
                    <a:pt x="5" y="1"/>
                  </a:cubicBezTo>
                  <a:cubicBezTo>
                    <a:pt x="5" y="1"/>
                    <a:pt x="5" y="1"/>
                    <a:pt x="5" y="1"/>
                  </a:cubicBezTo>
                  <a:cubicBezTo>
                    <a:pt x="5" y="1"/>
                    <a:pt x="4" y="1"/>
                    <a:pt x="4" y="1"/>
                  </a:cubicBezTo>
                  <a:cubicBezTo>
                    <a:pt x="4" y="1"/>
                    <a:pt x="4" y="1"/>
                    <a:pt x="4" y="1"/>
                  </a:cubicBezTo>
                  <a:cubicBezTo>
                    <a:pt x="0" y="2"/>
                    <a:pt x="0" y="2"/>
                    <a:pt x="0" y="2"/>
                  </a:cubicBezTo>
                  <a:cubicBezTo>
                    <a:pt x="0" y="2"/>
                    <a:pt x="0" y="1"/>
                    <a:pt x="0" y="1"/>
                  </a:cubicBezTo>
                  <a:cubicBezTo>
                    <a:pt x="0" y="1"/>
                    <a:pt x="1" y="1"/>
                    <a:pt x="1" y="1"/>
                  </a:cubicBezTo>
                  <a:cubicBezTo>
                    <a:pt x="1" y="1"/>
                    <a:pt x="1" y="1"/>
                    <a:pt x="1" y="1"/>
                  </a:cubicBezTo>
                  <a:cubicBezTo>
                    <a:pt x="2" y="1"/>
                    <a:pt x="2" y="1"/>
                    <a:pt x="2" y="1"/>
                  </a:cubicBezTo>
                  <a:cubicBezTo>
                    <a:pt x="2" y="1"/>
                    <a:pt x="2" y="1"/>
                    <a:pt x="2" y="1"/>
                  </a:cubicBezTo>
                  <a:cubicBezTo>
                    <a:pt x="3" y="1"/>
                    <a:pt x="3" y="1"/>
                    <a:pt x="3" y="1"/>
                  </a:cubicBezTo>
                  <a:cubicBezTo>
                    <a:pt x="3" y="1"/>
                    <a:pt x="3" y="1"/>
                    <a:pt x="3" y="1"/>
                  </a:cubicBezTo>
                  <a:cubicBezTo>
                    <a:pt x="3" y="0"/>
                    <a:pt x="4" y="0"/>
                    <a:pt x="4" y="0"/>
                  </a:cubicBezTo>
                  <a:cubicBezTo>
                    <a:pt x="8" y="0"/>
                    <a:pt x="8" y="0"/>
                    <a:pt x="8"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1" name="Freeform 21"/>
            <p:cNvSpPr>
              <a:spLocks/>
            </p:cNvSpPr>
            <p:nvPr/>
          </p:nvSpPr>
          <p:spPr bwMode="auto">
            <a:xfrm>
              <a:off x="6394450" y="2822575"/>
              <a:ext cx="36513" cy="46037"/>
            </a:xfrm>
            <a:custGeom>
              <a:avLst/>
              <a:gdLst/>
              <a:ahLst/>
              <a:cxnLst>
                <a:cxn ang="0">
                  <a:pos x="6" y="0"/>
                </a:cxn>
                <a:cxn ang="0">
                  <a:pos x="6" y="1"/>
                </a:cxn>
                <a:cxn ang="0">
                  <a:pos x="6" y="1"/>
                </a:cxn>
                <a:cxn ang="0">
                  <a:pos x="5" y="2"/>
                </a:cxn>
                <a:cxn ang="0">
                  <a:pos x="5" y="2"/>
                </a:cxn>
                <a:cxn ang="0">
                  <a:pos x="4" y="5"/>
                </a:cxn>
                <a:cxn ang="0">
                  <a:pos x="3" y="8"/>
                </a:cxn>
                <a:cxn ang="0">
                  <a:pos x="2" y="10"/>
                </a:cxn>
                <a:cxn ang="0">
                  <a:pos x="0" y="12"/>
                </a:cxn>
                <a:cxn ang="0">
                  <a:pos x="4" y="12"/>
                </a:cxn>
                <a:cxn ang="0">
                  <a:pos x="5" y="10"/>
                </a:cxn>
                <a:cxn ang="0">
                  <a:pos x="7" y="8"/>
                </a:cxn>
                <a:cxn ang="0">
                  <a:pos x="8" y="5"/>
                </a:cxn>
                <a:cxn ang="0">
                  <a:pos x="9" y="2"/>
                </a:cxn>
                <a:cxn ang="0">
                  <a:pos x="9" y="2"/>
                </a:cxn>
                <a:cxn ang="0">
                  <a:pos x="9" y="1"/>
                </a:cxn>
                <a:cxn ang="0">
                  <a:pos x="10" y="1"/>
                </a:cxn>
                <a:cxn ang="0">
                  <a:pos x="10" y="0"/>
                </a:cxn>
                <a:cxn ang="0">
                  <a:pos x="6" y="0"/>
                </a:cxn>
              </a:cxnLst>
              <a:rect l="0" t="0" r="r" b="b"/>
              <a:pathLst>
                <a:path w="10" h="12">
                  <a:moveTo>
                    <a:pt x="6" y="0"/>
                  </a:moveTo>
                  <a:cubicBezTo>
                    <a:pt x="6" y="0"/>
                    <a:pt x="6" y="0"/>
                    <a:pt x="6" y="1"/>
                  </a:cubicBezTo>
                  <a:cubicBezTo>
                    <a:pt x="6" y="1"/>
                    <a:pt x="6" y="1"/>
                    <a:pt x="6" y="1"/>
                  </a:cubicBezTo>
                  <a:cubicBezTo>
                    <a:pt x="5" y="1"/>
                    <a:pt x="5" y="2"/>
                    <a:pt x="5" y="2"/>
                  </a:cubicBezTo>
                  <a:cubicBezTo>
                    <a:pt x="5" y="2"/>
                    <a:pt x="5" y="2"/>
                    <a:pt x="5" y="2"/>
                  </a:cubicBezTo>
                  <a:cubicBezTo>
                    <a:pt x="5" y="3"/>
                    <a:pt x="4" y="4"/>
                    <a:pt x="4" y="5"/>
                  </a:cubicBezTo>
                  <a:cubicBezTo>
                    <a:pt x="4" y="6"/>
                    <a:pt x="3" y="7"/>
                    <a:pt x="3" y="8"/>
                  </a:cubicBezTo>
                  <a:cubicBezTo>
                    <a:pt x="2" y="9"/>
                    <a:pt x="2" y="9"/>
                    <a:pt x="2" y="10"/>
                  </a:cubicBezTo>
                  <a:cubicBezTo>
                    <a:pt x="1" y="11"/>
                    <a:pt x="1" y="12"/>
                    <a:pt x="0" y="12"/>
                  </a:cubicBezTo>
                  <a:cubicBezTo>
                    <a:pt x="4" y="12"/>
                    <a:pt x="4" y="12"/>
                    <a:pt x="4" y="12"/>
                  </a:cubicBezTo>
                  <a:cubicBezTo>
                    <a:pt x="5" y="12"/>
                    <a:pt x="5" y="11"/>
                    <a:pt x="5" y="10"/>
                  </a:cubicBezTo>
                  <a:cubicBezTo>
                    <a:pt x="6" y="9"/>
                    <a:pt x="6" y="9"/>
                    <a:pt x="7" y="8"/>
                  </a:cubicBezTo>
                  <a:cubicBezTo>
                    <a:pt x="7" y="7"/>
                    <a:pt x="7" y="6"/>
                    <a:pt x="8" y="5"/>
                  </a:cubicBezTo>
                  <a:cubicBezTo>
                    <a:pt x="8" y="4"/>
                    <a:pt x="9" y="3"/>
                    <a:pt x="9" y="2"/>
                  </a:cubicBezTo>
                  <a:cubicBezTo>
                    <a:pt x="9" y="2"/>
                    <a:pt x="9" y="2"/>
                    <a:pt x="9" y="2"/>
                  </a:cubicBezTo>
                  <a:cubicBezTo>
                    <a:pt x="9" y="1"/>
                    <a:pt x="9" y="1"/>
                    <a:pt x="9" y="1"/>
                  </a:cubicBezTo>
                  <a:cubicBezTo>
                    <a:pt x="9" y="1"/>
                    <a:pt x="9" y="1"/>
                    <a:pt x="10" y="1"/>
                  </a:cubicBezTo>
                  <a:cubicBezTo>
                    <a:pt x="10" y="0"/>
                    <a:pt x="10" y="0"/>
                    <a:pt x="10" y="0"/>
                  </a:cubicBezTo>
                  <a:cubicBezTo>
                    <a:pt x="6" y="0"/>
                    <a:pt x="6" y="0"/>
                    <a:pt x="6"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2" name="Freeform 22"/>
            <p:cNvSpPr>
              <a:spLocks/>
            </p:cNvSpPr>
            <p:nvPr/>
          </p:nvSpPr>
          <p:spPr bwMode="auto">
            <a:xfrm>
              <a:off x="6427788" y="2687638"/>
              <a:ext cx="30163" cy="87312"/>
            </a:xfrm>
            <a:custGeom>
              <a:avLst/>
              <a:gdLst/>
              <a:ahLst/>
              <a:cxnLst>
                <a:cxn ang="0">
                  <a:pos x="4" y="0"/>
                </a:cxn>
                <a:cxn ang="0">
                  <a:pos x="3" y="7"/>
                </a:cxn>
                <a:cxn ang="0">
                  <a:pos x="2" y="13"/>
                </a:cxn>
                <a:cxn ang="0">
                  <a:pos x="1" y="18"/>
                </a:cxn>
                <a:cxn ang="0">
                  <a:pos x="0" y="23"/>
                </a:cxn>
                <a:cxn ang="0">
                  <a:pos x="4" y="23"/>
                </a:cxn>
                <a:cxn ang="0">
                  <a:pos x="5" y="18"/>
                </a:cxn>
                <a:cxn ang="0">
                  <a:pos x="6" y="13"/>
                </a:cxn>
                <a:cxn ang="0">
                  <a:pos x="7" y="7"/>
                </a:cxn>
                <a:cxn ang="0">
                  <a:pos x="8" y="0"/>
                </a:cxn>
                <a:cxn ang="0">
                  <a:pos x="4" y="0"/>
                </a:cxn>
              </a:cxnLst>
              <a:rect l="0" t="0" r="r" b="b"/>
              <a:pathLst>
                <a:path w="8" h="23">
                  <a:moveTo>
                    <a:pt x="4" y="0"/>
                  </a:moveTo>
                  <a:cubicBezTo>
                    <a:pt x="4" y="3"/>
                    <a:pt x="3" y="5"/>
                    <a:pt x="3" y="7"/>
                  </a:cubicBezTo>
                  <a:cubicBezTo>
                    <a:pt x="3" y="9"/>
                    <a:pt x="2" y="11"/>
                    <a:pt x="2" y="13"/>
                  </a:cubicBezTo>
                  <a:cubicBezTo>
                    <a:pt x="2" y="15"/>
                    <a:pt x="1" y="16"/>
                    <a:pt x="1" y="18"/>
                  </a:cubicBezTo>
                  <a:cubicBezTo>
                    <a:pt x="1" y="20"/>
                    <a:pt x="0" y="22"/>
                    <a:pt x="0" y="23"/>
                  </a:cubicBezTo>
                  <a:cubicBezTo>
                    <a:pt x="4" y="23"/>
                    <a:pt x="4" y="23"/>
                    <a:pt x="4" y="23"/>
                  </a:cubicBezTo>
                  <a:cubicBezTo>
                    <a:pt x="4" y="22"/>
                    <a:pt x="4" y="20"/>
                    <a:pt x="5" y="18"/>
                  </a:cubicBezTo>
                  <a:cubicBezTo>
                    <a:pt x="5" y="16"/>
                    <a:pt x="5" y="15"/>
                    <a:pt x="6" y="13"/>
                  </a:cubicBezTo>
                  <a:cubicBezTo>
                    <a:pt x="6" y="11"/>
                    <a:pt x="6" y="9"/>
                    <a:pt x="7" y="7"/>
                  </a:cubicBezTo>
                  <a:cubicBezTo>
                    <a:pt x="7" y="5"/>
                    <a:pt x="7" y="3"/>
                    <a:pt x="8" y="0"/>
                  </a:cubicBezTo>
                  <a:cubicBezTo>
                    <a:pt x="4" y="0"/>
                    <a:pt x="4" y="0"/>
                    <a:pt x="4"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3" name="Freeform 23"/>
            <p:cNvSpPr>
              <a:spLocks/>
            </p:cNvSpPr>
            <p:nvPr/>
          </p:nvSpPr>
          <p:spPr bwMode="auto">
            <a:xfrm>
              <a:off x="6453188" y="2489200"/>
              <a:ext cx="30163" cy="117475"/>
            </a:xfrm>
            <a:custGeom>
              <a:avLst/>
              <a:gdLst/>
              <a:ahLst/>
              <a:cxnLst>
                <a:cxn ang="0">
                  <a:pos x="4" y="0"/>
                </a:cxn>
                <a:cxn ang="0">
                  <a:pos x="3" y="8"/>
                </a:cxn>
                <a:cxn ang="0">
                  <a:pos x="2" y="16"/>
                </a:cxn>
                <a:cxn ang="0">
                  <a:pos x="1" y="23"/>
                </a:cxn>
                <a:cxn ang="0">
                  <a:pos x="0" y="31"/>
                </a:cxn>
                <a:cxn ang="0">
                  <a:pos x="4" y="31"/>
                </a:cxn>
                <a:cxn ang="0">
                  <a:pos x="5" y="23"/>
                </a:cxn>
                <a:cxn ang="0">
                  <a:pos x="6" y="16"/>
                </a:cxn>
                <a:cxn ang="0">
                  <a:pos x="7" y="8"/>
                </a:cxn>
                <a:cxn ang="0">
                  <a:pos x="8" y="0"/>
                </a:cxn>
                <a:cxn ang="0">
                  <a:pos x="4" y="0"/>
                </a:cxn>
              </a:cxnLst>
              <a:rect l="0" t="0" r="r" b="b"/>
              <a:pathLst>
                <a:path w="8" h="31">
                  <a:moveTo>
                    <a:pt x="4" y="0"/>
                  </a:moveTo>
                  <a:cubicBezTo>
                    <a:pt x="4" y="3"/>
                    <a:pt x="4" y="5"/>
                    <a:pt x="3" y="8"/>
                  </a:cubicBezTo>
                  <a:cubicBezTo>
                    <a:pt x="3" y="11"/>
                    <a:pt x="3" y="13"/>
                    <a:pt x="2" y="16"/>
                  </a:cubicBezTo>
                  <a:cubicBezTo>
                    <a:pt x="2" y="18"/>
                    <a:pt x="2" y="21"/>
                    <a:pt x="1" y="23"/>
                  </a:cubicBezTo>
                  <a:cubicBezTo>
                    <a:pt x="1" y="26"/>
                    <a:pt x="1" y="28"/>
                    <a:pt x="0" y="31"/>
                  </a:cubicBezTo>
                  <a:cubicBezTo>
                    <a:pt x="4" y="31"/>
                    <a:pt x="4" y="31"/>
                    <a:pt x="4" y="31"/>
                  </a:cubicBezTo>
                  <a:cubicBezTo>
                    <a:pt x="4" y="28"/>
                    <a:pt x="5" y="26"/>
                    <a:pt x="5" y="23"/>
                  </a:cubicBezTo>
                  <a:cubicBezTo>
                    <a:pt x="5" y="21"/>
                    <a:pt x="6" y="18"/>
                    <a:pt x="6" y="16"/>
                  </a:cubicBezTo>
                  <a:cubicBezTo>
                    <a:pt x="6" y="13"/>
                    <a:pt x="7" y="11"/>
                    <a:pt x="7" y="8"/>
                  </a:cubicBezTo>
                  <a:cubicBezTo>
                    <a:pt x="7" y="5"/>
                    <a:pt x="7" y="3"/>
                    <a:pt x="8" y="0"/>
                  </a:cubicBezTo>
                  <a:cubicBezTo>
                    <a:pt x="4" y="0"/>
                    <a:pt x="4" y="0"/>
                    <a:pt x="4"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4" name="Freeform 24"/>
            <p:cNvSpPr>
              <a:spLocks/>
            </p:cNvSpPr>
            <p:nvPr/>
          </p:nvSpPr>
          <p:spPr bwMode="auto">
            <a:xfrm>
              <a:off x="6480175" y="2276475"/>
              <a:ext cx="25400" cy="115887"/>
            </a:xfrm>
            <a:custGeom>
              <a:avLst/>
              <a:gdLst/>
              <a:ahLst/>
              <a:cxnLst>
                <a:cxn ang="0">
                  <a:pos x="3" y="0"/>
                </a:cxn>
                <a:cxn ang="0">
                  <a:pos x="2" y="8"/>
                </a:cxn>
                <a:cxn ang="0">
                  <a:pos x="2" y="16"/>
                </a:cxn>
                <a:cxn ang="0">
                  <a:pos x="1" y="24"/>
                </a:cxn>
                <a:cxn ang="0">
                  <a:pos x="0" y="31"/>
                </a:cxn>
                <a:cxn ang="0">
                  <a:pos x="4" y="31"/>
                </a:cxn>
                <a:cxn ang="0">
                  <a:pos x="4" y="23"/>
                </a:cxn>
                <a:cxn ang="0">
                  <a:pos x="5" y="16"/>
                </a:cxn>
                <a:cxn ang="0">
                  <a:pos x="6" y="8"/>
                </a:cxn>
                <a:cxn ang="0">
                  <a:pos x="7" y="0"/>
                </a:cxn>
                <a:cxn ang="0">
                  <a:pos x="3" y="0"/>
                </a:cxn>
              </a:cxnLst>
              <a:rect l="0" t="0" r="r" b="b"/>
              <a:pathLst>
                <a:path w="7" h="31">
                  <a:moveTo>
                    <a:pt x="3" y="0"/>
                  </a:moveTo>
                  <a:cubicBezTo>
                    <a:pt x="3" y="3"/>
                    <a:pt x="3" y="5"/>
                    <a:pt x="2" y="8"/>
                  </a:cubicBezTo>
                  <a:cubicBezTo>
                    <a:pt x="2" y="11"/>
                    <a:pt x="2" y="13"/>
                    <a:pt x="2" y="16"/>
                  </a:cubicBezTo>
                  <a:cubicBezTo>
                    <a:pt x="1" y="18"/>
                    <a:pt x="1" y="21"/>
                    <a:pt x="1" y="24"/>
                  </a:cubicBezTo>
                  <a:cubicBezTo>
                    <a:pt x="1" y="26"/>
                    <a:pt x="0" y="29"/>
                    <a:pt x="0" y="31"/>
                  </a:cubicBezTo>
                  <a:cubicBezTo>
                    <a:pt x="4" y="31"/>
                    <a:pt x="4" y="31"/>
                    <a:pt x="4" y="31"/>
                  </a:cubicBezTo>
                  <a:cubicBezTo>
                    <a:pt x="4" y="29"/>
                    <a:pt x="4" y="26"/>
                    <a:pt x="4" y="23"/>
                  </a:cubicBezTo>
                  <a:cubicBezTo>
                    <a:pt x="5" y="21"/>
                    <a:pt x="5" y="18"/>
                    <a:pt x="5" y="16"/>
                  </a:cubicBezTo>
                  <a:cubicBezTo>
                    <a:pt x="5" y="13"/>
                    <a:pt x="6" y="10"/>
                    <a:pt x="6" y="8"/>
                  </a:cubicBezTo>
                  <a:cubicBezTo>
                    <a:pt x="6" y="5"/>
                    <a:pt x="6" y="3"/>
                    <a:pt x="7" y="0"/>
                  </a:cubicBezTo>
                  <a:cubicBezTo>
                    <a:pt x="3" y="0"/>
                    <a:pt x="3" y="0"/>
                    <a:pt x="3"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5" name="Freeform 25"/>
            <p:cNvSpPr>
              <a:spLocks/>
            </p:cNvSpPr>
            <p:nvPr/>
          </p:nvSpPr>
          <p:spPr bwMode="auto">
            <a:xfrm>
              <a:off x="6499225" y="2095500"/>
              <a:ext cx="19050" cy="93662"/>
            </a:xfrm>
            <a:custGeom>
              <a:avLst/>
              <a:gdLst/>
              <a:ahLst/>
              <a:cxnLst>
                <a:cxn ang="0">
                  <a:pos x="2" y="0"/>
                </a:cxn>
                <a:cxn ang="0">
                  <a:pos x="1" y="6"/>
                </a:cxn>
                <a:cxn ang="0">
                  <a:pos x="1" y="12"/>
                </a:cxn>
                <a:cxn ang="0">
                  <a:pos x="1" y="18"/>
                </a:cxn>
                <a:cxn ang="0">
                  <a:pos x="0" y="25"/>
                </a:cxn>
                <a:cxn ang="0">
                  <a:pos x="4" y="25"/>
                </a:cxn>
                <a:cxn ang="0">
                  <a:pos x="4" y="18"/>
                </a:cxn>
                <a:cxn ang="0">
                  <a:pos x="5" y="12"/>
                </a:cxn>
                <a:cxn ang="0">
                  <a:pos x="5" y="6"/>
                </a:cxn>
                <a:cxn ang="0">
                  <a:pos x="5" y="0"/>
                </a:cxn>
                <a:cxn ang="0">
                  <a:pos x="2" y="0"/>
                </a:cxn>
              </a:cxnLst>
              <a:rect l="0" t="0" r="r" b="b"/>
              <a:pathLst>
                <a:path w="5" h="25">
                  <a:moveTo>
                    <a:pt x="2" y="0"/>
                  </a:moveTo>
                  <a:cubicBezTo>
                    <a:pt x="2" y="2"/>
                    <a:pt x="2" y="4"/>
                    <a:pt x="1" y="6"/>
                  </a:cubicBezTo>
                  <a:cubicBezTo>
                    <a:pt x="1" y="8"/>
                    <a:pt x="1" y="10"/>
                    <a:pt x="1" y="12"/>
                  </a:cubicBezTo>
                  <a:cubicBezTo>
                    <a:pt x="1" y="14"/>
                    <a:pt x="1" y="16"/>
                    <a:pt x="1" y="18"/>
                  </a:cubicBezTo>
                  <a:cubicBezTo>
                    <a:pt x="0" y="21"/>
                    <a:pt x="0" y="23"/>
                    <a:pt x="0" y="25"/>
                  </a:cubicBezTo>
                  <a:cubicBezTo>
                    <a:pt x="4" y="25"/>
                    <a:pt x="4" y="25"/>
                    <a:pt x="4" y="25"/>
                  </a:cubicBezTo>
                  <a:cubicBezTo>
                    <a:pt x="4" y="23"/>
                    <a:pt x="4" y="20"/>
                    <a:pt x="4" y="18"/>
                  </a:cubicBezTo>
                  <a:cubicBezTo>
                    <a:pt x="4" y="16"/>
                    <a:pt x="4" y="14"/>
                    <a:pt x="5" y="12"/>
                  </a:cubicBezTo>
                  <a:cubicBezTo>
                    <a:pt x="5" y="10"/>
                    <a:pt x="5" y="8"/>
                    <a:pt x="5" y="6"/>
                  </a:cubicBezTo>
                  <a:cubicBezTo>
                    <a:pt x="5" y="4"/>
                    <a:pt x="5" y="2"/>
                    <a:pt x="5" y="0"/>
                  </a:cubicBezTo>
                  <a:cubicBezTo>
                    <a:pt x="2" y="0"/>
                    <a:pt x="2" y="0"/>
                    <a:pt x="2"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6" name="Freeform 26"/>
            <p:cNvSpPr>
              <a:spLocks/>
            </p:cNvSpPr>
            <p:nvPr/>
          </p:nvSpPr>
          <p:spPr bwMode="auto">
            <a:xfrm>
              <a:off x="5970588" y="2838450"/>
              <a:ext cx="625475" cy="179387"/>
            </a:xfrm>
            <a:custGeom>
              <a:avLst/>
              <a:gdLst/>
              <a:ahLst/>
              <a:cxnLst>
                <a:cxn ang="0">
                  <a:pos x="167" y="48"/>
                </a:cxn>
                <a:cxn ang="0">
                  <a:pos x="44" y="48"/>
                </a:cxn>
                <a:cxn ang="0">
                  <a:pos x="38" y="46"/>
                </a:cxn>
                <a:cxn ang="0">
                  <a:pos x="32" y="41"/>
                </a:cxn>
                <a:cxn ang="0">
                  <a:pos x="25" y="33"/>
                </a:cxn>
                <a:cxn ang="0">
                  <a:pos x="19" y="20"/>
                </a:cxn>
                <a:cxn ang="0">
                  <a:pos x="14" y="12"/>
                </a:cxn>
                <a:cxn ang="0">
                  <a:pos x="10" y="5"/>
                </a:cxn>
                <a:cxn ang="0">
                  <a:pos x="5" y="2"/>
                </a:cxn>
                <a:cxn ang="0">
                  <a:pos x="0" y="0"/>
                </a:cxn>
                <a:cxn ang="0">
                  <a:pos x="138" y="0"/>
                </a:cxn>
                <a:cxn ang="0">
                  <a:pos x="141" y="1"/>
                </a:cxn>
                <a:cxn ang="0">
                  <a:pos x="145" y="5"/>
                </a:cxn>
                <a:cxn ang="0">
                  <a:pos x="148" y="11"/>
                </a:cxn>
                <a:cxn ang="0">
                  <a:pos x="151" y="20"/>
                </a:cxn>
                <a:cxn ang="0">
                  <a:pos x="155" y="33"/>
                </a:cxn>
                <a:cxn ang="0">
                  <a:pos x="159" y="42"/>
                </a:cxn>
                <a:cxn ang="0">
                  <a:pos x="163" y="47"/>
                </a:cxn>
                <a:cxn ang="0">
                  <a:pos x="167" y="48"/>
                </a:cxn>
              </a:cxnLst>
              <a:rect l="0" t="0" r="r" b="b"/>
              <a:pathLst>
                <a:path w="167" h="48">
                  <a:moveTo>
                    <a:pt x="167" y="48"/>
                  </a:moveTo>
                  <a:cubicBezTo>
                    <a:pt x="44" y="48"/>
                    <a:pt x="44" y="48"/>
                    <a:pt x="44" y="48"/>
                  </a:cubicBezTo>
                  <a:cubicBezTo>
                    <a:pt x="42" y="48"/>
                    <a:pt x="40" y="47"/>
                    <a:pt x="38" y="46"/>
                  </a:cubicBezTo>
                  <a:cubicBezTo>
                    <a:pt x="36" y="45"/>
                    <a:pt x="34" y="43"/>
                    <a:pt x="32" y="41"/>
                  </a:cubicBezTo>
                  <a:cubicBezTo>
                    <a:pt x="30" y="39"/>
                    <a:pt x="27" y="36"/>
                    <a:pt x="25" y="33"/>
                  </a:cubicBezTo>
                  <a:cubicBezTo>
                    <a:pt x="23" y="29"/>
                    <a:pt x="21" y="25"/>
                    <a:pt x="19" y="20"/>
                  </a:cubicBezTo>
                  <a:cubicBezTo>
                    <a:pt x="17" y="17"/>
                    <a:pt x="16" y="14"/>
                    <a:pt x="14" y="12"/>
                  </a:cubicBezTo>
                  <a:cubicBezTo>
                    <a:pt x="13" y="9"/>
                    <a:pt x="11" y="7"/>
                    <a:pt x="10" y="5"/>
                  </a:cubicBezTo>
                  <a:cubicBezTo>
                    <a:pt x="8" y="4"/>
                    <a:pt x="6" y="2"/>
                    <a:pt x="5" y="2"/>
                  </a:cubicBezTo>
                  <a:cubicBezTo>
                    <a:pt x="3" y="1"/>
                    <a:pt x="1" y="0"/>
                    <a:pt x="0" y="0"/>
                  </a:cubicBezTo>
                  <a:cubicBezTo>
                    <a:pt x="138" y="0"/>
                    <a:pt x="138" y="0"/>
                    <a:pt x="138" y="0"/>
                  </a:cubicBezTo>
                  <a:cubicBezTo>
                    <a:pt x="139" y="0"/>
                    <a:pt x="140" y="0"/>
                    <a:pt x="141" y="1"/>
                  </a:cubicBezTo>
                  <a:cubicBezTo>
                    <a:pt x="142" y="2"/>
                    <a:pt x="144" y="3"/>
                    <a:pt x="145" y="5"/>
                  </a:cubicBezTo>
                  <a:cubicBezTo>
                    <a:pt x="146" y="7"/>
                    <a:pt x="147" y="9"/>
                    <a:pt x="148" y="11"/>
                  </a:cubicBezTo>
                  <a:cubicBezTo>
                    <a:pt x="149" y="14"/>
                    <a:pt x="150" y="17"/>
                    <a:pt x="151" y="20"/>
                  </a:cubicBezTo>
                  <a:cubicBezTo>
                    <a:pt x="152" y="25"/>
                    <a:pt x="154" y="29"/>
                    <a:pt x="155" y="33"/>
                  </a:cubicBezTo>
                  <a:cubicBezTo>
                    <a:pt x="156" y="36"/>
                    <a:pt x="158" y="39"/>
                    <a:pt x="159" y="42"/>
                  </a:cubicBezTo>
                  <a:cubicBezTo>
                    <a:pt x="161" y="44"/>
                    <a:pt x="162" y="46"/>
                    <a:pt x="163" y="47"/>
                  </a:cubicBezTo>
                  <a:cubicBezTo>
                    <a:pt x="165" y="48"/>
                    <a:pt x="166" y="48"/>
                    <a:pt x="167" y="48"/>
                  </a:cubicBezTo>
                  <a:close/>
                </a:path>
              </a:pathLst>
            </a:custGeom>
            <a:solidFill>
              <a:srgbClr val="1A1A1A"/>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7" name="Freeform 27"/>
            <p:cNvSpPr>
              <a:spLocks/>
            </p:cNvSpPr>
            <p:nvPr/>
          </p:nvSpPr>
          <p:spPr bwMode="auto">
            <a:xfrm>
              <a:off x="5970588" y="2838450"/>
              <a:ext cx="625475" cy="179387"/>
            </a:xfrm>
            <a:custGeom>
              <a:avLst/>
              <a:gdLst/>
              <a:ahLst/>
              <a:cxnLst>
                <a:cxn ang="0">
                  <a:pos x="167" y="48"/>
                </a:cxn>
                <a:cxn ang="0">
                  <a:pos x="44" y="48"/>
                </a:cxn>
                <a:cxn ang="0">
                  <a:pos x="38" y="46"/>
                </a:cxn>
                <a:cxn ang="0">
                  <a:pos x="32" y="41"/>
                </a:cxn>
                <a:cxn ang="0">
                  <a:pos x="25" y="33"/>
                </a:cxn>
                <a:cxn ang="0">
                  <a:pos x="19" y="20"/>
                </a:cxn>
                <a:cxn ang="0">
                  <a:pos x="14" y="12"/>
                </a:cxn>
                <a:cxn ang="0">
                  <a:pos x="10" y="5"/>
                </a:cxn>
                <a:cxn ang="0">
                  <a:pos x="5" y="2"/>
                </a:cxn>
                <a:cxn ang="0">
                  <a:pos x="0" y="0"/>
                </a:cxn>
                <a:cxn ang="0">
                  <a:pos x="138" y="0"/>
                </a:cxn>
                <a:cxn ang="0">
                  <a:pos x="141" y="1"/>
                </a:cxn>
                <a:cxn ang="0">
                  <a:pos x="145" y="5"/>
                </a:cxn>
                <a:cxn ang="0">
                  <a:pos x="148" y="11"/>
                </a:cxn>
                <a:cxn ang="0">
                  <a:pos x="151" y="20"/>
                </a:cxn>
                <a:cxn ang="0">
                  <a:pos x="155" y="33"/>
                </a:cxn>
                <a:cxn ang="0">
                  <a:pos x="159" y="42"/>
                </a:cxn>
                <a:cxn ang="0">
                  <a:pos x="163" y="47"/>
                </a:cxn>
                <a:cxn ang="0">
                  <a:pos x="167" y="48"/>
                </a:cxn>
              </a:cxnLst>
              <a:rect l="0" t="0" r="r" b="b"/>
              <a:pathLst>
                <a:path w="167" h="48">
                  <a:moveTo>
                    <a:pt x="167" y="48"/>
                  </a:moveTo>
                  <a:cubicBezTo>
                    <a:pt x="44" y="48"/>
                    <a:pt x="44" y="48"/>
                    <a:pt x="44" y="48"/>
                  </a:cubicBezTo>
                  <a:cubicBezTo>
                    <a:pt x="42" y="48"/>
                    <a:pt x="40" y="47"/>
                    <a:pt x="38" y="46"/>
                  </a:cubicBezTo>
                  <a:cubicBezTo>
                    <a:pt x="36" y="45"/>
                    <a:pt x="34" y="43"/>
                    <a:pt x="32" y="41"/>
                  </a:cubicBezTo>
                  <a:cubicBezTo>
                    <a:pt x="30" y="39"/>
                    <a:pt x="27" y="36"/>
                    <a:pt x="25" y="33"/>
                  </a:cubicBezTo>
                  <a:cubicBezTo>
                    <a:pt x="23" y="29"/>
                    <a:pt x="21" y="25"/>
                    <a:pt x="19" y="20"/>
                  </a:cubicBezTo>
                  <a:cubicBezTo>
                    <a:pt x="17" y="17"/>
                    <a:pt x="16" y="14"/>
                    <a:pt x="14" y="12"/>
                  </a:cubicBezTo>
                  <a:cubicBezTo>
                    <a:pt x="13" y="9"/>
                    <a:pt x="11" y="7"/>
                    <a:pt x="10" y="5"/>
                  </a:cubicBezTo>
                  <a:cubicBezTo>
                    <a:pt x="8" y="4"/>
                    <a:pt x="6" y="2"/>
                    <a:pt x="5" y="2"/>
                  </a:cubicBezTo>
                  <a:cubicBezTo>
                    <a:pt x="3" y="1"/>
                    <a:pt x="1" y="0"/>
                    <a:pt x="0" y="0"/>
                  </a:cubicBezTo>
                  <a:cubicBezTo>
                    <a:pt x="138" y="0"/>
                    <a:pt x="138" y="0"/>
                    <a:pt x="138" y="0"/>
                  </a:cubicBezTo>
                  <a:cubicBezTo>
                    <a:pt x="139" y="0"/>
                    <a:pt x="140" y="0"/>
                    <a:pt x="141" y="1"/>
                  </a:cubicBezTo>
                  <a:cubicBezTo>
                    <a:pt x="142" y="2"/>
                    <a:pt x="144" y="3"/>
                    <a:pt x="145" y="5"/>
                  </a:cubicBezTo>
                  <a:cubicBezTo>
                    <a:pt x="146" y="7"/>
                    <a:pt x="147" y="9"/>
                    <a:pt x="148" y="11"/>
                  </a:cubicBezTo>
                  <a:cubicBezTo>
                    <a:pt x="149" y="14"/>
                    <a:pt x="150" y="17"/>
                    <a:pt x="151" y="20"/>
                  </a:cubicBezTo>
                  <a:cubicBezTo>
                    <a:pt x="152" y="25"/>
                    <a:pt x="154" y="29"/>
                    <a:pt x="155" y="33"/>
                  </a:cubicBezTo>
                  <a:cubicBezTo>
                    <a:pt x="156" y="36"/>
                    <a:pt x="158" y="39"/>
                    <a:pt x="159" y="42"/>
                  </a:cubicBezTo>
                  <a:cubicBezTo>
                    <a:pt x="161" y="44"/>
                    <a:pt x="162" y="46"/>
                    <a:pt x="163" y="47"/>
                  </a:cubicBezTo>
                  <a:cubicBezTo>
                    <a:pt x="165" y="48"/>
                    <a:pt x="166" y="48"/>
                    <a:pt x="167" y="48"/>
                  </a:cubicBez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5148" name="Picture 28"/>
            <p:cNvPicPr>
              <a:picLocks noChangeAspect="1" noChangeArrowheads="1"/>
            </p:cNvPicPr>
            <p:nvPr/>
          </p:nvPicPr>
          <p:blipFill>
            <a:blip r:embed="rId9" cstate="print"/>
            <a:srcRect/>
            <a:stretch>
              <a:fillRect/>
            </a:stretch>
          </p:blipFill>
          <p:spPr bwMode="auto">
            <a:xfrm>
              <a:off x="5916613" y="3441700"/>
              <a:ext cx="100013" cy="79375"/>
            </a:xfrm>
            <a:prstGeom prst="rect">
              <a:avLst/>
            </a:prstGeom>
            <a:noFill/>
            <a:ln w="9525">
              <a:noFill/>
              <a:miter lim="800000"/>
              <a:headEnd/>
              <a:tailEnd/>
            </a:ln>
          </p:spPr>
        </p:pic>
        <p:pic>
          <p:nvPicPr>
            <p:cNvPr id="5149" name="Picture 29"/>
            <p:cNvPicPr>
              <a:picLocks noChangeAspect="1" noChangeArrowheads="1"/>
            </p:cNvPicPr>
            <p:nvPr/>
          </p:nvPicPr>
          <p:blipFill>
            <a:blip r:embed="rId10" cstate="print"/>
            <a:srcRect/>
            <a:stretch>
              <a:fillRect/>
            </a:stretch>
          </p:blipFill>
          <p:spPr bwMode="auto">
            <a:xfrm>
              <a:off x="5999163" y="3219450"/>
              <a:ext cx="79375" cy="168275"/>
            </a:xfrm>
            <a:prstGeom prst="rect">
              <a:avLst/>
            </a:prstGeom>
            <a:noFill/>
            <a:ln w="9525">
              <a:noFill/>
              <a:miter lim="800000"/>
              <a:headEnd/>
              <a:tailEnd/>
            </a:ln>
          </p:spPr>
        </p:pic>
        <p:pic>
          <p:nvPicPr>
            <p:cNvPr id="5150" name="Picture 30"/>
            <p:cNvPicPr>
              <a:picLocks noChangeAspect="1" noChangeArrowheads="1"/>
            </p:cNvPicPr>
            <p:nvPr/>
          </p:nvPicPr>
          <p:blipFill>
            <a:blip r:embed="rId11" cstate="print"/>
            <a:srcRect/>
            <a:stretch>
              <a:fillRect/>
            </a:stretch>
          </p:blipFill>
          <p:spPr bwMode="auto">
            <a:xfrm>
              <a:off x="6053138" y="2917825"/>
              <a:ext cx="79375" cy="192087"/>
            </a:xfrm>
            <a:prstGeom prst="rect">
              <a:avLst/>
            </a:prstGeom>
            <a:noFill/>
            <a:ln w="9525">
              <a:noFill/>
              <a:miter lim="800000"/>
              <a:headEnd/>
              <a:tailEnd/>
            </a:ln>
          </p:spPr>
        </p:pic>
        <p:pic>
          <p:nvPicPr>
            <p:cNvPr id="5151" name="Picture 31"/>
            <p:cNvPicPr>
              <a:picLocks noChangeAspect="1" noChangeArrowheads="1"/>
            </p:cNvPicPr>
            <p:nvPr/>
          </p:nvPicPr>
          <p:blipFill>
            <a:blip r:embed="rId12" cstate="print"/>
            <a:srcRect/>
            <a:stretch>
              <a:fillRect/>
            </a:stretch>
          </p:blipFill>
          <p:spPr bwMode="auto">
            <a:xfrm>
              <a:off x="6103938" y="2743200"/>
              <a:ext cx="79375" cy="112712"/>
            </a:xfrm>
            <a:prstGeom prst="rect">
              <a:avLst/>
            </a:prstGeom>
            <a:noFill/>
            <a:ln w="9525">
              <a:noFill/>
              <a:miter lim="800000"/>
              <a:headEnd/>
              <a:tailEnd/>
            </a:ln>
          </p:spPr>
        </p:pic>
        <p:pic>
          <p:nvPicPr>
            <p:cNvPr id="5152" name="Picture 32"/>
            <p:cNvPicPr>
              <a:picLocks noChangeAspect="1" noChangeArrowheads="1"/>
            </p:cNvPicPr>
            <p:nvPr/>
          </p:nvPicPr>
          <p:blipFill>
            <a:blip r:embed="rId13" cstate="print"/>
            <a:srcRect/>
            <a:stretch>
              <a:fillRect/>
            </a:stretch>
          </p:blipFill>
          <p:spPr bwMode="auto">
            <a:xfrm>
              <a:off x="6164263" y="2686050"/>
              <a:ext cx="79375" cy="44450"/>
            </a:xfrm>
            <a:prstGeom prst="rect">
              <a:avLst/>
            </a:prstGeom>
            <a:noFill/>
            <a:ln w="9525">
              <a:noFill/>
              <a:miter lim="800000"/>
              <a:headEnd/>
              <a:tailEnd/>
            </a:ln>
          </p:spPr>
        </p:pic>
        <p:sp>
          <p:nvSpPr>
            <p:cNvPr id="5153" name="Freeform 33"/>
            <p:cNvSpPr>
              <a:spLocks/>
            </p:cNvSpPr>
            <p:nvPr/>
          </p:nvSpPr>
          <p:spPr bwMode="auto">
            <a:xfrm>
              <a:off x="6218238" y="2695575"/>
              <a:ext cx="265113" cy="820737"/>
            </a:xfrm>
            <a:custGeom>
              <a:avLst/>
              <a:gdLst/>
              <a:ahLst/>
              <a:cxnLst>
                <a:cxn ang="0">
                  <a:pos x="71" y="0"/>
                </a:cxn>
                <a:cxn ang="0">
                  <a:pos x="64" y="0"/>
                </a:cxn>
                <a:cxn ang="0">
                  <a:pos x="63" y="0"/>
                </a:cxn>
                <a:cxn ang="0">
                  <a:pos x="55" y="8"/>
                </a:cxn>
                <a:cxn ang="0">
                  <a:pos x="46" y="30"/>
                </a:cxn>
                <a:cxn ang="0">
                  <a:pos x="39" y="67"/>
                </a:cxn>
                <a:cxn ang="0">
                  <a:pos x="32" y="118"/>
                </a:cxn>
                <a:cxn ang="0">
                  <a:pos x="28" y="153"/>
                </a:cxn>
                <a:cxn ang="0">
                  <a:pos x="22" y="183"/>
                </a:cxn>
                <a:cxn ang="0">
                  <a:pos x="15" y="204"/>
                </a:cxn>
                <a:cxn ang="0">
                  <a:pos x="6" y="217"/>
                </a:cxn>
                <a:cxn ang="0">
                  <a:pos x="5" y="218"/>
                </a:cxn>
                <a:cxn ang="0">
                  <a:pos x="3" y="219"/>
                </a:cxn>
                <a:cxn ang="0">
                  <a:pos x="2" y="219"/>
                </a:cxn>
                <a:cxn ang="0">
                  <a:pos x="0" y="219"/>
                </a:cxn>
                <a:cxn ang="0">
                  <a:pos x="9" y="219"/>
                </a:cxn>
                <a:cxn ang="0">
                  <a:pos x="10" y="219"/>
                </a:cxn>
                <a:cxn ang="0">
                  <a:pos x="12" y="219"/>
                </a:cxn>
                <a:cxn ang="0">
                  <a:pos x="13" y="218"/>
                </a:cxn>
                <a:cxn ang="0">
                  <a:pos x="14" y="217"/>
                </a:cxn>
                <a:cxn ang="0">
                  <a:pos x="23" y="205"/>
                </a:cxn>
                <a:cxn ang="0">
                  <a:pos x="30" y="183"/>
                </a:cxn>
                <a:cxn ang="0">
                  <a:pos x="36" y="154"/>
                </a:cxn>
                <a:cxn ang="0">
                  <a:pos x="40" y="118"/>
                </a:cxn>
                <a:cxn ang="0">
                  <a:pos x="46" y="67"/>
                </a:cxn>
                <a:cxn ang="0">
                  <a:pos x="54" y="30"/>
                </a:cxn>
                <a:cxn ang="0">
                  <a:pos x="62" y="8"/>
                </a:cxn>
                <a:cxn ang="0">
                  <a:pos x="70" y="0"/>
                </a:cxn>
                <a:cxn ang="0">
                  <a:pos x="71" y="0"/>
                </a:cxn>
              </a:cxnLst>
              <a:rect l="0" t="0" r="r" b="b"/>
              <a:pathLst>
                <a:path w="71" h="219">
                  <a:moveTo>
                    <a:pt x="71" y="0"/>
                  </a:moveTo>
                  <a:cubicBezTo>
                    <a:pt x="64" y="0"/>
                    <a:pt x="64" y="0"/>
                    <a:pt x="64" y="0"/>
                  </a:cubicBezTo>
                  <a:cubicBezTo>
                    <a:pt x="63" y="0"/>
                    <a:pt x="63" y="0"/>
                    <a:pt x="63" y="0"/>
                  </a:cubicBezTo>
                  <a:cubicBezTo>
                    <a:pt x="61" y="1"/>
                    <a:pt x="58" y="3"/>
                    <a:pt x="55" y="8"/>
                  </a:cubicBezTo>
                  <a:cubicBezTo>
                    <a:pt x="52" y="13"/>
                    <a:pt x="49" y="21"/>
                    <a:pt x="46" y="30"/>
                  </a:cubicBezTo>
                  <a:cubicBezTo>
                    <a:pt x="44" y="40"/>
                    <a:pt x="41" y="52"/>
                    <a:pt x="39" y="67"/>
                  </a:cubicBezTo>
                  <a:cubicBezTo>
                    <a:pt x="36" y="82"/>
                    <a:pt x="34" y="99"/>
                    <a:pt x="32" y="118"/>
                  </a:cubicBezTo>
                  <a:cubicBezTo>
                    <a:pt x="31" y="131"/>
                    <a:pt x="30" y="143"/>
                    <a:pt x="28" y="153"/>
                  </a:cubicBezTo>
                  <a:cubicBezTo>
                    <a:pt x="26" y="164"/>
                    <a:pt x="24" y="174"/>
                    <a:pt x="22" y="183"/>
                  </a:cubicBezTo>
                  <a:cubicBezTo>
                    <a:pt x="20" y="191"/>
                    <a:pt x="17" y="199"/>
                    <a:pt x="15" y="204"/>
                  </a:cubicBezTo>
                  <a:cubicBezTo>
                    <a:pt x="12" y="210"/>
                    <a:pt x="9" y="214"/>
                    <a:pt x="6" y="217"/>
                  </a:cubicBezTo>
                  <a:cubicBezTo>
                    <a:pt x="6" y="217"/>
                    <a:pt x="5" y="218"/>
                    <a:pt x="5" y="218"/>
                  </a:cubicBezTo>
                  <a:cubicBezTo>
                    <a:pt x="4" y="218"/>
                    <a:pt x="4" y="218"/>
                    <a:pt x="3" y="219"/>
                  </a:cubicBezTo>
                  <a:cubicBezTo>
                    <a:pt x="3" y="219"/>
                    <a:pt x="2" y="219"/>
                    <a:pt x="2" y="219"/>
                  </a:cubicBezTo>
                  <a:cubicBezTo>
                    <a:pt x="1" y="219"/>
                    <a:pt x="1" y="219"/>
                    <a:pt x="0" y="219"/>
                  </a:cubicBezTo>
                  <a:cubicBezTo>
                    <a:pt x="9" y="219"/>
                    <a:pt x="9" y="219"/>
                    <a:pt x="9" y="219"/>
                  </a:cubicBezTo>
                  <a:cubicBezTo>
                    <a:pt x="9" y="219"/>
                    <a:pt x="10" y="219"/>
                    <a:pt x="10" y="219"/>
                  </a:cubicBezTo>
                  <a:cubicBezTo>
                    <a:pt x="11" y="219"/>
                    <a:pt x="11" y="219"/>
                    <a:pt x="12" y="219"/>
                  </a:cubicBezTo>
                  <a:cubicBezTo>
                    <a:pt x="12" y="219"/>
                    <a:pt x="12" y="218"/>
                    <a:pt x="13" y="218"/>
                  </a:cubicBezTo>
                  <a:cubicBezTo>
                    <a:pt x="13" y="218"/>
                    <a:pt x="14" y="217"/>
                    <a:pt x="14" y="217"/>
                  </a:cubicBezTo>
                  <a:cubicBezTo>
                    <a:pt x="17" y="215"/>
                    <a:pt x="20" y="210"/>
                    <a:pt x="23" y="205"/>
                  </a:cubicBezTo>
                  <a:cubicBezTo>
                    <a:pt x="25" y="199"/>
                    <a:pt x="28" y="191"/>
                    <a:pt x="30" y="183"/>
                  </a:cubicBezTo>
                  <a:cubicBezTo>
                    <a:pt x="32" y="174"/>
                    <a:pt x="34" y="164"/>
                    <a:pt x="36" y="154"/>
                  </a:cubicBezTo>
                  <a:cubicBezTo>
                    <a:pt x="37" y="143"/>
                    <a:pt x="39" y="131"/>
                    <a:pt x="40" y="118"/>
                  </a:cubicBezTo>
                  <a:cubicBezTo>
                    <a:pt x="42" y="99"/>
                    <a:pt x="44" y="82"/>
                    <a:pt x="46" y="67"/>
                  </a:cubicBezTo>
                  <a:cubicBezTo>
                    <a:pt x="48" y="52"/>
                    <a:pt x="51" y="40"/>
                    <a:pt x="54" y="30"/>
                  </a:cubicBezTo>
                  <a:cubicBezTo>
                    <a:pt x="56" y="21"/>
                    <a:pt x="59" y="13"/>
                    <a:pt x="62" y="8"/>
                  </a:cubicBezTo>
                  <a:cubicBezTo>
                    <a:pt x="65" y="3"/>
                    <a:pt x="67" y="1"/>
                    <a:pt x="70" y="0"/>
                  </a:cubicBezTo>
                  <a:cubicBezTo>
                    <a:pt x="71" y="0"/>
                    <a:pt x="71" y="0"/>
                    <a:pt x="71" y="0"/>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54" name="Freeform 34"/>
            <p:cNvSpPr>
              <a:spLocks/>
            </p:cNvSpPr>
            <p:nvPr/>
          </p:nvSpPr>
          <p:spPr bwMode="auto">
            <a:xfrm>
              <a:off x="5659438" y="2695575"/>
              <a:ext cx="782638" cy="820737"/>
            </a:xfrm>
            <a:custGeom>
              <a:avLst/>
              <a:gdLst/>
              <a:ahLst/>
              <a:cxnLst>
                <a:cxn ang="0">
                  <a:pos x="209" y="0"/>
                </a:cxn>
                <a:cxn ang="0">
                  <a:pos x="92" y="2"/>
                </a:cxn>
                <a:cxn ang="0">
                  <a:pos x="90" y="2"/>
                </a:cxn>
                <a:cxn ang="0">
                  <a:pos x="78" y="10"/>
                </a:cxn>
                <a:cxn ang="0">
                  <a:pos x="66" y="31"/>
                </a:cxn>
                <a:cxn ang="0">
                  <a:pos x="55" y="67"/>
                </a:cxn>
                <a:cxn ang="0">
                  <a:pos x="46" y="116"/>
                </a:cxn>
                <a:cxn ang="0">
                  <a:pos x="39" y="151"/>
                </a:cxn>
                <a:cxn ang="0">
                  <a:pos x="31" y="179"/>
                </a:cxn>
                <a:cxn ang="0">
                  <a:pos x="20" y="200"/>
                </a:cxn>
                <a:cxn ang="0">
                  <a:pos x="8" y="212"/>
                </a:cxn>
                <a:cxn ang="0">
                  <a:pos x="6" y="213"/>
                </a:cxn>
                <a:cxn ang="0">
                  <a:pos x="4" y="214"/>
                </a:cxn>
                <a:cxn ang="0">
                  <a:pos x="2" y="214"/>
                </a:cxn>
                <a:cxn ang="0">
                  <a:pos x="0" y="214"/>
                </a:cxn>
                <a:cxn ang="0">
                  <a:pos x="144" y="219"/>
                </a:cxn>
                <a:cxn ang="0">
                  <a:pos x="145" y="219"/>
                </a:cxn>
                <a:cxn ang="0">
                  <a:pos x="147" y="218"/>
                </a:cxn>
                <a:cxn ang="0">
                  <a:pos x="148" y="218"/>
                </a:cxn>
                <a:cxn ang="0">
                  <a:pos x="150" y="217"/>
                </a:cxn>
                <a:cxn ang="0">
                  <a:pos x="159" y="204"/>
                </a:cxn>
                <a:cxn ang="0">
                  <a:pos x="166" y="183"/>
                </a:cxn>
                <a:cxn ang="0">
                  <a:pos x="172" y="153"/>
                </a:cxn>
                <a:cxn ang="0">
                  <a:pos x="177" y="118"/>
                </a:cxn>
                <a:cxn ang="0">
                  <a:pos x="183" y="67"/>
                </a:cxn>
                <a:cxn ang="0">
                  <a:pos x="191" y="30"/>
                </a:cxn>
                <a:cxn ang="0">
                  <a:pos x="199" y="8"/>
                </a:cxn>
                <a:cxn ang="0">
                  <a:pos x="208" y="0"/>
                </a:cxn>
                <a:cxn ang="0">
                  <a:pos x="209" y="0"/>
                </a:cxn>
              </a:cxnLst>
              <a:rect l="0" t="0" r="r" b="b"/>
              <a:pathLst>
                <a:path w="209" h="219">
                  <a:moveTo>
                    <a:pt x="209" y="0"/>
                  </a:moveTo>
                  <a:cubicBezTo>
                    <a:pt x="92" y="2"/>
                    <a:pt x="92" y="2"/>
                    <a:pt x="92" y="2"/>
                  </a:cubicBezTo>
                  <a:cubicBezTo>
                    <a:pt x="91" y="2"/>
                    <a:pt x="91" y="2"/>
                    <a:pt x="90" y="2"/>
                  </a:cubicBezTo>
                  <a:cubicBezTo>
                    <a:pt x="86" y="2"/>
                    <a:pt x="82" y="5"/>
                    <a:pt x="78" y="10"/>
                  </a:cubicBezTo>
                  <a:cubicBezTo>
                    <a:pt x="74" y="15"/>
                    <a:pt x="70" y="22"/>
                    <a:pt x="66" y="31"/>
                  </a:cubicBezTo>
                  <a:cubicBezTo>
                    <a:pt x="62" y="41"/>
                    <a:pt x="59" y="53"/>
                    <a:pt x="55" y="67"/>
                  </a:cubicBezTo>
                  <a:cubicBezTo>
                    <a:pt x="52" y="81"/>
                    <a:pt x="48" y="98"/>
                    <a:pt x="46" y="116"/>
                  </a:cubicBezTo>
                  <a:cubicBezTo>
                    <a:pt x="44" y="129"/>
                    <a:pt x="42" y="140"/>
                    <a:pt x="39" y="151"/>
                  </a:cubicBezTo>
                  <a:cubicBezTo>
                    <a:pt x="37" y="162"/>
                    <a:pt x="34" y="171"/>
                    <a:pt x="31" y="179"/>
                  </a:cubicBezTo>
                  <a:cubicBezTo>
                    <a:pt x="28" y="188"/>
                    <a:pt x="24" y="195"/>
                    <a:pt x="20" y="200"/>
                  </a:cubicBezTo>
                  <a:cubicBezTo>
                    <a:pt x="16" y="206"/>
                    <a:pt x="12" y="210"/>
                    <a:pt x="8" y="212"/>
                  </a:cubicBezTo>
                  <a:cubicBezTo>
                    <a:pt x="8" y="213"/>
                    <a:pt x="7" y="213"/>
                    <a:pt x="6" y="213"/>
                  </a:cubicBezTo>
                  <a:cubicBezTo>
                    <a:pt x="5" y="214"/>
                    <a:pt x="5" y="214"/>
                    <a:pt x="4" y="214"/>
                  </a:cubicBezTo>
                  <a:cubicBezTo>
                    <a:pt x="3" y="214"/>
                    <a:pt x="3" y="214"/>
                    <a:pt x="2" y="214"/>
                  </a:cubicBezTo>
                  <a:cubicBezTo>
                    <a:pt x="1" y="214"/>
                    <a:pt x="1" y="214"/>
                    <a:pt x="0" y="214"/>
                  </a:cubicBezTo>
                  <a:cubicBezTo>
                    <a:pt x="48" y="216"/>
                    <a:pt x="96" y="217"/>
                    <a:pt x="144" y="219"/>
                  </a:cubicBezTo>
                  <a:cubicBezTo>
                    <a:pt x="144" y="219"/>
                    <a:pt x="145" y="219"/>
                    <a:pt x="145" y="219"/>
                  </a:cubicBezTo>
                  <a:cubicBezTo>
                    <a:pt x="146" y="219"/>
                    <a:pt x="146" y="219"/>
                    <a:pt x="147" y="218"/>
                  </a:cubicBezTo>
                  <a:cubicBezTo>
                    <a:pt x="147" y="218"/>
                    <a:pt x="148" y="218"/>
                    <a:pt x="148" y="218"/>
                  </a:cubicBezTo>
                  <a:cubicBezTo>
                    <a:pt x="149" y="217"/>
                    <a:pt x="149" y="217"/>
                    <a:pt x="150" y="217"/>
                  </a:cubicBezTo>
                  <a:cubicBezTo>
                    <a:pt x="153" y="214"/>
                    <a:pt x="156" y="210"/>
                    <a:pt x="159" y="204"/>
                  </a:cubicBezTo>
                  <a:cubicBezTo>
                    <a:pt x="161" y="198"/>
                    <a:pt x="164" y="191"/>
                    <a:pt x="166" y="183"/>
                  </a:cubicBezTo>
                  <a:cubicBezTo>
                    <a:pt x="168" y="174"/>
                    <a:pt x="170" y="164"/>
                    <a:pt x="172" y="153"/>
                  </a:cubicBezTo>
                  <a:cubicBezTo>
                    <a:pt x="174" y="142"/>
                    <a:pt x="175" y="131"/>
                    <a:pt x="177" y="118"/>
                  </a:cubicBezTo>
                  <a:cubicBezTo>
                    <a:pt x="178" y="99"/>
                    <a:pt x="181" y="82"/>
                    <a:pt x="183" y="67"/>
                  </a:cubicBezTo>
                  <a:cubicBezTo>
                    <a:pt x="185" y="52"/>
                    <a:pt x="188" y="40"/>
                    <a:pt x="191" y="30"/>
                  </a:cubicBezTo>
                  <a:cubicBezTo>
                    <a:pt x="194" y="21"/>
                    <a:pt x="196" y="13"/>
                    <a:pt x="199" y="8"/>
                  </a:cubicBezTo>
                  <a:cubicBezTo>
                    <a:pt x="202" y="3"/>
                    <a:pt x="205" y="1"/>
                    <a:pt x="208" y="0"/>
                  </a:cubicBezTo>
                  <a:cubicBezTo>
                    <a:pt x="209" y="0"/>
                    <a:pt x="209" y="0"/>
                    <a:pt x="209" y="0"/>
                  </a:cubicBezTo>
                  <a:close/>
                </a:path>
              </a:pathLst>
            </a:cu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55" name="Freeform 35"/>
            <p:cNvSpPr>
              <a:spLocks/>
            </p:cNvSpPr>
            <p:nvPr/>
          </p:nvSpPr>
          <p:spPr bwMode="auto">
            <a:xfrm>
              <a:off x="5610225" y="2703513"/>
              <a:ext cx="374650" cy="795337"/>
            </a:xfrm>
            <a:custGeom>
              <a:avLst/>
              <a:gdLst/>
              <a:ahLst/>
              <a:cxnLst>
                <a:cxn ang="0">
                  <a:pos x="100" y="0"/>
                </a:cxn>
                <a:cxn ang="0">
                  <a:pos x="94" y="0"/>
                </a:cxn>
                <a:cxn ang="0">
                  <a:pos x="93" y="0"/>
                </a:cxn>
                <a:cxn ang="0">
                  <a:pos x="80" y="8"/>
                </a:cxn>
                <a:cxn ang="0">
                  <a:pos x="68" y="29"/>
                </a:cxn>
                <a:cxn ang="0">
                  <a:pos x="57" y="65"/>
                </a:cxn>
                <a:cxn ang="0">
                  <a:pos x="47" y="114"/>
                </a:cxn>
                <a:cxn ang="0">
                  <a:pos x="40" y="149"/>
                </a:cxn>
                <a:cxn ang="0">
                  <a:pos x="32" y="177"/>
                </a:cxn>
                <a:cxn ang="0">
                  <a:pos x="21" y="198"/>
                </a:cxn>
                <a:cxn ang="0">
                  <a:pos x="9" y="210"/>
                </a:cxn>
                <a:cxn ang="0">
                  <a:pos x="6" y="211"/>
                </a:cxn>
                <a:cxn ang="0">
                  <a:pos x="4" y="212"/>
                </a:cxn>
                <a:cxn ang="0">
                  <a:pos x="2" y="212"/>
                </a:cxn>
                <a:cxn ang="0">
                  <a:pos x="0" y="212"/>
                </a:cxn>
                <a:cxn ang="0">
                  <a:pos x="8" y="212"/>
                </a:cxn>
                <a:cxn ang="0">
                  <a:pos x="10" y="212"/>
                </a:cxn>
                <a:cxn ang="0">
                  <a:pos x="12" y="212"/>
                </a:cxn>
                <a:cxn ang="0">
                  <a:pos x="14" y="211"/>
                </a:cxn>
                <a:cxn ang="0">
                  <a:pos x="16" y="210"/>
                </a:cxn>
                <a:cxn ang="0">
                  <a:pos x="28" y="198"/>
                </a:cxn>
                <a:cxn ang="0">
                  <a:pos x="39" y="177"/>
                </a:cxn>
                <a:cxn ang="0">
                  <a:pos x="48" y="149"/>
                </a:cxn>
                <a:cxn ang="0">
                  <a:pos x="54" y="114"/>
                </a:cxn>
                <a:cxn ang="0">
                  <a:pos x="64" y="65"/>
                </a:cxn>
                <a:cxn ang="0">
                  <a:pos x="75" y="29"/>
                </a:cxn>
                <a:cxn ang="0">
                  <a:pos x="87" y="8"/>
                </a:cxn>
                <a:cxn ang="0">
                  <a:pos x="99" y="0"/>
                </a:cxn>
                <a:cxn ang="0">
                  <a:pos x="100" y="0"/>
                </a:cxn>
              </a:cxnLst>
              <a:rect l="0" t="0" r="r" b="b"/>
              <a:pathLst>
                <a:path w="100" h="212">
                  <a:moveTo>
                    <a:pt x="100" y="0"/>
                  </a:moveTo>
                  <a:cubicBezTo>
                    <a:pt x="94" y="0"/>
                    <a:pt x="94" y="0"/>
                    <a:pt x="94" y="0"/>
                  </a:cubicBezTo>
                  <a:cubicBezTo>
                    <a:pt x="93" y="0"/>
                    <a:pt x="93" y="0"/>
                    <a:pt x="93" y="0"/>
                  </a:cubicBezTo>
                  <a:cubicBezTo>
                    <a:pt x="89" y="0"/>
                    <a:pt x="85" y="3"/>
                    <a:pt x="80" y="8"/>
                  </a:cubicBezTo>
                  <a:cubicBezTo>
                    <a:pt x="76" y="13"/>
                    <a:pt x="72" y="20"/>
                    <a:pt x="68" y="29"/>
                  </a:cubicBezTo>
                  <a:cubicBezTo>
                    <a:pt x="64" y="39"/>
                    <a:pt x="60" y="51"/>
                    <a:pt x="57" y="65"/>
                  </a:cubicBezTo>
                  <a:cubicBezTo>
                    <a:pt x="53" y="79"/>
                    <a:pt x="50" y="96"/>
                    <a:pt x="47" y="114"/>
                  </a:cubicBezTo>
                  <a:cubicBezTo>
                    <a:pt x="45" y="127"/>
                    <a:pt x="43" y="138"/>
                    <a:pt x="40" y="149"/>
                  </a:cubicBezTo>
                  <a:cubicBezTo>
                    <a:pt x="38" y="159"/>
                    <a:pt x="35" y="169"/>
                    <a:pt x="32" y="177"/>
                  </a:cubicBezTo>
                  <a:cubicBezTo>
                    <a:pt x="28" y="185"/>
                    <a:pt x="25" y="192"/>
                    <a:pt x="21" y="198"/>
                  </a:cubicBezTo>
                  <a:cubicBezTo>
                    <a:pt x="17" y="204"/>
                    <a:pt x="13" y="208"/>
                    <a:pt x="9" y="210"/>
                  </a:cubicBezTo>
                  <a:cubicBezTo>
                    <a:pt x="8" y="210"/>
                    <a:pt x="7" y="211"/>
                    <a:pt x="6" y="211"/>
                  </a:cubicBezTo>
                  <a:cubicBezTo>
                    <a:pt x="6" y="211"/>
                    <a:pt x="5" y="211"/>
                    <a:pt x="4" y="212"/>
                  </a:cubicBezTo>
                  <a:cubicBezTo>
                    <a:pt x="4" y="212"/>
                    <a:pt x="3" y="212"/>
                    <a:pt x="2" y="212"/>
                  </a:cubicBezTo>
                  <a:cubicBezTo>
                    <a:pt x="1" y="212"/>
                    <a:pt x="1" y="212"/>
                    <a:pt x="0" y="212"/>
                  </a:cubicBezTo>
                  <a:cubicBezTo>
                    <a:pt x="8" y="212"/>
                    <a:pt x="8" y="212"/>
                    <a:pt x="8" y="212"/>
                  </a:cubicBezTo>
                  <a:cubicBezTo>
                    <a:pt x="8" y="212"/>
                    <a:pt x="9" y="212"/>
                    <a:pt x="10" y="212"/>
                  </a:cubicBezTo>
                  <a:cubicBezTo>
                    <a:pt x="11" y="212"/>
                    <a:pt x="11" y="212"/>
                    <a:pt x="12" y="212"/>
                  </a:cubicBezTo>
                  <a:cubicBezTo>
                    <a:pt x="13" y="212"/>
                    <a:pt x="13" y="211"/>
                    <a:pt x="14" y="211"/>
                  </a:cubicBezTo>
                  <a:cubicBezTo>
                    <a:pt x="15" y="211"/>
                    <a:pt x="16" y="211"/>
                    <a:pt x="16" y="210"/>
                  </a:cubicBezTo>
                  <a:cubicBezTo>
                    <a:pt x="20" y="208"/>
                    <a:pt x="25" y="204"/>
                    <a:pt x="28" y="198"/>
                  </a:cubicBezTo>
                  <a:cubicBezTo>
                    <a:pt x="32" y="193"/>
                    <a:pt x="36" y="186"/>
                    <a:pt x="39" y="177"/>
                  </a:cubicBezTo>
                  <a:cubicBezTo>
                    <a:pt x="42" y="169"/>
                    <a:pt x="45" y="159"/>
                    <a:pt x="48" y="149"/>
                  </a:cubicBezTo>
                  <a:cubicBezTo>
                    <a:pt x="50" y="138"/>
                    <a:pt x="52" y="127"/>
                    <a:pt x="54" y="114"/>
                  </a:cubicBezTo>
                  <a:cubicBezTo>
                    <a:pt x="57" y="96"/>
                    <a:pt x="60" y="79"/>
                    <a:pt x="64" y="65"/>
                  </a:cubicBezTo>
                  <a:cubicBezTo>
                    <a:pt x="67" y="51"/>
                    <a:pt x="71" y="39"/>
                    <a:pt x="75" y="29"/>
                  </a:cubicBezTo>
                  <a:cubicBezTo>
                    <a:pt x="79" y="20"/>
                    <a:pt x="83" y="13"/>
                    <a:pt x="87" y="8"/>
                  </a:cubicBezTo>
                  <a:cubicBezTo>
                    <a:pt x="91" y="3"/>
                    <a:pt x="95" y="0"/>
                    <a:pt x="99" y="0"/>
                  </a:cubicBezTo>
                  <a:cubicBezTo>
                    <a:pt x="100" y="0"/>
                    <a:pt x="100" y="0"/>
                    <a:pt x="100" y="0"/>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56" name="Freeform 36"/>
            <p:cNvSpPr>
              <a:spLocks/>
            </p:cNvSpPr>
            <p:nvPr/>
          </p:nvSpPr>
          <p:spPr bwMode="auto">
            <a:xfrm>
              <a:off x="5932488" y="3452813"/>
              <a:ext cx="68263" cy="52387"/>
            </a:xfrm>
            <a:custGeom>
              <a:avLst/>
              <a:gdLst/>
              <a:ahLst/>
              <a:cxnLst>
                <a:cxn ang="0">
                  <a:pos x="13" y="0"/>
                </a:cxn>
                <a:cxn ang="0">
                  <a:pos x="10" y="4"/>
                </a:cxn>
                <a:cxn ang="0">
                  <a:pos x="8" y="8"/>
                </a:cxn>
                <a:cxn ang="0">
                  <a:pos x="5" y="10"/>
                </a:cxn>
                <a:cxn ang="0">
                  <a:pos x="2" y="12"/>
                </a:cxn>
                <a:cxn ang="0">
                  <a:pos x="2" y="13"/>
                </a:cxn>
                <a:cxn ang="0">
                  <a:pos x="1" y="13"/>
                </a:cxn>
                <a:cxn ang="0">
                  <a:pos x="0" y="14"/>
                </a:cxn>
                <a:cxn ang="0">
                  <a:pos x="0" y="14"/>
                </a:cxn>
                <a:cxn ang="0">
                  <a:pos x="5" y="14"/>
                </a:cxn>
                <a:cxn ang="0">
                  <a:pos x="6" y="14"/>
                </a:cxn>
                <a:cxn ang="0">
                  <a:pos x="6" y="13"/>
                </a:cxn>
                <a:cxn ang="0">
                  <a:pos x="7" y="13"/>
                </a:cxn>
                <a:cxn ang="0">
                  <a:pos x="8" y="13"/>
                </a:cxn>
                <a:cxn ang="0">
                  <a:pos x="10" y="10"/>
                </a:cxn>
                <a:cxn ang="0">
                  <a:pos x="13" y="8"/>
                </a:cxn>
                <a:cxn ang="0">
                  <a:pos x="16" y="4"/>
                </a:cxn>
                <a:cxn ang="0">
                  <a:pos x="18" y="0"/>
                </a:cxn>
                <a:cxn ang="0">
                  <a:pos x="13" y="0"/>
                </a:cxn>
              </a:cxnLst>
              <a:rect l="0" t="0" r="r" b="b"/>
              <a:pathLst>
                <a:path w="18" h="14">
                  <a:moveTo>
                    <a:pt x="13" y="0"/>
                  </a:moveTo>
                  <a:cubicBezTo>
                    <a:pt x="12" y="2"/>
                    <a:pt x="11" y="3"/>
                    <a:pt x="10" y="4"/>
                  </a:cubicBezTo>
                  <a:cubicBezTo>
                    <a:pt x="9" y="5"/>
                    <a:pt x="9" y="6"/>
                    <a:pt x="8" y="8"/>
                  </a:cubicBezTo>
                  <a:cubicBezTo>
                    <a:pt x="7" y="9"/>
                    <a:pt x="6" y="9"/>
                    <a:pt x="5" y="10"/>
                  </a:cubicBezTo>
                  <a:cubicBezTo>
                    <a:pt x="4" y="11"/>
                    <a:pt x="3" y="12"/>
                    <a:pt x="2" y="12"/>
                  </a:cubicBezTo>
                  <a:cubicBezTo>
                    <a:pt x="2" y="13"/>
                    <a:pt x="2" y="13"/>
                    <a:pt x="2" y="13"/>
                  </a:cubicBezTo>
                  <a:cubicBezTo>
                    <a:pt x="1" y="13"/>
                    <a:pt x="1" y="13"/>
                    <a:pt x="1" y="13"/>
                  </a:cubicBezTo>
                  <a:cubicBezTo>
                    <a:pt x="1" y="13"/>
                    <a:pt x="0" y="13"/>
                    <a:pt x="0" y="14"/>
                  </a:cubicBezTo>
                  <a:cubicBezTo>
                    <a:pt x="0" y="14"/>
                    <a:pt x="0" y="14"/>
                    <a:pt x="0" y="14"/>
                  </a:cubicBezTo>
                  <a:cubicBezTo>
                    <a:pt x="5" y="14"/>
                    <a:pt x="5" y="14"/>
                    <a:pt x="5" y="14"/>
                  </a:cubicBezTo>
                  <a:cubicBezTo>
                    <a:pt x="5" y="14"/>
                    <a:pt x="6" y="14"/>
                    <a:pt x="6" y="14"/>
                  </a:cubicBezTo>
                  <a:cubicBezTo>
                    <a:pt x="6" y="14"/>
                    <a:pt x="6" y="13"/>
                    <a:pt x="6" y="13"/>
                  </a:cubicBezTo>
                  <a:cubicBezTo>
                    <a:pt x="7" y="13"/>
                    <a:pt x="7" y="13"/>
                    <a:pt x="7" y="13"/>
                  </a:cubicBezTo>
                  <a:cubicBezTo>
                    <a:pt x="7" y="13"/>
                    <a:pt x="8" y="13"/>
                    <a:pt x="8" y="13"/>
                  </a:cubicBezTo>
                  <a:cubicBezTo>
                    <a:pt x="9" y="12"/>
                    <a:pt x="10" y="11"/>
                    <a:pt x="10" y="10"/>
                  </a:cubicBezTo>
                  <a:cubicBezTo>
                    <a:pt x="11" y="10"/>
                    <a:pt x="12" y="9"/>
                    <a:pt x="13" y="8"/>
                  </a:cubicBezTo>
                  <a:cubicBezTo>
                    <a:pt x="14" y="7"/>
                    <a:pt x="15" y="6"/>
                    <a:pt x="16" y="4"/>
                  </a:cubicBezTo>
                  <a:cubicBezTo>
                    <a:pt x="16" y="3"/>
                    <a:pt x="17" y="2"/>
                    <a:pt x="18" y="0"/>
                  </a:cubicBezTo>
                  <a:cubicBezTo>
                    <a:pt x="13" y="0"/>
                    <a:pt x="13" y="0"/>
                    <a:pt x="13"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57" name="Freeform 37"/>
            <p:cNvSpPr>
              <a:spLocks/>
            </p:cNvSpPr>
            <p:nvPr/>
          </p:nvSpPr>
          <p:spPr bwMode="auto">
            <a:xfrm>
              <a:off x="6015038" y="3232150"/>
              <a:ext cx="52388" cy="142875"/>
            </a:xfrm>
            <a:custGeom>
              <a:avLst/>
              <a:gdLst/>
              <a:ahLst/>
              <a:cxnLst>
                <a:cxn ang="0">
                  <a:pos x="9" y="0"/>
                </a:cxn>
                <a:cxn ang="0">
                  <a:pos x="7" y="11"/>
                </a:cxn>
                <a:cxn ang="0">
                  <a:pos x="5" y="20"/>
                </a:cxn>
                <a:cxn ang="0">
                  <a:pos x="2" y="29"/>
                </a:cxn>
                <a:cxn ang="0">
                  <a:pos x="0" y="37"/>
                </a:cxn>
                <a:cxn ang="0">
                  <a:pos x="5" y="38"/>
                </a:cxn>
                <a:cxn ang="0">
                  <a:pos x="8" y="29"/>
                </a:cxn>
                <a:cxn ang="0">
                  <a:pos x="10" y="20"/>
                </a:cxn>
                <a:cxn ang="0">
                  <a:pos x="12" y="11"/>
                </a:cxn>
                <a:cxn ang="0">
                  <a:pos x="14" y="1"/>
                </a:cxn>
                <a:cxn ang="0">
                  <a:pos x="9" y="0"/>
                </a:cxn>
              </a:cxnLst>
              <a:rect l="0" t="0" r="r" b="b"/>
              <a:pathLst>
                <a:path w="14" h="38">
                  <a:moveTo>
                    <a:pt x="9" y="0"/>
                  </a:moveTo>
                  <a:cubicBezTo>
                    <a:pt x="8" y="4"/>
                    <a:pt x="8" y="7"/>
                    <a:pt x="7" y="11"/>
                  </a:cubicBezTo>
                  <a:cubicBezTo>
                    <a:pt x="6" y="14"/>
                    <a:pt x="5" y="17"/>
                    <a:pt x="5" y="20"/>
                  </a:cubicBezTo>
                  <a:cubicBezTo>
                    <a:pt x="4" y="23"/>
                    <a:pt x="3" y="26"/>
                    <a:pt x="2" y="29"/>
                  </a:cubicBezTo>
                  <a:cubicBezTo>
                    <a:pt x="2" y="32"/>
                    <a:pt x="1" y="35"/>
                    <a:pt x="0" y="37"/>
                  </a:cubicBezTo>
                  <a:cubicBezTo>
                    <a:pt x="5" y="38"/>
                    <a:pt x="5" y="38"/>
                    <a:pt x="5" y="38"/>
                  </a:cubicBezTo>
                  <a:cubicBezTo>
                    <a:pt x="6" y="35"/>
                    <a:pt x="7" y="32"/>
                    <a:pt x="8" y="29"/>
                  </a:cubicBezTo>
                  <a:cubicBezTo>
                    <a:pt x="8" y="26"/>
                    <a:pt x="9" y="23"/>
                    <a:pt x="10" y="20"/>
                  </a:cubicBezTo>
                  <a:cubicBezTo>
                    <a:pt x="11" y="17"/>
                    <a:pt x="11" y="14"/>
                    <a:pt x="12" y="11"/>
                  </a:cubicBezTo>
                  <a:cubicBezTo>
                    <a:pt x="13" y="7"/>
                    <a:pt x="13" y="4"/>
                    <a:pt x="14" y="1"/>
                  </a:cubicBezTo>
                  <a:cubicBezTo>
                    <a:pt x="9" y="0"/>
                    <a:pt x="9" y="0"/>
                    <a:pt x="9"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58" name="Freeform 38"/>
            <p:cNvSpPr>
              <a:spLocks/>
            </p:cNvSpPr>
            <p:nvPr/>
          </p:nvSpPr>
          <p:spPr bwMode="auto">
            <a:xfrm>
              <a:off x="6199188" y="2695575"/>
              <a:ext cx="258763" cy="820737"/>
            </a:xfrm>
            <a:custGeom>
              <a:avLst/>
              <a:gdLst/>
              <a:ahLst/>
              <a:cxnLst>
                <a:cxn ang="0">
                  <a:pos x="69" y="0"/>
                </a:cxn>
                <a:cxn ang="0">
                  <a:pos x="68" y="0"/>
                </a:cxn>
                <a:cxn ang="0">
                  <a:pos x="60" y="8"/>
                </a:cxn>
                <a:cxn ang="0">
                  <a:pos x="51" y="30"/>
                </a:cxn>
                <a:cxn ang="0">
                  <a:pos x="44" y="67"/>
                </a:cxn>
                <a:cxn ang="0">
                  <a:pos x="37" y="118"/>
                </a:cxn>
                <a:cxn ang="0">
                  <a:pos x="33" y="153"/>
                </a:cxn>
                <a:cxn ang="0">
                  <a:pos x="27" y="183"/>
                </a:cxn>
                <a:cxn ang="0">
                  <a:pos x="20" y="204"/>
                </a:cxn>
                <a:cxn ang="0">
                  <a:pos x="11" y="217"/>
                </a:cxn>
                <a:cxn ang="0">
                  <a:pos x="10" y="218"/>
                </a:cxn>
                <a:cxn ang="0">
                  <a:pos x="8" y="219"/>
                </a:cxn>
                <a:cxn ang="0">
                  <a:pos x="7" y="219"/>
                </a:cxn>
                <a:cxn ang="0">
                  <a:pos x="5" y="219"/>
                </a:cxn>
                <a:cxn ang="0">
                  <a:pos x="0" y="219"/>
                </a:cxn>
                <a:cxn ang="0">
                  <a:pos x="1" y="219"/>
                </a:cxn>
                <a:cxn ang="0">
                  <a:pos x="3" y="218"/>
                </a:cxn>
                <a:cxn ang="0">
                  <a:pos x="4" y="218"/>
                </a:cxn>
                <a:cxn ang="0">
                  <a:pos x="6" y="217"/>
                </a:cxn>
                <a:cxn ang="0">
                  <a:pos x="15" y="204"/>
                </a:cxn>
                <a:cxn ang="0">
                  <a:pos x="22" y="183"/>
                </a:cxn>
                <a:cxn ang="0">
                  <a:pos x="28" y="153"/>
                </a:cxn>
                <a:cxn ang="0">
                  <a:pos x="33" y="118"/>
                </a:cxn>
                <a:cxn ang="0">
                  <a:pos x="39" y="67"/>
                </a:cxn>
                <a:cxn ang="0">
                  <a:pos x="47" y="30"/>
                </a:cxn>
                <a:cxn ang="0">
                  <a:pos x="55" y="8"/>
                </a:cxn>
                <a:cxn ang="0">
                  <a:pos x="64" y="0"/>
                </a:cxn>
                <a:cxn ang="0">
                  <a:pos x="65" y="0"/>
                </a:cxn>
                <a:cxn ang="0">
                  <a:pos x="69" y="0"/>
                </a:cxn>
              </a:cxnLst>
              <a:rect l="0" t="0" r="r" b="b"/>
              <a:pathLst>
                <a:path w="69" h="219">
                  <a:moveTo>
                    <a:pt x="69" y="0"/>
                  </a:moveTo>
                  <a:cubicBezTo>
                    <a:pt x="68" y="0"/>
                    <a:pt x="68" y="0"/>
                    <a:pt x="68" y="0"/>
                  </a:cubicBezTo>
                  <a:cubicBezTo>
                    <a:pt x="66" y="1"/>
                    <a:pt x="63" y="3"/>
                    <a:pt x="60" y="8"/>
                  </a:cubicBezTo>
                  <a:cubicBezTo>
                    <a:pt x="57" y="13"/>
                    <a:pt x="54" y="21"/>
                    <a:pt x="51" y="30"/>
                  </a:cubicBezTo>
                  <a:cubicBezTo>
                    <a:pt x="49" y="40"/>
                    <a:pt x="46" y="52"/>
                    <a:pt x="44" y="67"/>
                  </a:cubicBezTo>
                  <a:cubicBezTo>
                    <a:pt x="41" y="82"/>
                    <a:pt x="39" y="99"/>
                    <a:pt x="37" y="118"/>
                  </a:cubicBezTo>
                  <a:cubicBezTo>
                    <a:pt x="36" y="131"/>
                    <a:pt x="35" y="143"/>
                    <a:pt x="33" y="153"/>
                  </a:cubicBezTo>
                  <a:cubicBezTo>
                    <a:pt x="31" y="164"/>
                    <a:pt x="29" y="174"/>
                    <a:pt x="27" y="183"/>
                  </a:cubicBezTo>
                  <a:cubicBezTo>
                    <a:pt x="25" y="191"/>
                    <a:pt x="22" y="199"/>
                    <a:pt x="20" y="204"/>
                  </a:cubicBezTo>
                  <a:cubicBezTo>
                    <a:pt x="17" y="210"/>
                    <a:pt x="14" y="214"/>
                    <a:pt x="11" y="217"/>
                  </a:cubicBezTo>
                  <a:cubicBezTo>
                    <a:pt x="11" y="217"/>
                    <a:pt x="10" y="218"/>
                    <a:pt x="10" y="218"/>
                  </a:cubicBezTo>
                  <a:cubicBezTo>
                    <a:pt x="9" y="218"/>
                    <a:pt x="9" y="218"/>
                    <a:pt x="8" y="219"/>
                  </a:cubicBezTo>
                  <a:cubicBezTo>
                    <a:pt x="8" y="219"/>
                    <a:pt x="7" y="219"/>
                    <a:pt x="7" y="219"/>
                  </a:cubicBezTo>
                  <a:cubicBezTo>
                    <a:pt x="6" y="219"/>
                    <a:pt x="6" y="219"/>
                    <a:pt x="5" y="219"/>
                  </a:cubicBezTo>
                  <a:cubicBezTo>
                    <a:pt x="0" y="219"/>
                    <a:pt x="0" y="219"/>
                    <a:pt x="0" y="219"/>
                  </a:cubicBezTo>
                  <a:cubicBezTo>
                    <a:pt x="0" y="219"/>
                    <a:pt x="1" y="219"/>
                    <a:pt x="1" y="219"/>
                  </a:cubicBezTo>
                  <a:cubicBezTo>
                    <a:pt x="2" y="219"/>
                    <a:pt x="2" y="219"/>
                    <a:pt x="3" y="218"/>
                  </a:cubicBezTo>
                  <a:cubicBezTo>
                    <a:pt x="3" y="218"/>
                    <a:pt x="4" y="218"/>
                    <a:pt x="4" y="218"/>
                  </a:cubicBezTo>
                  <a:cubicBezTo>
                    <a:pt x="5" y="217"/>
                    <a:pt x="5" y="217"/>
                    <a:pt x="6" y="217"/>
                  </a:cubicBezTo>
                  <a:cubicBezTo>
                    <a:pt x="9" y="214"/>
                    <a:pt x="12" y="210"/>
                    <a:pt x="15" y="204"/>
                  </a:cubicBezTo>
                  <a:cubicBezTo>
                    <a:pt x="17" y="198"/>
                    <a:pt x="20" y="191"/>
                    <a:pt x="22" y="183"/>
                  </a:cubicBezTo>
                  <a:cubicBezTo>
                    <a:pt x="24" y="174"/>
                    <a:pt x="26" y="164"/>
                    <a:pt x="28" y="153"/>
                  </a:cubicBezTo>
                  <a:cubicBezTo>
                    <a:pt x="30" y="142"/>
                    <a:pt x="31" y="131"/>
                    <a:pt x="33" y="118"/>
                  </a:cubicBezTo>
                  <a:cubicBezTo>
                    <a:pt x="34" y="99"/>
                    <a:pt x="37" y="82"/>
                    <a:pt x="39" y="67"/>
                  </a:cubicBezTo>
                  <a:cubicBezTo>
                    <a:pt x="41" y="52"/>
                    <a:pt x="44" y="40"/>
                    <a:pt x="47" y="30"/>
                  </a:cubicBezTo>
                  <a:cubicBezTo>
                    <a:pt x="50" y="21"/>
                    <a:pt x="52" y="13"/>
                    <a:pt x="55" y="8"/>
                  </a:cubicBezTo>
                  <a:cubicBezTo>
                    <a:pt x="58" y="3"/>
                    <a:pt x="61" y="1"/>
                    <a:pt x="64" y="0"/>
                  </a:cubicBezTo>
                  <a:cubicBezTo>
                    <a:pt x="65" y="0"/>
                    <a:pt x="65" y="0"/>
                    <a:pt x="65" y="0"/>
                  </a:cubicBezTo>
                  <a:cubicBezTo>
                    <a:pt x="69" y="0"/>
                    <a:pt x="69" y="0"/>
                    <a:pt x="69"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59" name="Freeform 39"/>
            <p:cNvSpPr>
              <a:spLocks/>
            </p:cNvSpPr>
            <p:nvPr/>
          </p:nvSpPr>
          <p:spPr bwMode="auto">
            <a:xfrm>
              <a:off x="5640388" y="2703513"/>
              <a:ext cx="363538" cy="795337"/>
            </a:xfrm>
            <a:custGeom>
              <a:avLst/>
              <a:gdLst/>
              <a:ahLst/>
              <a:cxnLst>
                <a:cxn ang="0">
                  <a:pos x="97" y="0"/>
                </a:cxn>
                <a:cxn ang="0">
                  <a:pos x="95" y="0"/>
                </a:cxn>
                <a:cxn ang="0">
                  <a:pos x="83" y="8"/>
                </a:cxn>
                <a:cxn ang="0">
                  <a:pos x="71" y="29"/>
                </a:cxn>
                <a:cxn ang="0">
                  <a:pos x="60" y="65"/>
                </a:cxn>
                <a:cxn ang="0">
                  <a:pos x="51" y="114"/>
                </a:cxn>
                <a:cxn ang="0">
                  <a:pos x="44" y="149"/>
                </a:cxn>
                <a:cxn ang="0">
                  <a:pos x="36" y="177"/>
                </a:cxn>
                <a:cxn ang="0">
                  <a:pos x="25" y="198"/>
                </a:cxn>
                <a:cxn ang="0">
                  <a:pos x="13" y="210"/>
                </a:cxn>
                <a:cxn ang="0">
                  <a:pos x="11" y="211"/>
                </a:cxn>
                <a:cxn ang="0">
                  <a:pos x="9" y="212"/>
                </a:cxn>
                <a:cxn ang="0">
                  <a:pos x="7" y="212"/>
                </a:cxn>
                <a:cxn ang="0">
                  <a:pos x="5" y="212"/>
                </a:cxn>
                <a:cxn ang="0">
                  <a:pos x="0" y="212"/>
                </a:cxn>
                <a:cxn ang="0">
                  <a:pos x="2" y="212"/>
                </a:cxn>
                <a:cxn ang="0">
                  <a:pos x="4" y="212"/>
                </a:cxn>
                <a:cxn ang="0">
                  <a:pos x="6" y="211"/>
                </a:cxn>
                <a:cxn ang="0">
                  <a:pos x="8" y="210"/>
                </a:cxn>
                <a:cxn ang="0">
                  <a:pos x="20" y="198"/>
                </a:cxn>
                <a:cxn ang="0">
                  <a:pos x="31" y="177"/>
                </a:cxn>
                <a:cxn ang="0">
                  <a:pos x="40" y="149"/>
                </a:cxn>
                <a:cxn ang="0">
                  <a:pos x="46" y="114"/>
                </a:cxn>
                <a:cxn ang="0">
                  <a:pos x="56" y="65"/>
                </a:cxn>
                <a:cxn ang="0">
                  <a:pos x="67" y="29"/>
                </a:cxn>
                <a:cxn ang="0">
                  <a:pos x="79" y="8"/>
                </a:cxn>
                <a:cxn ang="0">
                  <a:pos x="91" y="0"/>
                </a:cxn>
                <a:cxn ang="0">
                  <a:pos x="92" y="0"/>
                </a:cxn>
                <a:cxn ang="0">
                  <a:pos x="97" y="0"/>
                </a:cxn>
              </a:cxnLst>
              <a:rect l="0" t="0" r="r" b="b"/>
              <a:pathLst>
                <a:path w="97" h="212">
                  <a:moveTo>
                    <a:pt x="97" y="0"/>
                  </a:moveTo>
                  <a:cubicBezTo>
                    <a:pt x="96" y="0"/>
                    <a:pt x="96" y="0"/>
                    <a:pt x="95" y="0"/>
                  </a:cubicBezTo>
                  <a:cubicBezTo>
                    <a:pt x="91" y="0"/>
                    <a:pt x="87" y="3"/>
                    <a:pt x="83" y="8"/>
                  </a:cubicBezTo>
                  <a:cubicBezTo>
                    <a:pt x="79" y="13"/>
                    <a:pt x="75" y="20"/>
                    <a:pt x="71" y="29"/>
                  </a:cubicBezTo>
                  <a:cubicBezTo>
                    <a:pt x="67" y="39"/>
                    <a:pt x="64" y="51"/>
                    <a:pt x="60" y="65"/>
                  </a:cubicBezTo>
                  <a:cubicBezTo>
                    <a:pt x="57" y="79"/>
                    <a:pt x="53" y="96"/>
                    <a:pt x="51" y="114"/>
                  </a:cubicBezTo>
                  <a:cubicBezTo>
                    <a:pt x="49" y="127"/>
                    <a:pt x="47" y="138"/>
                    <a:pt x="44" y="149"/>
                  </a:cubicBezTo>
                  <a:cubicBezTo>
                    <a:pt x="42" y="160"/>
                    <a:pt x="39" y="169"/>
                    <a:pt x="36" y="177"/>
                  </a:cubicBezTo>
                  <a:cubicBezTo>
                    <a:pt x="33" y="186"/>
                    <a:pt x="29" y="193"/>
                    <a:pt x="25" y="198"/>
                  </a:cubicBezTo>
                  <a:cubicBezTo>
                    <a:pt x="21" y="204"/>
                    <a:pt x="17" y="208"/>
                    <a:pt x="13" y="210"/>
                  </a:cubicBezTo>
                  <a:cubicBezTo>
                    <a:pt x="13" y="211"/>
                    <a:pt x="12" y="211"/>
                    <a:pt x="11" y="211"/>
                  </a:cubicBezTo>
                  <a:cubicBezTo>
                    <a:pt x="10" y="212"/>
                    <a:pt x="10" y="212"/>
                    <a:pt x="9" y="212"/>
                  </a:cubicBezTo>
                  <a:cubicBezTo>
                    <a:pt x="8" y="212"/>
                    <a:pt x="8" y="212"/>
                    <a:pt x="7" y="212"/>
                  </a:cubicBezTo>
                  <a:cubicBezTo>
                    <a:pt x="6" y="212"/>
                    <a:pt x="6" y="212"/>
                    <a:pt x="5" y="212"/>
                  </a:cubicBezTo>
                  <a:cubicBezTo>
                    <a:pt x="0" y="212"/>
                    <a:pt x="0" y="212"/>
                    <a:pt x="0" y="212"/>
                  </a:cubicBezTo>
                  <a:cubicBezTo>
                    <a:pt x="0" y="212"/>
                    <a:pt x="1" y="212"/>
                    <a:pt x="2" y="212"/>
                  </a:cubicBezTo>
                  <a:cubicBezTo>
                    <a:pt x="3" y="212"/>
                    <a:pt x="3" y="212"/>
                    <a:pt x="4" y="212"/>
                  </a:cubicBezTo>
                  <a:cubicBezTo>
                    <a:pt x="5" y="212"/>
                    <a:pt x="5" y="211"/>
                    <a:pt x="6" y="211"/>
                  </a:cubicBezTo>
                  <a:cubicBezTo>
                    <a:pt x="7" y="211"/>
                    <a:pt x="8" y="211"/>
                    <a:pt x="8" y="210"/>
                  </a:cubicBezTo>
                  <a:cubicBezTo>
                    <a:pt x="12" y="208"/>
                    <a:pt x="17" y="204"/>
                    <a:pt x="20" y="198"/>
                  </a:cubicBezTo>
                  <a:cubicBezTo>
                    <a:pt x="24" y="193"/>
                    <a:pt x="28" y="186"/>
                    <a:pt x="31" y="177"/>
                  </a:cubicBezTo>
                  <a:cubicBezTo>
                    <a:pt x="34" y="169"/>
                    <a:pt x="37" y="159"/>
                    <a:pt x="40" y="149"/>
                  </a:cubicBezTo>
                  <a:cubicBezTo>
                    <a:pt x="42" y="138"/>
                    <a:pt x="44" y="127"/>
                    <a:pt x="46" y="114"/>
                  </a:cubicBezTo>
                  <a:cubicBezTo>
                    <a:pt x="49" y="96"/>
                    <a:pt x="52" y="79"/>
                    <a:pt x="56" y="65"/>
                  </a:cubicBezTo>
                  <a:cubicBezTo>
                    <a:pt x="59" y="51"/>
                    <a:pt x="63" y="39"/>
                    <a:pt x="67" y="29"/>
                  </a:cubicBezTo>
                  <a:cubicBezTo>
                    <a:pt x="71" y="20"/>
                    <a:pt x="75" y="13"/>
                    <a:pt x="79" y="8"/>
                  </a:cubicBezTo>
                  <a:cubicBezTo>
                    <a:pt x="83" y="3"/>
                    <a:pt x="87" y="0"/>
                    <a:pt x="91" y="0"/>
                  </a:cubicBezTo>
                  <a:cubicBezTo>
                    <a:pt x="92" y="0"/>
                    <a:pt x="92" y="0"/>
                    <a:pt x="92" y="0"/>
                  </a:cubicBezTo>
                  <a:cubicBezTo>
                    <a:pt x="97" y="0"/>
                    <a:pt x="97" y="0"/>
                    <a:pt x="97"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0" name="Freeform 40"/>
            <p:cNvSpPr>
              <a:spLocks/>
            </p:cNvSpPr>
            <p:nvPr/>
          </p:nvSpPr>
          <p:spPr bwMode="auto">
            <a:xfrm>
              <a:off x="6067425" y="2940050"/>
              <a:ext cx="44450" cy="153987"/>
            </a:xfrm>
            <a:custGeom>
              <a:avLst/>
              <a:gdLst/>
              <a:ahLst/>
              <a:cxnLst>
                <a:cxn ang="0">
                  <a:pos x="7" y="0"/>
                </a:cxn>
                <a:cxn ang="0">
                  <a:pos x="5" y="9"/>
                </a:cxn>
                <a:cxn ang="0">
                  <a:pos x="4" y="19"/>
                </a:cxn>
                <a:cxn ang="0">
                  <a:pos x="2" y="30"/>
                </a:cxn>
                <a:cxn ang="0">
                  <a:pos x="0" y="41"/>
                </a:cxn>
                <a:cxn ang="0">
                  <a:pos x="5" y="41"/>
                </a:cxn>
                <a:cxn ang="0">
                  <a:pos x="7" y="30"/>
                </a:cxn>
                <a:cxn ang="0">
                  <a:pos x="9" y="19"/>
                </a:cxn>
                <a:cxn ang="0">
                  <a:pos x="10" y="9"/>
                </a:cxn>
                <a:cxn ang="0">
                  <a:pos x="12" y="0"/>
                </a:cxn>
                <a:cxn ang="0">
                  <a:pos x="7" y="0"/>
                </a:cxn>
              </a:cxnLst>
              <a:rect l="0" t="0" r="r" b="b"/>
              <a:pathLst>
                <a:path w="12" h="41">
                  <a:moveTo>
                    <a:pt x="7" y="0"/>
                  </a:moveTo>
                  <a:cubicBezTo>
                    <a:pt x="7" y="3"/>
                    <a:pt x="6" y="6"/>
                    <a:pt x="5" y="9"/>
                  </a:cubicBezTo>
                  <a:cubicBezTo>
                    <a:pt x="5" y="12"/>
                    <a:pt x="4" y="16"/>
                    <a:pt x="4" y="19"/>
                  </a:cubicBezTo>
                  <a:cubicBezTo>
                    <a:pt x="3" y="23"/>
                    <a:pt x="2" y="26"/>
                    <a:pt x="2" y="30"/>
                  </a:cubicBezTo>
                  <a:cubicBezTo>
                    <a:pt x="1" y="34"/>
                    <a:pt x="1" y="37"/>
                    <a:pt x="0" y="41"/>
                  </a:cubicBezTo>
                  <a:cubicBezTo>
                    <a:pt x="5" y="41"/>
                    <a:pt x="5" y="41"/>
                    <a:pt x="5" y="41"/>
                  </a:cubicBezTo>
                  <a:cubicBezTo>
                    <a:pt x="6" y="37"/>
                    <a:pt x="6" y="34"/>
                    <a:pt x="7" y="30"/>
                  </a:cubicBezTo>
                  <a:cubicBezTo>
                    <a:pt x="7" y="26"/>
                    <a:pt x="8" y="23"/>
                    <a:pt x="9" y="19"/>
                  </a:cubicBezTo>
                  <a:cubicBezTo>
                    <a:pt x="9" y="16"/>
                    <a:pt x="10" y="12"/>
                    <a:pt x="10" y="9"/>
                  </a:cubicBezTo>
                  <a:cubicBezTo>
                    <a:pt x="11" y="6"/>
                    <a:pt x="12" y="3"/>
                    <a:pt x="12" y="0"/>
                  </a:cubicBezTo>
                  <a:cubicBezTo>
                    <a:pt x="7" y="0"/>
                    <a:pt x="7" y="0"/>
                    <a:pt x="7"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1" name="Freeform 41"/>
            <p:cNvSpPr>
              <a:spLocks/>
            </p:cNvSpPr>
            <p:nvPr/>
          </p:nvSpPr>
          <p:spPr bwMode="auto">
            <a:xfrm>
              <a:off x="6119813" y="2755900"/>
              <a:ext cx="49213" cy="85725"/>
            </a:xfrm>
            <a:custGeom>
              <a:avLst/>
              <a:gdLst/>
              <a:ahLst/>
              <a:cxnLst>
                <a:cxn ang="0">
                  <a:pos x="9" y="0"/>
                </a:cxn>
                <a:cxn ang="0">
                  <a:pos x="6" y="5"/>
                </a:cxn>
                <a:cxn ang="0">
                  <a:pos x="4" y="10"/>
                </a:cxn>
                <a:cxn ang="0">
                  <a:pos x="2" y="16"/>
                </a:cxn>
                <a:cxn ang="0">
                  <a:pos x="0" y="23"/>
                </a:cxn>
                <a:cxn ang="0">
                  <a:pos x="5" y="23"/>
                </a:cxn>
                <a:cxn ang="0">
                  <a:pos x="7" y="16"/>
                </a:cxn>
                <a:cxn ang="0">
                  <a:pos x="9" y="10"/>
                </a:cxn>
                <a:cxn ang="0">
                  <a:pos x="11" y="5"/>
                </a:cxn>
                <a:cxn ang="0">
                  <a:pos x="13" y="0"/>
                </a:cxn>
                <a:cxn ang="0">
                  <a:pos x="9" y="0"/>
                </a:cxn>
              </a:cxnLst>
              <a:rect l="0" t="0" r="r" b="b"/>
              <a:pathLst>
                <a:path w="13" h="23">
                  <a:moveTo>
                    <a:pt x="9" y="0"/>
                  </a:moveTo>
                  <a:cubicBezTo>
                    <a:pt x="8" y="1"/>
                    <a:pt x="7" y="3"/>
                    <a:pt x="6" y="5"/>
                  </a:cubicBezTo>
                  <a:cubicBezTo>
                    <a:pt x="6" y="6"/>
                    <a:pt x="5" y="8"/>
                    <a:pt x="4" y="10"/>
                  </a:cubicBezTo>
                  <a:cubicBezTo>
                    <a:pt x="3" y="12"/>
                    <a:pt x="3" y="14"/>
                    <a:pt x="2" y="16"/>
                  </a:cubicBezTo>
                  <a:cubicBezTo>
                    <a:pt x="1" y="18"/>
                    <a:pt x="1" y="20"/>
                    <a:pt x="0" y="23"/>
                  </a:cubicBezTo>
                  <a:cubicBezTo>
                    <a:pt x="5" y="23"/>
                    <a:pt x="5" y="23"/>
                    <a:pt x="5" y="23"/>
                  </a:cubicBezTo>
                  <a:cubicBezTo>
                    <a:pt x="5" y="20"/>
                    <a:pt x="6" y="18"/>
                    <a:pt x="7" y="16"/>
                  </a:cubicBezTo>
                  <a:cubicBezTo>
                    <a:pt x="8" y="14"/>
                    <a:pt x="8" y="12"/>
                    <a:pt x="9" y="10"/>
                  </a:cubicBezTo>
                  <a:cubicBezTo>
                    <a:pt x="10" y="8"/>
                    <a:pt x="10" y="6"/>
                    <a:pt x="11" y="5"/>
                  </a:cubicBezTo>
                  <a:cubicBezTo>
                    <a:pt x="12" y="3"/>
                    <a:pt x="13" y="1"/>
                    <a:pt x="13" y="0"/>
                  </a:cubicBezTo>
                  <a:cubicBezTo>
                    <a:pt x="9" y="0"/>
                    <a:pt x="9" y="0"/>
                    <a:pt x="9"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2" name="Freeform 42"/>
            <p:cNvSpPr>
              <a:spLocks/>
            </p:cNvSpPr>
            <p:nvPr/>
          </p:nvSpPr>
          <p:spPr bwMode="auto">
            <a:xfrm>
              <a:off x="6180138" y="2700338"/>
              <a:ext cx="49213" cy="14287"/>
            </a:xfrm>
            <a:custGeom>
              <a:avLst/>
              <a:gdLst/>
              <a:ahLst/>
              <a:cxnLst>
                <a:cxn ang="0">
                  <a:pos x="13" y="0"/>
                </a:cxn>
                <a:cxn ang="0">
                  <a:pos x="13" y="0"/>
                </a:cxn>
                <a:cxn ang="0">
                  <a:pos x="12" y="0"/>
                </a:cxn>
                <a:cxn ang="0">
                  <a:pos x="12" y="0"/>
                </a:cxn>
                <a:cxn ang="0">
                  <a:pos x="12" y="0"/>
                </a:cxn>
                <a:cxn ang="0">
                  <a:pos x="10" y="0"/>
                </a:cxn>
                <a:cxn ang="0">
                  <a:pos x="8" y="1"/>
                </a:cxn>
                <a:cxn ang="0">
                  <a:pos x="6" y="3"/>
                </a:cxn>
                <a:cxn ang="0">
                  <a:pos x="5" y="4"/>
                </a:cxn>
                <a:cxn ang="0">
                  <a:pos x="0" y="4"/>
                </a:cxn>
                <a:cxn ang="0">
                  <a:pos x="2" y="3"/>
                </a:cxn>
                <a:cxn ang="0">
                  <a:pos x="4" y="1"/>
                </a:cxn>
                <a:cxn ang="0">
                  <a:pos x="5" y="1"/>
                </a:cxn>
                <a:cxn ang="0">
                  <a:pos x="7" y="0"/>
                </a:cxn>
                <a:cxn ang="0">
                  <a:pos x="8" y="0"/>
                </a:cxn>
                <a:cxn ang="0">
                  <a:pos x="8" y="0"/>
                </a:cxn>
                <a:cxn ang="0">
                  <a:pos x="8" y="0"/>
                </a:cxn>
                <a:cxn ang="0">
                  <a:pos x="8" y="0"/>
                </a:cxn>
                <a:cxn ang="0">
                  <a:pos x="13" y="0"/>
                </a:cxn>
              </a:cxnLst>
              <a:rect l="0" t="0" r="r" b="b"/>
              <a:pathLst>
                <a:path w="13" h="4">
                  <a:moveTo>
                    <a:pt x="13" y="0"/>
                  </a:moveTo>
                  <a:cubicBezTo>
                    <a:pt x="13" y="0"/>
                    <a:pt x="13" y="0"/>
                    <a:pt x="13" y="0"/>
                  </a:cubicBezTo>
                  <a:cubicBezTo>
                    <a:pt x="12" y="0"/>
                    <a:pt x="12" y="0"/>
                    <a:pt x="12" y="0"/>
                  </a:cubicBezTo>
                  <a:cubicBezTo>
                    <a:pt x="12" y="0"/>
                    <a:pt x="12" y="0"/>
                    <a:pt x="12" y="0"/>
                  </a:cubicBezTo>
                  <a:cubicBezTo>
                    <a:pt x="12" y="0"/>
                    <a:pt x="12" y="0"/>
                    <a:pt x="12" y="0"/>
                  </a:cubicBezTo>
                  <a:cubicBezTo>
                    <a:pt x="11" y="0"/>
                    <a:pt x="11" y="0"/>
                    <a:pt x="10" y="0"/>
                  </a:cubicBezTo>
                  <a:cubicBezTo>
                    <a:pt x="9" y="1"/>
                    <a:pt x="9" y="1"/>
                    <a:pt x="8" y="1"/>
                  </a:cubicBezTo>
                  <a:cubicBezTo>
                    <a:pt x="8" y="2"/>
                    <a:pt x="7" y="2"/>
                    <a:pt x="6" y="3"/>
                  </a:cubicBezTo>
                  <a:cubicBezTo>
                    <a:pt x="6" y="3"/>
                    <a:pt x="5" y="4"/>
                    <a:pt x="5" y="4"/>
                  </a:cubicBezTo>
                  <a:cubicBezTo>
                    <a:pt x="0" y="4"/>
                    <a:pt x="0" y="4"/>
                    <a:pt x="0" y="4"/>
                  </a:cubicBezTo>
                  <a:cubicBezTo>
                    <a:pt x="1" y="4"/>
                    <a:pt x="1" y="3"/>
                    <a:pt x="2" y="3"/>
                  </a:cubicBezTo>
                  <a:cubicBezTo>
                    <a:pt x="2" y="2"/>
                    <a:pt x="3" y="2"/>
                    <a:pt x="4" y="1"/>
                  </a:cubicBezTo>
                  <a:cubicBezTo>
                    <a:pt x="4" y="1"/>
                    <a:pt x="5" y="1"/>
                    <a:pt x="5" y="1"/>
                  </a:cubicBezTo>
                  <a:cubicBezTo>
                    <a:pt x="6" y="0"/>
                    <a:pt x="7" y="0"/>
                    <a:pt x="7" y="0"/>
                  </a:cubicBezTo>
                  <a:cubicBezTo>
                    <a:pt x="7" y="0"/>
                    <a:pt x="7" y="0"/>
                    <a:pt x="8" y="0"/>
                  </a:cubicBezTo>
                  <a:cubicBezTo>
                    <a:pt x="8" y="0"/>
                    <a:pt x="8" y="0"/>
                    <a:pt x="8" y="0"/>
                  </a:cubicBezTo>
                  <a:cubicBezTo>
                    <a:pt x="8" y="0"/>
                    <a:pt x="8" y="0"/>
                    <a:pt x="8" y="0"/>
                  </a:cubicBezTo>
                  <a:cubicBezTo>
                    <a:pt x="8" y="0"/>
                    <a:pt x="8" y="0"/>
                    <a:pt x="8" y="0"/>
                  </a:cubicBezTo>
                  <a:cubicBezTo>
                    <a:pt x="13" y="0"/>
                    <a:pt x="13" y="0"/>
                    <a:pt x="13"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3" name="Freeform 43"/>
            <p:cNvSpPr>
              <a:spLocks/>
            </p:cNvSpPr>
            <p:nvPr/>
          </p:nvSpPr>
          <p:spPr bwMode="auto">
            <a:xfrm>
              <a:off x="5594350" y="2816225"/>
              <a:ext cx="641350" cy="881062"/>
            </a:xfrm>
            <a:custGeom>
              <a:avLst/>
              <a:gdLst/>
              <a:ahLst/>
              <a:cxnLst>
                <a:cxn ang="0">
                  <a:pos x="171" y="235"/>
                </a:cxn>
                <a:cxn ang="0">
                  <a:pos x="0" y="228"/>
                </a:cxn>
                <a:cxn ang="0">
                  <a:pos x="125" y="94"/>
                </a:cxn>
                <a:cxn ang="0">
                  <a:pos x="171" y="235"/>
                </a:cxn>
              </a:cxnLst>
              <a:rect l="0" t="0" r="r" b="b"/>
              <a:pathLst>
                <a:path w="171" h="235">
                  <a:moveTo>
                    <a:pt x="171" y="235"/>
                  </a:moveTo>
                  <a:cubicBezTo>
                    <a:pt x="0" y="228"/>
                    <a:pt x="0" y="228"/>
                    <a:pt x="0" y="228"/>
                  </a:cubicBezTo>
                  <a:cubicBezTo>
                    <a:pt x="0" y="228"/>
                    <a:pt x="87" y="0"/>
                    <a:pt x="125" y="94"/>
                  </a:cubicBezTo>
                  <a:cubicBezTo>
                    <a:pt x="162" y="188"/>
                    <a:pt x="171" y="235"/>
                    <a:pt x="171" y="235"/>
                  </a:cubicBez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4" name="Freeform 44"/>
            <p:cNvSpPr>
              <a:spLocks/>
            </p:cNvSpPr>
            <p:nvPr/>
          </p:nvSpPr>
          <p:spPr bwMode="auto">
            <a:xfrm>
              <a:off x="4883150" y="4327525"/>
              <a:ext cx="171450" cy="123825"/>
            </a:xfrm>
            <a:custGeom>
              <a:avLst/>
              <a:gdLst/>
              <a:ahLst/>
              <a:cxnLst>
                <a:cxn ang="0">
                  <a:pos x="9" y="33"/>
                </a:cxn>
                <a:cxn ang="0">
                  <a:pos x="0" y="33"/>
                </a:cxn>
                <a:cxn ang="0">
                  <a:pos x="4" y="31"/>
                </a:cxn>
                <a:cxn ang="0">
                  <a:pos x="8" y="29"/>
                </a:cxn>
                <a:cxn ang="0">
                  <a:pos x="11" y="26"/>
                </a:cxn>
                <a:cxn ang="0">
                  <a:pos x="15" y="24"/>
                </a:cxn>
                <a:cxn ang="0">
                  <a:pos x="19" y="21"/>
                </a:cxn>
                <a:cxn ang="0">
                  <a:pos x="23" y="17"/>
                </a:cxn>
                <a:cxn ang="0">
                  <a:pos x="27" y="14"/>
                </a:cxn>
                <a:cxn ang="0">
                  <a:pos x="30" y="10"/>
                </a:cxn>
                <a:cxn ang="0">
                  <a:pos x="32" y="7"/>
                </a:cxn>
                <a:cxn ang="0">
                  <a:pos x="34" y="5"/>
                </a:cxn>
                <a:cxn ang="0">
                  <a:pos x="36" y="3"/>
                </a:cxn>
                <a:cxn ang="0">
                  <a:pos x="38" y="0"/>
                </a:cxn>
                <a:cxn ang="0">
                  <a:pos x="46" y="1"/>
                </a:cxn>
                <a:cxn ang="0">
                  <a:pos x="44" y="3"/>
                </a:cxn>
                <a:cxn ang="0">
                  <a:pos x="43" y="6"/>
                </a:cxn>
                <a:cxn ang="0">
                  <a:pos x="41" y="8"/>
                </a:cxn>
                <a:cxn ang="0">
                  <a:pos x="39" y="10"/>
                </a:cxn>
                <a:cxn ang="0">
                  <a:pos x="35" y="14"/>
                </a:cxn>
                <a:cxn ang="0">
                  <a:pos x="31" y="18"/>
                </a:cxn>
                <a:cxn ang="0">
                  <a:pos x="28" y="21"/>
                </a:cxn>
                <a:cxn ang="0">
                  <a:pos x="24" y="25"/>
                </a:cxn>
                <a:cxn ang="0">
                  <a:pos x="20" y="27"/>
                </a:cxn>
                <a:cxn ang="0">
                  <a:pos x="16" y="30"/>
                </a:cxn>
                <a:cxn ang="0">
                  <a:pos x="13" y="32"/>
                </a:cxn>
                <a:cxn ang="0">
                  <a:pos x="9" y="33"/>
                </a:cxn>
              </a:cxnLst>
              <a:rect l="0" t="0" r="r" b="b"/>
              <a:pathLst>
                <a:path w="46" h="33">
                  <a:moveTo>
                    <a:pt x="9" y="33"/>
                  </a:moveTo>
                  <a:cubicBezTo>
                    <a:pt x="0" y="33"/>
                    <a:pt x="0" y="33"/>
                    <a:pt x="0" y="33"/>
                  </a:cubicBezTo>
                  <a:cubicBezTo>
                    <a:pt x="1" y="32"/>
                    <a:pt x="3" y="32"/>
                    <a:pt x="4" y="31"/>
                  </a:cubicBezTo>
                  <a:cubicBezTo>
                    <a:pt x="5" y="30"/>
                    <a:pt x="6" y="30"/>
                    <a:pt x="8" y="29"/>
                  </a:cubicBezTo>
                  <a:cubicBezTo>
                    <a:pt x="9" y="28"/>
                    <a:pt x="10" y="27"/>
                    <a:pt x="11" y="26"/>
                  </a:cubicBezTo>
                  <a:cubicBezTo>
                    <a:pt x="13" y="26"/>
                    <a:pt x="14" y="25"/>
                    <a:pt x="15" y="24"/>
                  </a:cubicBezTo>
                  <a:cubicBezTo>
                    <a:pt x="16" y="23"/>
                    <a:pt x="18" y="22"/>
                    <a:pt x="19" y="21"/>
                  </a:cubicBezTo>
                  <a:cubicBezTo>
                    <a:pt x="20" y="20"/>
                    <a:pt x="21" y="19"/>
                    <a:pt x="23" y="17"/>
                  </a:cubicBezTo>
                  <a:cubicBezTo>
                    <a:pt x="24" y="16"/>
                    <a:pt x="25" y="15"/>
                    <a:pt x="27" y="14"/>
                  </a:cubicBezTo>
                  <a:cubicBezTo>
                    <a:pt x="28" y="12"/>
                    <a:pt x="29" y="11"/>
                    <a:pt x="30" y="10"/>
                  </a:cubicBezTo>
                  <a:cubicBezTo>
                    <a:pt x="31" y="9"/>
                    <a:pt x="32" y="8"/>
                    <a:pt x="32" y="7"/>
                  </a:cubicBezTo>
                  <a:cubicBezTo>
                    <a:pt x="33" y="7"/>
                    <a:pt x="34" y="6"/>
                    <a:pt x="34" y="5"/>
                  </a:cubicBezTo>
                  <a:cubicBezTo>
                    <a:pt x="35" y="4"/>
                    <a:pt x="35" y="4"/>
                    <a:pt x="36" y="3"/>
                  </a:cubicBezTo>
                  <a:cubicBezTo>
                    <a:pt x="37" y="2"/>
                    <a:pt x="37" y="1"/>
                    <a:pt x="38" y="0"/>
                  </a:cubicBezTo>
                  <a:cubicBezTo>
                    <a:pt x="46" y="1"/>
                    <a:pt x="46" y="1"/>
                    <a:pt x="46" y="1"/>
                  </a:cubicBezTo>
                  <a:cubicBezTo>
                    <a:pt x="46" y="2"/>
                    <a:pt x="45" y="3"/>
                    <a:pt x="44" y="3"/>
                  </a:cubicBezTo>
                  <a:cubicBezTo>
                    <a:pt x="44" y="4"/>
                    <a:pt x="43" y="5"/>
                    <a:pt x="43" y="6"/>
                  </a:cubicBezTo>
                  <a:cubicBezTo>
                    <a:pt x="42" y="7"/>
                    <a:pt x="41" y="7"/>
                    <a:pt x="41" y="8"/>
                  </a:cubicBezTo>
                  <a:cubicBezTo>
                    <a:pt x="40" y="9"/>
                    <a:pt x="39" y="10"/>
                    <a:pt x="39" y="10"/>
                  </a:cubicBezTo>
                  <a:cubicBezTo>
                    <a:pt x="38" y="12"/>
                    <a:pt x="36" y="13"/>
                    <a:pt x="35" y="14"/>
                  </a:cubicBezTo>
                  <a:cubicBezTo>
                    <a:pt x="34" y="16"/>
                    <a:pt x="33" y="17"/>
                    <a:pt x="31" y="18"/>
                  </a:cubicBezTo>
                  <a:cubicBezTo>
                    <a:pt x="30" y="19"/>
                    <a:pt x="29" y="20"/>
                    <a:pt x="28" y="21"/>
                  </a:cubicBezTo>
                  <a:cubicBezTo>
                    <a:pt x="26" y="23"/>
                    <a:pt x="25" y="24"/>
                    <a:pt x="24" y="25"/>
                  </a:cubicBezTo>
                  <a:cubicBezTo>
                    <a:pt x="22" y="26"/>
                    <a:pt x="21" y="26"/>
                    <a:pt x="20" y="27"/>
                  </a:cubicBezTo>
                  <a:cubicBezTo>
                    <a:pt x="19" y="28"/>
                    <a:pt x="18" y="29"/>
                    <a:pt x="16" y="30"/>
                  </a:cubicBezTo>
                  <a:cubicBezTo>
                    <a:pt x="15" y="30"/>
                    <a:pt x="14" y="31"/>
                    <a:pt x="13" y="32"/>
                  </a:cubicBezTo>
                  <a:cubicBezTo>
                    <a:pt x="11" y="32"/>
                    <a:pt x="10" y="33"/>
                    <a:pt x="9" y="33"/>
                  </a:cubicBezTo>
                  <a:close/>
                </a:path>
              </a:pathLst>
            </a:custGeom>
            <a:solidFill>
              <a:srgbClr val="B0B0B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5" name="Freeform 45"/>
            <p:cNvSpPr>
              <a:spLocks/>
            </p:cNvSpPr>
            <p:nvPr/>
          </p:nvSpPr>
          <p:spPr bwMode="auto">
            <a:xfrm>
              <a:off x="5118100" y="3917950"/>
              <a:ext cx="117475" cy="250825"/>
            </a:xfrm>
            <a:custGeom>
              <a:avLst/>
              <a:gdLst/>
              <a:ahLst/>
              <a:cxnLst>
                <a:cxn ang="0">
                  <a:pos x="8" y="67"/>
                </a:cxn>
                <a:cxn ang="0">
                  <a:pos x="0" y="66"/>
                </a:cxn>
                <a:cxn ang="0">
                  <a:pos x="7" y="51"/>
                </a:cxn>
                <a:cxn ang="0">
                  <a:pos x="13" y="35"/>
                </a:cxn>
                <a:cxn ang="0">
                  <a:pos x="18" y="18"/>
                </a:cxn>
                <a:cxn ang="0">
                  <a:pos x="23" y="0"/>
                </a:cxn>
                <a:cxn ang="0">
                  <a:pos x="31" y="0"/>
                </a:cxn>
                <a:cxn ang="0">
                  <a:pos x="26" y="18"/>
                </a:cxn>
                <a:cxn ang="0">
                  <a:pos x="21" y="35"/>
                </a:cxn>
                <a:cxn ang="0">
                  <a:pos x="15" y="52"/>
                </a:cxn>
                <a:cxn ang="0">
                  <a:pos x="8" y="67"/>
                </a:cxn>
              </a:cxnLst>
              <a:rect l="0" t="0" r="r" b="b"/>
              <a:pathLst>
                <a:path w="31" h="67">
                  <a:moveTo>
                    <a:pt x="8" y="67"/>
                  </a:moveTo>
                  <a:cubicBezTo>
                    <a:pt x="0" y="66"/>
                    <a:pt x="0" y="66"/>
                    <a:pt x="0" y="66"/>
                  </a:cubicBezTo>
                  <a:cubicBezTo>
                    <a:pt x="2" y="61"/>
                    <a:pt x="4" y="56"/>
                    <a:pt x="7" y="51"/>
                  </a:cubicBezTo>
                  <a:cubicBezTo>
                    <a:pt x="9" y="46"/>
                    <a:pt x="11" y="40"/>
                    <a:pt x="13" y="35"/>
                  </a:cubicBezTo>
                  <a:cubicBezTo>
                    <a:pt x="15" y="29"/>
                    <a:pt x="16" y="23"/>
                    <a:pt x="18" y="18"/>
                  </a:cubicBezTo>
                  <a:cubicBezTo>
                    <a:pt x="20" y="12"/>
                    <a:pt x="22" y="6"/>
                    <a:pt x="23" y="0"/>
                  </a:cubicBezTo>
                  <a:cubicBezTo>
                    <a:pt x="31" y="0"/>
                    <a:pt x="31" y="0"/>
                    <a:pt x="31" y="0"/>
                  </a:cubicBezTo>
                  <a:cubicBezTo>
                    <a:pt x="30" y="6"/>
                    <a:pt x="28" y="12"/>
                    <a:pt x="26" y="18"/>
                  </a:cubicBezTo>
                  <a:cubicBezTo>
                    <a:pt x="24" y="24"/>
                    <a:pt x="23" y="30"/>
                    <a:pt x="21" y="35"/>
                  </a:cubicBezTo>
                  <a:cubicBezTo>
                    <a:pt x="19" y="41"/>
                    <a:pt x="17" y="46"/>
                    <a:pt x="15" y="52"/>
                  </a:cubicBezTo>
                  <a:cubicBezTo>
                    <a:pt x="12" y="57"/>
                    <a:pt x="10" y="62"/>
                    <a:pt x="8" y="67"/>
                  </a:cubicBezTo>
                  <a:close/>
                </a:path>
              </a:pathLst>
            </a:custGeom>
            <a:solidFill>
              <a:srgbClr val="B0B0B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6" name="Freeform 46"/>
            <p:cNvSpPr>
              <a:spLocks/>
            </p:cNvSpPr>
            <p:nvPr/>
          </p:nvSpPr>
          <p:spPr bwMode="auto">
            <a:xfrm>
              <a:off x="5254625" y="3389313"/>
              <a:ext cx="77788" cy="292100"/>
            </a:xfrm>
            <a:custGeom>
              <a:avLst/>
              <a:gdLst/>
              <a:ahLst/>
              <a:cxnLst>
                <a:cxn ang="0">
                  <a:pos x="8" y="78"/>
                </a:cxn>
                <a:cxn ang="0">
                  <a:pos x="0" y="78"/>
                </a:cxn>
                <a:cxn ang="0">
                  <a:pos x="1" y="74"/>
                </a:cxn>
                <a:cxn ang="0">
                  <a:pos x="1" y="71"/>
                </a:cxn>
                <a:cxn ang="0">
                  <a:pos x="2" y="68"/>
                </a:cxn>
                <a:cxn ang="0">
                  <a:pos x="2" y="64"/>
                </a:cxn>
                <a:cxn ang="0">
                  <a:pos x="4" y="47"/>
                </a:cxn>
                <a:cxn ang="0">
                  <a:pos x="7" y="31"/>
                </a:cxn>
                <a:cxn ang="0">
                  <a:pos x="10" y="15"/>
                </a:cxn>
                <a:cxn ang="0">
                  <a:pos x="13" y="0"/>
                </a:cxn>
                <a:cxn ang="0">
                  <a:pos x="21" y="1"/>
                </a:cxn>
                <a:cxn ang="0">
                  <a:pos x="18" y="16"/>
                </a:cxn>
                <a:cxn ang="0">
                  <a:pos x="15" y="31"/>
                </a:cxn>
                <a:cxn ang="0">
                  <a:pos x="12" y="48"/>
                </a:cxn>
                <a:cxn ang="0">
                  <a:pos x="10" y="65"/>
                </a:cxn>
                <a:cxn ang="0">
                  <a:pos x="9" y="68"/>
                </a:cxn>
                <a:cxn ang="0">
                  <a:pos x="9" y="71"/>
                </a:cxn>
                <a:cxn ang="0">
                  <a:pos x="8" y="75"/>
                </a:cxn>
                <a:cxn ang="0">
                  <a:pos x="8" y="78"/>
                </a:cxn>
              </a:cxnLst>
              <a:rect l="0" t="0" r="r" b="b"/>
              <a:pathLst>
                <a:path w="21" h="78">
                  <a:moveTo>
                    <a:pt x="8" y="78"/>
                  </a:moveTo>
                  <a:cubicBezTo>
                    <a:pt x="0" y="78"/>
                    <a:pt x="0" y="78"/>
                    <a:pt x="0" y="78"/>
                  </a:cubicBezTo>
                  <a:cubicBezTo>
                    <a:pt x="0" y="77"/>
                    <a:pt x="0" y="76"/>
                    <a:pt x="1" y="74"/>
                  </a:cubicBezTo>
                  <a:cubicBezTo>
                    <a:pt x="1" y="73"/>
                    <a:pt x="1" y="72"/>
                    <a:pt x="1" y="71"/>
                  </a:cubicBezTo>
                  <a:cubicBezTo>
                    <a:pt x="1" y="70"/>
                    <a:pt x="1" y="69"/>
                    <a:pt x="2" y="68"/>
                  </a:cubicBezTo>
                  <a:cubicBezTo>
                    <a:pt x="2" y="67"/>
                    <a:pt x="2" y="65"/>
                    <a:pt x="2" y="64"/>
                  </a:cubicBezTo>
                  <a:cubicBezTo>
                    <a:pt x="3" y="59"/>
                    <a:pt x="4" y="53"/>
                    <a:pt x="4" y="47"/>
                  </a:cubicBezTo>
                  <a:cubicBezTo>
                    <a:pt x="5" y="42"/>
                    <a:pt x="6" y="36"/>
                    <a:pt x="7" y="31"/>
                  </a:cubicBezTo>
                  <a:cubicBezTo>
                    <a:pt x="8" y="26"/>
                    <a:pt x="9" y="20"/>
                    <a:pt x="10" y="15"/>
                  </a:cubicBezTo>
                  <a:cubicBezTo>
                    <a:pt x="11" y="10"/>
                    <a:pt x="12" y="5"/>
                    <a:pt x="13" y="0"/>
                  </a:cubicBezTo>
                  <a:cubicBezTo>
                    <a:pt x="21" y="1"/>
                    <a:pt x="21" y="1"/>
                    <a:pt x="21" y="1"/>
                  </a:cubicBezTo>
                  <a:cubicBezTo>
                    <a:pt x="20" y="5"/>
                    <a:pt x="19" y="10"/>
                    <a:pt x="18" y="16"/>
                  </a:cubicBezTo>
                  <a:cubicBezTo>
                    <a:pt x="17" y="21"/>
                    <a:pt x="16" y="26"/>
                    <a:pt x="15" y="31"/>
                  </a:cubicBezTo>
                  <a:cubicBezTo>
                    <a:pt x="14" y="37"/>
                    <a:pt x="13" y="42"/>
                    <a:pt x="12" y="48"/>
                  </a:cubicBezTo>
                  <a:cubicBezTo>
                    <a:pt x="11" y="53"/>
                    <a:pt x="10" y="59"/>
                    <a:pt x="10" y="65"/>
                  </a:cubicBezTo>
                  <a:cubicBezTo>
                    <a:pt x="10" y="66"/>
                    <a:pt x="9" y="67"/>
                    <a:pt x="9" y="68"/>
                  </a:cubicBezTo>
                  <a:cubicBezTo>
                    <a:pt x="9" y="69"/>
                    <a:pt x="9" y="70"/>
                    <a:pt x="9" y="71"/>
                  </a:cubicBezTo>
                  <a:cubicBezTo>
                    <a:pt x="9" y="73"/>
                    <a:pt x="8" y="74"/>
                    <a:pt x="8" y="75"/>
                  </a:cubicBezTo>
                  <a:cubicBezTo>
                    <a:pt x="8" y="76"/>
                    <a:pt x="8" y="77"/>
                    <a:pt x="8" y="78"/>
                  </a:cubicBezTo>
                  <a:close/>
                </a:path>
              </a:pathLst>
            </a:custGeom>
            <a:solidFill>
              <a:srgbClr val="B0B0B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7" name="Freeform 47"/>
            <p:cNvSpPr>
              <a:spLocks/>
            </p:cNvSpPr>
            <p:nvPr/>
          </p:nvSpPr>
          <p:spPr bwMode="auto">
            <a:xfrm>
              <a:off x="5354638" y="3028950"/>
              <a:ext cx="104775" cy="169862"/>
            </a:xfrm>
            <a:custGeom>
              <a:avLst/>
              <a:gdLst/>
              <a:ahLst/>
              <a:cxnLst>
                <a:cxn ang="0">
                  <a:pos x="8" y="45"/>
                </a:cxn>
                <a:cxn ang="0">
                  <a:pos x="0" y="45"/>
                </a:cxn>
                <a:cxn ang="0">
                  <a:pos x="5" y="32"/>
                </a:cxn>
                <a:cxn ang="0">
                  <a:pos x="10" y="20"/>
                </a:cxn>
                <a:cxn ang="0">
                  <a:pos x="15" y="9"/>
                </a:cxn>
                <a:cxn ang="0">
                  <a:pos x="21" y="0"/>
                </a:cxn>
                <a:cxn ang="0">
                  <a:pos x="28" y="0"/>
                </a:cxn>
                <a:cxn ang="0">
                  <a:pos x="23" y="9"/>
                </a:cxn>
                <a:cxn ang="0">
                  <a:pos x="18" y="20"/>
                </a:cxn>
                <a:cxn ang="0">
                  <a:pos x="13" y="32"/>
                </a:cxn>
                <a:cxn ang="0">
                  <a:pos x="8" y="45"/>
                </a:cxn>
              </a:cxnLst>
              <a:rect l="0" t="0" r="r" b="b"/>
              <a:pathLst>
                <a:path w="28" h="45">
                  <a:moveTo>
                    <a:pt x="8" y="45"/>
                  </a:moveTo>
                  <a:cubicBezTo>
                    <a:pt x="0" y="45"/>
                    <a:pt x="0" y="45"/>
                    <a:pt x="0" y="45"/>
                  </a:cubicBezTo>
                  <a:cubicBezTo>
                    <a:pt x="2" y="41"/>
                    <a:pt x="4" y="36"/>
                    <a:pt x="5" y="32"/>
                  </a:cubicBezTo>
                  <a:cubicBezTo>
                    <a:pt x="7" y="28"/>
                    <a:pt x="9" y="24"/>
                    <a:pt x="10" y="20"/>
                  </a:cubicBezTo>
                  <a:cubicBezTo>
                    <a:pt x="12" y="16"/>
                    <a:pt x="14" y="13"/>
                    <a:pt x="15" y="9"/>
                  </a:cubicBezTo>
                  <a:cubicBezTo>
                    <a:pt x="17" y="6"/>
                    <a:pt x="19" y="3"/>
                    <a:pt x="21" y="0"/>
                  </a:cubicBezTo>
                  <a:cubicBezTo>
                    <a:pt x="28" y="0"/>
                    <a:pt x="28" y="0"/>
                    <a:pt x="28" y="0"/>
                  </a:cubicBezTo>
                  <a:cubicBezTo>
                    <a:pt x="26" y="3"/>
                    <a:pt x="24" y="6"/>
                    <a:pt x="23" y="9"/>
                  </a:cubicBezTo>
                  <a:cubicBezTo>
                    <a:pt x="21" y="13"/>
                    <a:pt x="19" y="16"/>
                    <a:pt x="18" y="20"/>
                  </a:cubicBezTo>
                  <a:cubicBezTo>
                    <a:pt x="16" y="24"/>
                    <a:pt x="14" y="28"/>
                    <a:pt x="13" y="32"/>
                  </a:cubicBezTo>
                  <a:cubicBezTo>
                    <a:pt x="11" y="36"/>
                    <a:pt x="9" y="41"/>
                    <a:pt x="8" y="45"/>
                  </a:cubicBezTo>
                  <a:close/>
                </a:path>
              </a:pathLst>
            </a:custGeom>
            <a:solidFill>
              <a:srgbClr val="B0B0B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8" name="Freeform 48"/>
            <p:cNvSpPr>
              <a:spLocks/>
            </p:cNvSpPr>
            <p:nvPr/>
          </p:nvSpPr>
          <p:spPr bwMode="auto">
            <a:xfrm>
              <a:off x="5497513" y="2917825"/>
              <a:ext cx="96838" cy="28575"/>
            </a:xfrm>
            <a:custGeom>
              <a:avLst/>
              <a:gdLst/>
              <a:ahLst/>
              <a:cxnLst>
                <a:cxn ang="0">
                  <a:pos x="26" y="0"/>
                </a:cxn>
                <a:cxn ang="0">
                  <a:pos x="25" y="0"/>
                </a:cxn>
                <a:cxn ang="0">
                  <a:pos x="24" y="0"/>
                </a:cxn>
                <a:cxn ang="0">
                  <a:pos x="23" y="0"/>
                </a:cxn>
                <a:cxn ang="0">
                  <a:pos x="22" y="1"/>
                </a:cxn>
                <a:cxn ang="0">
                  <a:pos x="20" y="1"/>
                </a:cxn>
                <a:cxn ang="0">
                  <a:pos x="19" y="1"/>
                </a:cxn>
                <a:cxn ang="0">
                  <a:pos x="17" y="2"/>
                </a:cxn>
                <a:cxn ang="0">
                  <a:pos x="16" y="2"/>
                </a:cxn>
                <a:cxn ang="0">
                  <a:pos x="14" y="4"/>
                </a:cxn>
                <a:cxn ang="0">
                  <a:pos x="12" y="5"/>
                </a:cxn>
                <a:cxn ang="0">
                  <a:pos x="9" y="6"/>
                </a:cxn>
                <a:cxn ang="0">
                  <a:pos x="7" y="8"/>
                </a:cxn>
                <a:cxn ang="0">
                  <a:pos x="0" y="8"/>
                </a:cxn>
                <a:cxn ang="0">
                  <a:pos x="3" y="6"/>
                </a:cxn>
                <a:cxn ang="0">
                  <a:pos x="5" y="5"/>
                </a:cxn>
                <a:cxn ang="0">
                  <a:pos x="7" y="4"/>
                </a:cxn>
                <a:cxn ang="0">
                  <a:pos x="9" y="2"/>
                </a:cxn>
                <a:cxn ang="0">
                  <a:pos x="10" y="2"/>
                </a:cxn>
                <a:cxn ang="0">
                  <a:pos x="12" y="1"/>
                </a:cxn>
                <a:cxn ang="0">
                  <a:pos x="13" y="1"/>
                </a:cxn>
                <a:cxn ang="0">
                  <a:pos x="15" y="1"/>
                </a:cxn>
                <a:cxn ang="0">
                  <a:pos x="16" y="0"/>
                </a:cxn>
                <a:cxn ang="0">
                  <a:pos x="17" y="0"/>
                </a:cxn>
                <a:cxn ang="0">
                  <a:pos x="18" y="0"/>
                </a:cxn>
                <a:cxn ang="0">
                  <a:pos x="19" y="0"/>
                </a:cxn>
                <a:cxn ang="0">
                  <a:pos x="26" y="0"/>
                </a:cxn>
              </a:cxnLst>
              <a:rect l="0" t="0" r="r" b="b"/>
              <a:pathLst>
                <a:path w="26" h="8">
                  <a:moveTo>
                    <a:pt x="26" y="0"/>
                  </a:moveTo>
                  <a:cubicBezTo>
                    <a:pt x="26" y="0"/>
                    <a:pt x="25" y="0"/>
                    <a:pt x="25" y="0"/>
                  </a:cubicBezTo>
                  <a:cubicBezTo>
                    <a:pt x="25" y="0"/>
                    <a:pt x="24" y="0"/>
                    <a:pt x="24" y="0"/>
                  </a:cubicBezTo>
                  <a:cubicBezTo>
                    <a:pt x="23" y="0"/>
                    <a:pt x="23" y="0"/>
                    <a:pt x="23" y="0"/>
                  </a:cubicBezTo>
                  <a:cubicBezTo>
                    <a:pt x="22" y="0"/>
                    <a:pt x="22" y="0"/>
                    <a:pt x="22" y="1"/>
                  </a:cubicBezTo>
                  <a:cubicBezTo>
                    <a:pt x="21" y="1"/>
                    <a:pt x="21" y="1"/>
                    <a:pt x="20" y="1"/>
                  </a:cubicBezTo>
                  <a:cubicBezTo>
                    <a:pt x="20" y="1"/>
                    <a:pt x="19" y="1"/>
                    <a:pt x="19" y="1"/>
                  </a:cubicBezTo>
                  <a:cubicBezTo>
                    <a:pt x="18" y="1"/>
                    <a:pt x="18" y="2"/>
                    <a:pt x="17" y="2"/>
                  </a:cubicBezTo>
                  <a:cubicBezTo>
                    <a:pt x="17" y="2"/>
                    <a:pt x="16" y="2"/>
                    <a:pt x="16" y="2"/>
                  </a:cubicBezTo>
                  <a:cubicBezTo>
                    <a:pt x="15" y="3"/>
                    <a:pt x="14" y="3"/>
                    <a:pt x="14" y="4"/>
                  </a:cubicBezTo>
                  <a:cubicBezTo>
                    <a:pt x="13" y="4"/>
                    <a:pt x="12" y="4"/>
                    <a:pt x="12" y="5"/>
                  </a:cubicBezTo>
                  <a:cubicBezTo>
                    <a:pt x="11" y="5"/>
                    <a:pt x="10" y="6"/>
                    <a:pt x="9" y="6"/>
                  </a:cubicBezTo>
                  <a:cubicBezTo>
                    <a:pt x="9" y="7"/>
                    <a:pt x="8" y="7"/>
                    <a:pt x="7" y="8"/>
                  </a:cubicBezTo>
                  <a:cubicBezTo>
                    <a:pt x="0" y="8"/>
                    <a:pt x="0" y="8"/>
                    <a:pt x="0" y="8"/>
                  </a:cubicBezTo>
                  <a:cubicBezTo>
                    <a:pt x="1" y="7"/>
                    <a:pt x="2" y="7"/>
                    <a:pt x="3" y="6"/>
                  </a:cubicBezTo>
                  <a:cubicBezTo>
                    <a:pt x="3" y="6"/>
                    <a:pt x="4" y="5"/>
                    <a:pt x="5" y="5"/>
                  </a:cubicBezTo>
                  <a:cubicBezTo>
                    <a:pt x="5" y="4"/>
                    <a:pt x="6" y="4"/>
                    <a:pt x="7" y="4"/>
                  </a:cubicBezTo>
                  <a:cubicBezTo>
                    <a:pt x="8" y="3"/>
                    <a:pt x="8" y="3"/>
                    <a:pt x="9" y="2"/>
                  </a:cubicBezTo>
                  <a:cubicBezTo>
                    <a:pt x="9" y="2"/>
                    <a:pt x="10" y="2"/>
                    <a:pt x="10" y="2"/>
                  </a:cubicBezTo>
                  <a:cubicBezTo>
                    <a:pt x="11" y="2"/>
                    <a:pt x="11" y="1"/>
                    <a:pt x="12" y="1"/>
                  </a:cubicBezTo>
                  <a:cubicBezTo>
                    <a:pt x="12" y="1"/>
                    <a:pt x="13" y="1"/>
                    <a:pt x="13" y="1"/>
                  </a:cubicBezTo>
                  <a:cubicBezTo>
                    <a:pt x="14" y="1"/>
                    <a:pt x="14" y="1"/>
                    <a:pt x="15" y="1"/>
                  </a:cubicBezTo>
                  <a:cubicBezTo>
                    <a:pt x="15" y="0"/>
                    <a:pt x="16" y="0"/>
                    <a:pt x="16" y="0"/>
                  </a:cubicBezTo>
                  <a:cubicBezTo>
                    <a:pt x="16" y="0"/>
                    <a:pt x="17" y="0"/>
                    <a:pt x="17" y="0"/>
                  </a:cubicBezTo>
                  <a:cubicBezTo>
                    <a:pt x="17" y="0"/>
                    <a:pt x="18" y="0"/>
                    <a:pt x="18" y="0"/>
                  </a:cubicBezTo>
                  <a:cubicBezTo>
                    <a:pt x="19" y="0"/>
                    <a:pt x="19" y="0"/>
                    <a:pt x="19" y="0"/>
                  </a:cubicBezTo>
                  <a:cubicBezTo>
                    <a:pt x="26" y="0"/>
                    <a:pt x="26" y="0"/>
                    <a:pt x="26" y="0"/>
                  </a:cubicBezTo>
                  <a:close/>
                </a:path>
              </a:pathLst>
            </a:custGeom>
            <a:solidFill>
              <a:srgbClr val="B0B0B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69" name="Freeform 49"/>
            <p:cNvSpPr>
              <a:spLocks/>
            </p:cNvSpPr>
            <p:nvPr/>
          </p:nvSpPr>
          <p:spPr bwMode="auto">
            <a:xfrm>
              <a:off x="5291138" y="2917825"/>
              <a:ext cx="682625" cy="1600200"/>
            </a:xfrm>
            <a:custGeom>
              <a:avLst/>
              <a:gdLst/>
              <a:ahLst/>
              <a:cxnLst>
                <a:cxn ang="0">
                  <a:pos x="182" y="0"/>
                </a:cxn>
                <a:cxn ang="0">
                  <a:pos x="172" y="0"/>
                </a:cxn>
                <a:cxn ang="0">
                  <a:pos x="170" y="0"/>
                </a:cxn>
                <a:cxn ang="0">
                  <a:pos x="169" y="0"/>
                </a:cxn>
                <a:cxn ang="0">
                  <a:pos x="166" y="1"/>
                </a:cxn>
                <a:cxn ang="0">
                  <a:pos x="164" y="2"/>
                </a:cxn>
                <a:cxn ang="0">
                  <a:pos x="147" y="22"/>
                </a:cxn>
                <a:cxn ang="0">
                  <a:pos x="130" y="62"/>
                </a:cxn>
                <a:cxn ang="0">
                  <a:pos x="116" y="120"/>
                </a:cxn>
                <a:cxn ang="0">
                  <a:pos x="105" y="195"/>
                </a:cxn>
                <a:cxn ang="0">
                  <a:pos x="96" y="256"/>
                </a:cxn>
                <a:cxn ang="0">
                  <a:pos x="84" y="311"/>
                </a:cxn>
                <a:cxn ang="0">
                  <a:pos x="67" y="359"/>
                </a:cxn>
                <a:cxn ang="0">
                  <a:pos x="47" y="396"/>
                </a:cxn>
                <a:cxn ang="0">
                  <a:pos x="44" y="400"/>
                </a:cxn>
                <a:cxn ang="0">
                  <a:pos x="41" y="404"/>
                </a:cxn>
                <a:cxn ang="0">
                  <a:pos x="37" y="408"/>
                </a:cxn>
                <a:cxn ang="0">
                  <a:pos x="34" y="411"/>
                </a:cxn>
                <a:cxn ang="0">
                  <a:pos x="26" y="418"/>
                </a:cxn>
                <a:cxn ang="0">
                  <a:pos x="17" y="422"/>
                </a:cxn>
                <a:cxn ang="0">
                  <a:pos x="9" y="425"/>
                </a:cxn>
                <a:cxn ang="0">
                  <a:pos x="0" y="425"/>
                </a:cxn>
                <a:cxn ang="0">
                  <a:pos x="14" y="426"/>
                </a:cxn>
                <a:cxn ang="0">
                  <a:pos x="23" y="426"/>
                </a:cxn>
                <a:cxn ang="0">
                  <a:pos x="31" y="423"/>
                </a:cxn>
                <a:cxn ang="0">
                  <a:pos x="39" y="419"/>
                </a:cxn>
                <a:cxn ang="0">
                  <a:pos x="47" y="412"/>
                </a:cxn>
                <a:cxn ang="0">
                  <a:pos x="51" y="409"/>
                </a:cxn>
                <a:cxn ang="0">
                  <a:pos x="54" y="405"/>
                </a:cxn>
                <a:cxn ang="0">
                  <a:pos x="57" y="401"/>
                </a:cxn>
                <a:cxn ang="0">
                  <a:pos x="60" y="397"/>
                </a:cxn>
                <a:cxn ang="0">
                  <a:pos x="80" y="359"/>
                </a:cxn>
                <a:cxn ang="0">
                  <a:pos x="96" y="312"/>
                </a:cxn>
                <a:cxn ang="0">
                  <a:pos x="108" y="256"/>
                </a:cxn>
                <a:cxn ang="0">
                  <a:pos x="117" y="195"/>
                </a:cxn>
                <a:cxn ang="0">
                  <a:pos x="127" y="120"/>
                </a:cxn>
                <a:cxn ang="0">
                  <a:pos x="141" y="62"/>
                </a:cxn>
                <a:cxn ang="0">
                  <a:pos x="157" y="22"/>
                </a:cxn>
                <a:cxn ang="0">
                  <a:pos x="174" y="2"/>
                </a:cxn>
                <a:cxn ang="0">
                  <a:pos x="176" y="1"/>
                </a:cxn>
                <a:cxn ang="0">
                  <a:pos x="179" y="0"/>
                </a:cxn>
                <a:cxn ang="0">
                  <a:pos x="181" y="0"/>
                </a:cxn>
                <a:cxn ang="0">
                  <a:pos x="182" y="0"/>
                </a:cxn>
              </a:cxnLst>
              <a:rect l="0" t="0" r="r" b="b"/>
              <a:pathLst>
                <a:path w="182" h="427">
                  <a:moveTo>
                    <a:pt x="182" y="0"/>
                  </a:moveTo>
                  <a:cubicBezTo>
                    <a:pt x="172" y="0"/>
                    <a:pt x="172" y="0"/>
                    <a:pt x="172" y="0"/>
                  </a:cubicBezTo>
                  <a:cubicBezTo>
                    <a:pt x="170" y="0"/>
                    <a:pt x="170" y="0"/>
                    <a:pt x="170" y="0"/>
                  </a:cubicBezTo>
                  <a:cubicBezTo>
                    <a:pt x="169" y="0"/>
                    <a:pt x="169" y="0"/>
                    <a:pt x="169" y="0"/>
                  </a:cubicBezTo>
                  <a:cubicBezTo>
                    <a:pt x="167" y="1"/>
                    <a:pt x="167" y="1"/>
                    <a:pt x="166" y="1"/>
                  </a:cubicBezTo>
                  <a:cubicBezTo>
                    <a:pt x="165" y="2"/>
                    <a:pt x="164" y="2"/>
                    <a:pt x="164" y="2"/>
                  </a:cubicBezTo>
                  <a:cubicBezTo>
                    <a:pt x="158" y="6"/>
                    <a:pt x="152" y="12"/>
                    <a:pt x="147" y="22"/>
                  </a:cubicBezTo>
                  <a:cubicBezTo>
                    <a:pt x="141" y="32"/>
                    <a:pt x="135" y="46"/>
                    <a:pt x="130" y="62"/>
                  </a:cubicBezTo>
                  <a:cubicBezTo>
                    <a:pt x="125" y="78"/>
                    <a:pt x="120" y="98"/>
                    <a:pt x="116" y="120"/>
                  </a:cubicBezTo>
                  <a:cubicBezTo>
                    <a:pt x="111" y="143"/>
                    <a:pt x="108" y="168"/>
                    <a:pt x="105" y="195"/>
                  </a:cubicBezTo>
                  <a:cubicBezTo>
                    <a:pt x="103" y="216"/>
                    <a:pt x="100" y="237"/>
                    <a:pt x="96" y="256"/>
                  </a:cubicBezTo>
                  <a:cubicBezTo>
                    <a:pt x="93" y="275"/>
                    <a:pt x="88" y="294"/>
                    <a:pt x="84" y="311"/>
                  </a:cubicBezTo>
                  <a:cubicBezTo>
                    <a:pt x="79" y="328"/>
                    <a:pt x="73" y="344"/>
                    <a:pt x="67" y="359"/>
                  </a:cubicBezTo>
                  <a:cubicBezTo>
                    <a:pt x="61" y="373"/>
                    <a:pt x="54" y="386"/>
                    <a:pt x="47" y="396"/>
                  </a:cubicBezTo>
                  <a:cubicBezTo>
                    <a:pt x="46" y="397"/>
                    <a:pt x="45" y="399"/>
                    <a:pt x="44" y="400"/>
                  </a:cubicBezTo>
                  <a:cubicBezTo>
                    <a:pt x="43" y="401"/>
                    <a:pt x="42" y="403"/>
                    <a:pt x="41" y="404"/>
                  </a:cubicBezTo>
                  <a:cubicBezTo>
                    <a:pt x="39" y="405"/>
                    <a:pt x="38" y="406"/>
                    <a:pt x="37" y="408"/>
                  </a:cubicBezTo>
                  <a:cubicBezTo>
                    <a:pt x="36" y="409"/>
                    <a:pt x="35" y="410"/>
                    <a:pt x="34" y="411"/>
                  </a:cubicBezTo>
                  <a:cubicBezTo>
                    <a:pt x="31" y="413"/>
                    <a:pt x="29" y="416"/>
                    <a:pt x="26" y="418"/>
                  </a:cubicBezTo>
                  <a:cubicBezTo>
                    <a:pt x="23" y="419"/>
                    <a:pt x="20" y="421"/>
                    <a:pt x="17" y="422"/>
                  </a:cubicBezTo>
                  <a:cubicBezTo>
                    <a:pt x="15" y="423"/>
                    <a:pt x="12" y="424"/>
                    <a:pt x="9" y="425"/>
                  </a:cubicBezTo>
                  <a:cubicBezTo>
                    <a:pt x="6" y="425"/>
                    <a:pt x="3" y="425"/>
                    <a:pt x="0" y="425"/>
                  </a:cubicBezTo>
                  <a:cubicBezTo>
                    <a:pt x="14" y="426"/>
                    <a:pt x="14" y="426"/>
                    <a:pt x="14" y="426"/>
                  </a:cubicBezTo>
                  <a:cubicBezTo>
                    <a:pt x="17" y="427"/>
                    <a:pt x="20" y="427"/>
                    <a:pt x="23" y="426"/>
                  </a:cubicBezTo>
                  <a:cubicBezTo>
                    <a:pt x="25" y="426"/>
                    <a:pt x="28" y="425"/>
                    <a:pt x="31" y="423"/>
                  </a:cubicBezTo>
                  <a:cubicBezTo>
                    <a:pt x="34" y="422"/>
                    <a:pt x="37" y="421"/>
                    <a:pt x="39" y="419"/>
                  </a:cubicBezTo>
                  <a:cubicBezTo>
                    <a:pt x="42" y="417"/>
                    <a:pt x="45" y="414"/>
                    <a:pt x="47" y="412"/>
                  </a:cubicBezTo>
                  <a:cubicBezTo>
                    <a:pt x="48" y="411"/>
                    <a:pt x="49" y="410"/>
                    <a:pt x="51" y="409"/>
                  </a:cubicBezTo>
                  <a:cubicBezTo>
                    <a:pt x="52" y="407"/>
                    <a:pt x="53" y="406"/>
                    <a:pt x="54" y="405"/>
                  </a:cubicBezTo>
                  <a:cubicBezTo>
                    <a:pt x="55" y="404"/>
                    <a:pt x="56" y="403"/>
                    <a:pt x="57" y="401"/>
                  </a:cubicBezTo>
                  <a:cubicBezTo>
                    <a:pt x="58" y="400"/>
                    <a:pt x="59" y="398"/>
                    <a:pt x="60" y="397"/>
                  </a:cubicBezTo>
                  <a:cubicBezTo>
                    <a:pt x="67" y="387"/>
                    <a:pt x="74" y="374"/>
                    <a:pt x="80" y="359"/>
                  </a:cubicBezTo>
                  <a:cubicBezTo>
                    <a:pt x="86" y="345"/>
                    <a:pt x="91" y="329"/>
                    <a:pt x="96" y="312"/>
                  </a:cubicBezTo>
                  <a:cubicBezTo>
                    <a:pt x="100" y="295"/>
                    <a:pt x="105" y="276"/>
                    <a:pt x="108" y="256"/>
                  </a:cubicBezTo>
                  <a:cubicBezTo>
                    <a:pt x="112" y="237"/>
                    <a:pt x="114" y="217"/>
                    <a:pt x="117" y="195"/>
                  </a:cubicBezTo>
                  <a:cubicBezTo>
                    <a:pt x="119" y="168"/>
                    <a:pt x="123" y="143"/>
                    <a:pt x="127" y="120"/>
                  </a:cubicBezTo>
                  <a:cubicBezTo>
                    <a:pt x="131" y="98"/>
                    <a:pt x="136" y="79"/>
                    <a:pt x="141" y="62"/>
                  </a:cubicBezTo>
                  <a:cubicBezTo>
                    <a:pt x="146" y="46"/>
                    <a:pt x="152" y="32"/>
                    <a:pt x="157" y="22"/>
                  </a:cubicBezTo>
                  <a:cubicBezTo>
                    <a:pt x="163" y="12"/>
                    <a:pt x="168" y="6"/>
                    <a:pt x="174" y="2"/>
                  </a:cubicBezTo>
                  <a:cubicBezTo>
                    <a:pt x="176" y="2"/>
                    <a:pt x="176" y="1"/>
                    <a:pt x="176" y="1"/>
                  </a:cubicBezTo>
                  <a:cubicBezTo>
                    <a:pt x="178" y="1"/>
                    <a:pt x="178" y="1"/>
                    <a:pt x="179" y="0"/>
                  </a:cubicBezTo>
                  <a:cubicBezTo>
                    <a:pt x="181" y="0"/>
                    <a:pt x="181" y="0"/>
                    <a:pt x="181" y="0"/>
                  </a:cubicBezTo>
                  <a:cubicBezTo>
                    <a:pt x="182" y="0"/>
                    <a:pt x="182" y="0"/>
                    <a:pt x="182" y="0"/>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0" name="Freeform 50"/>
            <p:cNvSpPr>
              <a:spLocks/>
            </p:cNvSpPr>
            <p:nvPr/>
          </p:nvSpPr>
          <p:spPr bwMode="auto">
            <a:xfrm>
              <a:off x="4368800" y="2917825"/>
              <a:ext cx="1544638" cy="1592262"/>
            </a:xfrm>
            <a:custGeom>
              <a:avLst/>
              <a:gdLst/>
              <a:ahLst/>
              <a:cxnLst>
                <a:cxn ang="0">
                  <a:pos x="412" y="0"/>
                </a:cxn>
                <a:cxn ang="0">
                  <a:pos x="239" y="0"/>
                </a:cxn>
                <a:cxn ang="0">
                  <a:pos x="236" y="0"/>
                </a:cxn>
                <a:cxn ang="0">
                  <a:pos x="233" y="1"/>
                </a:cxn>
                <a:cxn ang="0">
                  <a:pos x="230" y="1"/>
                </a:cxn>
                <a:cxn ang="0">
                  <a:pos x="227" y="3"/>
                </a:cxn>
                <a:cxn ang="0">
                  <a:pos x="203" y="22"/>
                </a:cxn>
                <a:cxn ang="0">
                  <a:pos x="180" y="60"/>
                </a:cxn>
                <a:cxn ang="0">
                  <a:pos x="160" y="115"/>
                </a:cxn>
                <a:cxn ang="0">
                  <a:pos x="144" y="187"/>
                </a:cxn>
                <a:cxn ang="0">
                  <a:pos x="132" y="245"/>
                </a:cxn>
                <a:cxn ang="0">
                  <a:pos x="115" y="297"/>
                </a:cxn>
                <a:cxn ang="0">
                  <a:pos x="92" y="342"/>
                </a:cxn>
                <a:cxn ang="0">
                  <a:pos x="64" y="377"/>
                </a:cxn>
                <a:cxn ang="0">
                  <a:pos x="60" y="381"/>
                </a:cxn>
                <a:cxn ang="0">
                  <a:pos x="55" y="385"/>
                </a:cxn>
                <a:cxn ang="0">
                  <a:pos x="51" y="388"/>
                </a:cxn>
                <a:cxn ang="0">
                  <a:pos x="47" y="391"/>
                </a:cxn>
                <a:cxn ang="0">
                  <a:pos x="35" y="397"/>
                </a:cxn>
                <a:cxn ang="0">
                  <a:pos x="24" y="401"/>
                </a:cxn>
                <a:cxn ang="0">
                  <a:pos x="12" y="403"/>
                </a:cxn>
                <a:cxn ang="0">
                  <a:pos x="0" y="403"/>
                </a:cxn>
                <a:cxn ang="0">
                  <a:pos x="237" y="424"/>
                </a:cxn>
                <a:cxn ang="0">
                  <a:pos x="246" y="424"/>
                </a:cxn>
                <a:cxn ang="0">
                  <a:pos x="255" y="421"/>
                </a:cxn>
                <a:cxn ang="0">
                  <a:pos x="263" y="417"/>
                </a:cxn>
                <a:cxn ang="0">
                  <a:pos x="272" y="410"/>
                </a:cxn>
                <a:cxn ang="0">
                  <a:pos x="275" y="407"/>
                </a:cxn>
                <a:cxn ang="0">
                  <a:pos x="278" y="403"/>
                </a:cxn>
                <a:cxn ang="0">
                  <a:pos x="281" y="399"/>
                </a:cxn>
                <a:cxn ang="0">
                  <a:pos x="284" y="395"/>
                </a:cxn>
                <a:cxn ang="0">
                  <a:pos x="305" y="358"/>
                </a:cxn>
                <a:cxn ang="0">
                  <a:pos x="322" y="310"/>
                </a:cxn>
                <a:cxn ang="0">
                  <a:pos x="335" y="255"/>
                </a:cxn>
                <a:cxn ang="0">
                  <a:pos x="343" y="194"/>
                </a:cxn>
                <a:cxn ang="0">
                  <a:pos x="354" y="120"/>
                </a:cxn>
                <a:cxn ang="0">
                  <a:pos x="369" y="62"/>
                </a:cxn>
                <a:cxn ang="0">
                  <a:pos x="386" y="22"/>
                </a:cxn>
                <a:cxn ang="0">
                  <a:pos x="403" y="2"/>
                </a:cxn>
                <a:cxn ang="0">
                  <a:pos x="406" y="1"/>
                </a:cxn>
                <a:cxn ang="0">
                  <a:pos x="408" y="0"/>
                </a:cxn>
                <a:cxn ang="0">
                  <a:pos x="411" y="0"/>
                </a:cxn>
                <a:cxn ang="0">
                  <a:pos x="412" y="0"/>
                </a:cxn>
              </a:cxnLst>
              <a:rect l="0" t="0" r="r" b="b"/>
              <a:pathLst>
                <a:path w="412" h="425">
                  <a:moveTo>
                    <a:pt x="412" y="0"/>
                  </a:moveTo>
                  <a:cubicBezTo>
                    <a:pt x="239" y="0"/>
                    <a:pt x="239" y="0"/>
                    <a:pt x="239" y="0"/>
                  </a:cubicBezTo>
                  <a:cubicBezTo>
                    <a:pt x="237" y="0"/>
                    <a:pt x="237" y="0"/>
                    <a:pt x="236" y="0"/>
                  </a:cubicBezTo>
                  <a:cubicBezTo>
                    <a:pt x="234" y="0"/>
                    <a:pt x="234" y="1"/>
                    <a:pt x="233" y="1"/>
                  </a:cubicBezTo>
                  <a:cubicBezTo>
                    <a:pt x="231" y="1"/>
                    <a:pt x="231" y="1"/>
                    <a:pt x="230" y="1"/>
                  </a:cubicBezTo>
                  <a:cubicBezTo>
                    <a:pt x="228" y="2"/>
                    <a:pt x="227" y="2"/>
                    <a:pt x="227" y="3"/>
                  </a:cubicBezTo>
                  <a:cubicBezTo>
                    <a:pt x="219" y="6"/>
                    <a:pt x="211" y="12"/>
                    <a:pt x="203" y="22"/>
                  </a:cubicBezTo>
                  <a:cubicBezTo>
                    <a:pt x="195" y="31"/>
                    <a:pt x="187" y="44"/>
                    <a:pt x="180" y="60"/>
                  </a:cubicBezTo>
                  <a:cubicBezTo>
                    <a:pt x="172" y="75"/>
                    <a:pt x="166" y="94"/>
                    <a:pt x="160" y="115"/>
                  </a:cubicBezTo>
                  <a:cubicBezTo>
                    <a:pt x="154" y="137"/>
                    <a:pt x="148" y="161"/>
                    <a:pt x="144" y="187"/>
                  </a:cubicBezTo>
                  <a:cubicBezTo>
                    <a:pt x="141" y="207"/>
                    <a:pt x="137" y="226"/>
                    <a:pt x="132" y="245"/>
                  </a:cubicBezTo>
                  <a:cubicBezTo>
                    <a:pt x="127" y="264"/>
                    <a:pt x="121" y="281"/>
                    <a:pt x="115" y="297"/>
                  </a:cubicBezTo>
                  <a:cubicBezTo>
                    <a:pt x="108" y="314"/>
                    <a:pt x="100" y="329"/>
                    <a:pt x="92" y="342"/>
                  </a:cubicBezTo>
                  <a:cubicBezTo>
                    <a:pt x="83" y="356"/>
                    <a:pt x="74" y="368"/>
                    <a:pt x="64" y="377"/>
                  </a:cubicBezTo>
                  <a:cubicBezTo>
                    <a:pt x="62" y="379"/>
                    <a:pt x="61" y="380"/>
                    <a:pt x="60" y="381"/>
                  </a:cubicBezTo>
                  <a:cubicBezTo>
                    <a:pt x="58" y="382"/>
                    <a:pt x="57" y="383"/>
                    <a:pt x="55" y="385"/>
                  </a:cubicBezTo>
                  <a:cubicBezTo>
                    <a:pt x="54" y="386"/>
                    <a:pt x="52" y="387"/>
                    <a:pt x="51" y="388"/>
                  </a:cubicBezTo>
                  <a:cubicBezTo>
                    <a:pt x="50" y="389"/>
                    <a:pt x="48" y="390"/>
                    <a:pt x="47" y="391"/>
                  </a:cubicBezTo>
                  <a:cubicBezTo>
                    <a:pt x="43" y="393"/>
                    <a:pt x="39" y="395"/>
                    <a:pt x="35" y="397"/>
                  </a:cubicBezTo>
                  <a:cubicBezTo>
                    <a:pt x="31" y="399"/>
                    <a:pt x="28" y="400"/>
                    <a:pt x="24" y="401"/>
                  </a:cubicBezTo>
                  <a:cubicBezTo>
                    <a:pt x="20" y="402"/>
                    <a:pt x="16" y="403"/>
                    <a:pt x="12" y="403"/>
                  </a:cubicBezTo>
                  <a:cubicBezTo>
                    <a:pt x="8" y="404"/>
                    <a:pt x="4" y="404"/>
                    <a:pt x="0" y="403"/>
                  </a:cubicBezTo>
                  <a:cubicBezTo>
                    <a:pt x="79" y="410"/>
                    <a:pt x="158" y="417"/>
                    <a:pt x="237" y="424"/>
                  </a:cubicBezTo>
                  <a:cubicBezTo>
                    <a:pt x="240" y="425"/>
                    <a:pt x="243" y="425"/>
                    <a:pt x="246" y="424"/>
                  </a:cubicBezTo>
                  <a:cubicBezTo>
                    <a:pt x="249" y="424"/>
                    <a:pt x="252" y="423"/>
                    <a:pt x="255" y="421"/>
                  </a:cubicBezTo>
                  <a:cubicBezTo>
                    <a:pt x="257" y="420"/>
                    <a:pt x="260" y="419"/>
                    <a:pt x="263" y="417"/>
                  </a:cubicBezTo>
                  <a:cubicBezTo>
                    <a:pt x="266" y="415"/>
                    <a:pt x="269" y="413"/>
                    <a:pt x="272" y="410"/>
                  </a:cubicBezTo>
                  <a:cubicBezTo>
                    <a:pt x="273" y="409"/>
                    <a:pt x="274" y="408"/>
                    <a:pt x="275" y="407"/>
                  </a:cubicBezTo>
                  <a:cubicBezTo>
                    <a:pt x="276" y="406"/>
                    <a:pt x="277" y="404"/>
                    <a:pt x="278" y="403"/>
                  </a:cubicBezTo>
                  <a:cubicBezTo>
                    <a:pt x="279" y="402"/>
                    <a:pt x="280" y="401"/>
                    <a:pt x="281" y="399"/>
                  </a:cubicBezTo>
                  <a:cubicBezTo>
                    <a:pt x="282" y="398"/>
                    <a:pt x="283" y="397"/>
                    <a:pt x="284" y="395"/>
                  </a:cubicBezTo>
                  <a:cubicBezTo>
                    <a:pt x="292" y="385"/>
                    <a:pt x="299" y="372"/>
                    <a:pt x="305" y="358"/>
                  </a:cubicBezTo>
                  <a:cubicBezTo>
                    <a:pt x="311" y="344"/>
                    <a:pt x="317" y="328"/>
                    <a:pt x="322" y="310"/>
                  </a:cubicBezTo>
                  <a:cubicBezTo>
                    <a:pt x="327" y="293"/>
                    <a:pt x="331" y="275"/>
                    <a:pt x="335" y="255"/>
                  </a:cubicBezTo>
                  <a:cubicBezTo>
                    <a:pt x="338" y="236"/>
                    <a:pt x="341" y="216"/>
                    <a:pt x="343" y="194"/>
                  </a:cubicBezTo>
                  <a:cubicBezTo>
                    <a:pt x="346" y="167"/>
                    <a:pt x="350" y="142"/>
                    <a:pt x="354" y="120"/>
                  </a:cubicBezTo>
                  <a:cubicBezTo>
                    <a:pt x="359" y="98"/>
                    <a:pt x="364" y="78"/>
                    <a:pt x="369" y="62"/>
                  </a:cubicBezTo>
                  <a:cubicBezTo>
                    <a:pt x="374" y="46"/>
                    <a:pt x="380" y="32"/>
                    <a:pt x="386" y="22"/>
                  </a:cubicBezTo>
                  <a:cubicBezTo>
                    <a:pt x="391" y="12"/>
                    <a:pt x="397" y="6"/>
                    <a:pt x="403" y="2"/>
                  </a:cubicBezTo>
                  <a:cubicBezTo>
                    <a:pt x="405" y="2"/>
                    <a:pt x="405" y="1"/>
                    <a:pt x="406" y="1"/>
                  </a:cubicBezTo>
                  <a:cubicBezTo>
                    <a:pt x="407" y="1"/>
                    <a:pt x="408" y="1"/>
                    <a:pt x="408" y="0"/>
                  </a:cubicBezTo>
                  <a:cubicBezTo>
                    <a:pt x="410" y="0"/>
                    <a:pt x="411" y="0"/>
                    <a:pt x="411" y="0"/>
                  </a:cubicBezTo>
                  <a:cubicBezTo>
                    <a:pt x="411" y="0"/>
                    <a:pt x="411" y="0"/>
                    <a:pt x="412" y="0"/>
                  </a:cubicBezTo>
                  <a:close/>
                </a:path>
              </a:pathLst>
            </a:cu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1" name="Freeform 51"/>
            <p:cNvSpPr>
              <a:spLocks/>
            </p:cNvSpPr>
            <p:nvPr/>
          </p:nvSpPr>
          <p:spPr bwMode="auto">
            <a:xfrm>
              <a:off x="4294188" y="2917825"/>
              <a:ext cx="947738" cy="1509712"/>
            </a:xfrm>
            <a:custGeom>
              <a:avLst/>
              <a:gdLst/>
              <a:ahLst/>
              <a:cxnLst>
                <a:cxn ang="0">
                  <a:pos x="253" y="0"/>
                </a:cxn>
                <a:cxn ang="0">
                  <a:pos x="243" y="0"/>
                </a:cxn>
                <a:cxn ang="0">
                  <a:pos x="241" y="0"/>
                </a:cxn>
                <a:cxn ang="0">
                  <a:pos x="238" y="1"/>
                </a:cxn>
                <a:cxn ang="0">
                  <a:pos x="235" y="1"/>
                </a:cxn>
                <a:cxn ang="0">
                  <a:pos x="231" y="3"/>
                </a:cxn>
                <a:cxn ang="0">
                  <a:pos x="207" y="21"/>
                </a:cxn>
                <a:cxn ang="0">
                  <a:pos x="183" y="59"/>
                </a:cxn>
                <a:cxn ang="0">
                  <a:pos x="162" y="115"/>
                </a:cxn>
                <a:cxn ang="0">
                  <a:pos x="147" y="186"/>
                </a:cxn>
                <a:cxn ang="0">
                  <a:pos x="134" y="244"/>
                </a:cxn>
                <a:cxn ang="0">
                  <a:pos x="117" y="296"/>
                </a:cxn>
                <a:cxn ang="0">
                  <a:pos x="93" y="341"/>
                </a:cxn>
                <a:cxn ang="0">
                  <a:pos x="65" y="376"/>
                </a:cxn>
                <a:cxn ang="0">
                  <a:pos x="60" y="379"/>
                </a:cxn>
                <a:cxn ang="0">
                  <a:pos x="56" y="383"/>
                </a:cxn>
                <a:cxn ang="0">
                  <a:pos x="51" y="386"/>
                </a:cxn>
                <a:cxn ang="0">
                  <a:pos x="47" y="389"/>
                </a:cxn>
                <a:cxn ang="0">
                  <a:pos x="35" y="395"/>
                </a:cxn>
                <a:cxn ang="0">
                  <a:pos x="24" y="399"/>
                </a:cxn>
                <a:cxn ang="0">
                  <a:pos x="12" y="402"/>
                </a:cxn>
                <a:cxn ang="0">
                  <a:pos x="0" y="402"/>
                </a:cxn>
                <a:cxn ang="0">
                  <a:pos x="12" y="403"/>
                </a:cxn>
                <a:cxn ang="0">
                  <a:pos x="24" y="403"/>
                </a:cxn>
                <a:cxn ang="0">
                  <a:pos x="36" y="400"/>
                </a:cxn>
                <a:cxn ang="0">
                  <a:pos x="47" y="396"/>
                </a:cxn>
                <a:cxn ang="0">
                  <a:pos x="59" y="390"/>
                </a:cxn>
                <a:cxn ang="0">
                  <a:pos x="63" y="387"/>
                </a:cxn>
                <a:cxn ang="0">
                  <a:pos x="68" y="384"/>
                </a:cxn>
                <a:cxn ang="0">
                  <a:pos x="72" y="380"/>
                </a:cxn>
                <a:cxn ang="0">
                  <a:pos x="76" y="377"/>
                </a:cxn>
                <a:cxn ang="0">
                  <a:pos x="105" y="342"/>
                </a:cxn>
                <a:cxn ang="0">
                  <a:pos x="128" y="297"/>
                </a:cxn>
                <a:cxn ang="0">
                  <a:pos x="145" y="245"/>
                </a:cxn>
                <a:cxn ang="0">
                  <a:pos x="158" y="186"/>
                </a:cxn>
                <a:cxn ang="0">
                  <a:pos x="173" y="115"/>
                </a:cxn>
                <a:cxn ang="0">
                  <a:pos x="193" y="59"/>
                </a:cxn>
                <a:cxn ang="0">
                  <a:pos x="216" y="22"/>
                </a:cxn>
                <a:cxn ang="0">
                  <a:pos x="241" y="3"/>
                </a:cxn>
                <a:cxn ang="0">
                  <a:pos x="244" y="1"/>
                </a:cxn>
                <a:cxn ang="0">
                  <a:pos x="247" y="1"/>
                </a:cxn>
                <a:cxn ang="0">
                  <a:pos x="250" y="0"/>
                </a:cxn>
                <a:cxn ang="0">
                  <a:pos x="253" y="0"/>
                </a:cxn>
              </a:cxnLst>
              <a:rect l="0" t="0" r="r" b="b"/>
              <a:pathLst>
                <a:path w="253" h="403">
                  <a:moveTo>
                    <a:pt x="253" y="0"/>
                  </a:moveTo>
                  <a:cubicBezTo>
                    <a:pt x="243" y="0"/>
                    <a:pt x="243" y="0"/>
                    <a:pt x="243" y="0"/>
                  </a:cubicBezTo>
                  <a:cubicBezTo>
                    <a:pt x="242" y="0"/>
                    <a:pt x="241" y="0"/>
                    <a:pt x="241" y="0"/>
                  </a:cubicBezTo>
                  <a:cubicBezTo>
                    <a:pt x="239" y="1"/>
                    <a:pt x="238" y="1"/>
                    <a:pt x="238" y="1"/>
                  </a:cubicBezTo>
                  <a:cubicBezTo>
                    <a:pt x="236" y="1"/>
                    <a:pt x="235" y="1"/>
                    <a:pt x="235" y="1"/>
                  </a:cubicBezTo>
                  <a:cubicBezTo>
                    <a:pt x="232" y="2"/>
                    <a:pt x="232" y="2"/>
                    <a:pt x="231" y="3"/>
                  </a:cubicBezTo>
                  <a:cubicBezTo>
                    <a:pt x="223" y="6"/>
                    <a:pt x="215" y="12"/>
                    <a:pt x="207" y="21"/>
                  </a:cubicBezTo>
                  <a:cubicBezTo>
                    <a:pt x="198" y="31"/>
                    <a:pt x="190" y="44"/>
                    <a:pt x="183" y="59"/>
                  </a:cubicBezTo>
                  <a:cubicBezTo>
                    <a:pt x="175" y="75"/>
                    <a:pt x="169" y="94"/>
                    <a:pt x="162" y="115"/>
                  </a:cubicBezTo>
                  <a:cubicBezTo>
                    <a:pt x="156" y="136"/>
                    <a:pt x="151" y="160"/>
                    <a:pt x="147" y="186"/>
                  </a:cubicBezTo>
                  <a:cubicBezTo>
                    <a:pt x="144" y="206"/>
                    <a:pt x="140" y="226"/>
                    <a:pt x="134" y="244"/>
                  </a:cubicBezTo>
                  <a:cubicBezTo>
                    <a:pt x="129" y="263"/>
                    <a:pt x="123" y="280"/>
                    <a:pt x="117" y="296"/>
                  </a:cubicBezTo>
                  <a:cubicBezTo>
                    <a:pt x="110" y="313"/>
                    <a:pt x="102" y="328"/>
                    <a:pt x="93" y="341"/>
                  </a:cubicBezTo>
                  <a:cubicBezTo>
                    <a:pt x="84" y="354"/>
                    <a:pt x="75" y="366"/>
                    <a:pt x="65" y="376"/>
                  </a:cubicBezTo>
                  <a:cubicBezTo>
                    <a:pt x="63" y="377"/>
                    <a:pt x="62" y="378"/>
                    <a:pt x="60" y="379"/>
                  </a:cubicBezTo>
                  <a:cubicBezTo>
                    <a:pt x="59" y="381"/>
                    <a:pt x="57" y="382"/>
                    <a:pt x="56" y="383"/>
                  </a:cubicBezTo>
                  <a:cubicBezTo>
                    <a:pt x="54" y="384"/>
                    <a:pt x="53" y="385"/>
                    <a:pt x="51" y="386"/>
                  </a:cubicBezTo>
                  <a:cubicBezTo>
                    <a:pt x="50" y="387"/>
                    <a:pt x="48" y="388"/>
                    <a:pt x="47" y="389"/>
                  </a:cubicBezTo>
                  <a:cubicBezTo>
                    <a:pt x="43" y="392"/>
                    <a:pt x="39" y="394"/>
                    <a:pt x="35" y="395"/>
                  </a:cubicBezTo>
                  <a:cubicBezTo>
                    <a:pt x="32" y="397"/>
                    <a:pt x="28" y="398"/>
                    <a:pt x="24" y="399"/>
                  </a:cubicBezTo>
                  <a:cubicBezTo>
                    <a:pt x="20" y="400"/>
                    <a:pt x="16" y="401"/>
                    <a:pt x="12" y="402"/>
                  </a:cubicBezTo>
                  <a:cubicBezTo>
                    <a:pt x="8" y="402"/>
                    <a:pt x="4" y="402"/>
                    <a:pt x="0" y="402"/>
                  </a:cubicBezTo>
                  <a:cubicBezTo>
                    <a:pt x="12" y="403"/>
                    <a:pt x="12" y="403"/>
                    <a:pt x="12" y="403"/>
                  </a:cubicBezTo>
                  <a:cubicBezTo>
                    <a:pt x="16" y="403"/>
                    <a:pt x="20" y="403"/>
                    <a:pt x="24" y="403"/>
                  </a:cubicBezTo>
                  <a:cubicBezTo>
                    <a:pt x="28" y="402"/>
                    <a:pt x="32" y="402"/>
                    <a:pt x="36" y="400"/>
                  </a:cubicBezTo>
                  <a:cubicBezTo>
                    <a:pt x="40" y="399"/>
                    <a:pt x="44" y="398"/>
                    <a:pt x="47" y="396"/>
                  </a:cubicBezTo>
                  <a:cubicBezTo>
                    <a:pt x="51" y="395"/>
                    <a:pt x="55" y="393"/>
                    <a:pt x="59" y="390"/>
                  </a:cubicBezTo>
                  <a:cubicBezTo>
                    <a:pt x="60" y="389"/>
                    <a:pt x="62" y="388"/>
                    <a:pt x="63" y="387"/>
                  </a:cubicBezTo>
                  <a:cubicBezTo>
                    <a:pt x="65" y="386"/>
                    <a:pt x="66" y="385"/>
                    <a:pt x="68" y="384"/>
                  </a:cubicBezTo>
                  <a:cubicBezTo>
                    <a:pt x="69" y="383"/>
                    <a:pt x="71" y="382"/>
                    <a:pt x="72" y="380"/>
                  </a:cubicBezTo>
                  <a:cubicBezTo>
                    <a:pt x="73" y="379"/>
                    <a:pt x="75" y="378"/>
                    <a:pt x="76" y="377"/>
                  </a:cubicBezTo>
                  <a:cubicBezTo>
                    <a:pt x="86" y="367"/>
                    <a:pt x="96" y="355"/>
                    <a:pt x="105" y="342"/>
                  </a:cubicBezTo>
                  <a:cubicBezTo>
                    <a:pt x="113" y="328"/>
                    <a:pt x="121" y="313"/>
                    <a:pt x="128" y="297"/>
                  </a:cubicBezTo>
                  <a:cubicBezTo>
                    <a:pt x="134" y="281"/>
                    <a:pt x="140" y="263"/>
                    <a:pt x="145" y="245"/>
                  </a:cubicBezTo>
                  <a:cubicBezTo>
                    <a:pt x="150" y="226"/>
                    <a:pt x="154" y="207"/>
                    <a:pt x="158" y="186"/>
                  </a:cubicBezTo>
                  <a:cubicBezTo>
                    <a:pt x="162" y="161"/>
                    <a:pt x="167" y="137"/>
                    <a:pt x="173" y="115"/>
                  </a:cubicBezTo>
                  <a:cubicBezTo>
                    <a:pt x="179" y="94"/>
                    <a:pt x="186" y="75"/>
                    <a:pt x="193" y="59"/>
                  </a:cubicBezTo>
                  <a:cubicBezTo>
                    <a:pt x="200" y="44"/>
                    <a:pt x="208" y="31"/>
                    <a:pt x="216" y="22"/>
                  </a:cubicBezTo>
                  <a:cubicBezTo>
                    <a:pt x="224" y="12"/>
                    <a:pt x="232" y="6"/>
                    <a:pt x="241" y="3"/>
                  </a:cubicBezTo>
                  <a:cubicBezTo>
                    <a:pt x="243" y="2"/>
                    <a:pt x="243" y="2"/>
                    <a:pt x="244" y="1"/>
                  </a:cubicBezTo>
                  <a:cubicBezTo>
                    <a:pt x="246" y="1"/>
                    <a:pt x="247" y="1"/>
                    <a:pt x="247" y="1"/>
                  </a:cubicBezTo>
                  <a:cubicBezTo>
                    <a:pt x="249" y="0"/>
                    <a:pt x="250" y="0"/>
                    <a:pt x="250" y="0"/>
                  </a:cubicBezTo>
                  <a:cubicBezTo>
                    <a:pt x="252" y="0"/>
                    <a:pt x="252" y="0"/>
                    <a:pt x="253" y="0"/>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2" name="Freeform 52"/>
            <p:cNvSpPr>
              <a:spLocks/>
            </p:cNvSpPr>
            <p:nvPr/>
          </p:nvSpPr>
          <p:spPr bwMode="auto">
            <a:xfrm>
              <a:off x="4883150" y="4327525"/>
              <a:ext cx="171450" cy="123825"/>
            </a:xfrm>
            <a:custGeom>
              <a:avLst/>
              <a:gdLst/>
              <a:ahLst/>
              <a:cxnLst>
                <a:cxn ang="0">
                  <a:pos x="38" y="0"/>
                </a:cxn>
                <a:cxn ang="0">
                  <a:pos x="36" y="3"/>
                </a:cxn>
                <a:cxn ang="0">
                  <a:pos x="34" y="5"/>
                </a:cxn>
                <a:cxn ang="0">
                  <a:pos x="32" y="7"/>
                </a:cxn>
                <a:cxn ang="0">
                  <a:pos x="30" y="10"/>
                </a:cxn>
                <a:cxn ang="0">
                  <a:pos x="27" y="14"/>
                </a:cxn>
                <a:cxn ang="0">
                  <a:pos x="23" y="17"/>
                </a:cxn>
                <a:cxn ang="0">
                  <a:pos x="19" y="21"/>
                </a:cxn>
                <a:cxn ang="0">
                  <a:pos x="15" y="24"/>
                </a:cxn>
                <a:cxn ang="0">
                  <a:pos x="11" y="26"/>
                </a:cxn>
                <a:cxn ang="0">
                  <a:pos x="8" y="29"/>
                </a:cxn>
                <a:cxn ang="0">
                  <a:pos x="4" y="31"/>
                </a:cxn>
                <a:cxn ang="0">
                  <a:pos x="0" y="33"/>
                </a:cxn>
                <a:cxn ang="0">
                  <a:pos x="9" y="33"/>
                </a:cxn>
                <a:cxn ang="0">
                  <a:pos x="13" y="32"/>
                </a:cxn>
                <a:cxn ang="0">
                  <a:pos x="16" y="30"/>
                </a:cxn>
                <a:cxn ang="0">
                  <a:pos x="20" y="27"/>
                </a:cxn>
                <a:cxn ang="0">
                  <a:pos x="24" y="25"/>
                </a:cxn>
                <a:cxn ang="0">
                  <a:pos x="28" y="21"/>
                </a:cxn>
                <a:cxn ang="0">
                  <a:pos x="31" y="18"/>
                </a:cxn>
                <a:cxn ang="0">
                  <a:pos x="35" y="14"/>
                </a:cxn>
                <a:cxn ang="0">
                  <a:pos x="39" y="10"/>
                </a:cxn>
                <a:cxn ang="0">
                  <a:pos x="41" y="8"/>
                </a:cxn>
                <a:cxn ang="0">
                  <a:pos x="43" y="6"/>
                </a:cxn>
                <a:cxn ang="0">
                  <a:pos x="44" y="3"/>
                </a:cxn>
                <a:cxn ang="0">
                  <a:pos x="46" y="1"/>
                </a:cxn>
                <a:cxn ang="0">
                  <a:pos x="38" y="0"/>
                </a:cxn>
              </a:cxnLst>
              <a:rect l="0" t="0" r="r" b="b"/>
              <a:pathLst>
                <a:path w="46" h="33">
                  <a:moveTo>
                    <a:pt x="38" y="0"/>
                  </a:moveTo>
                  <a:cubicBezTo>
                    <a:pt x="37" y="1"/>
                    <a:pt x="37" y="2"/>
                    <a:pt x="36" y="3"/>
                  </a:cubicBezTo>
                  <a:cubicBezTo>
                    <a:pt x="35" y="4"/>
                    <a:pt x="35" y="4"/>
                    <a:pt x="34" y="5"/>
                  </a:cubicBezTo>
                  <a:cubicBezTo>
                    <a:pt x="34" y="6"/>
                    <a:pt x="33" y="7"/>
                    <a:pt x="32" y="7"/>
                  </a:cubicBezTo>
                  <a:cubicBezTo>
                    <a:pt x="32" y="8"/>
                    <a:pt x="31" y="9"/>
                    <a:pt x="30" y="10"/>
                  </a:cubicBezTo>
                  <a:cubicBezTo>
                    <a:pt x="29" y="11"/>
                    <a:pt x="28" y="12"/>
                    <a:pt x="27" y="14"/>
                  </a:cubicBezTo>
                  <a:cubicBezTo>
                    <a:pt x="25" y="15"/>
                    <a:pt x="24" y="16"/>
                    <a:pt x="23" y="17"/>
                  </a:cubicBezTo>
                  <a:cubicBezTo>
                    <a:pt x="21" y="19"/>
                    <a:pt x="20" y="20"/>
                    <a:pt x="19" y="21"/>
                  </a:cubicBezTo>
                  <a:cubicBezTo>
                    <a:pt x="18" y="22"/>
                    <a:pt x="16" y="23"/>
                    <a:pt x="15" y="24"/>
                  </a:cubicBezTo>
                  <a:cubicBezTo>
                    <a:pt x="14" y="25"/>
                    <a:pt x="13" y="26"/>
                    <a:pt x="11" y="26"/>
                  </a:cubicBezTo>
                  <a:cubicBezTo>
                    <a:pt x="10" y="27"/>
                    <a:pt x="9" y="28"/>
                    <a:pt x="8" y="29"/>
                  </a:cubicBezTo>
                  <a:cubicBezTo>
                    <a:pt x="6" y="30"/>
                    <a:pt x="5" y="30"/>
                    <a:pt x="4" y="31"/>
                  </a:cubicBezTo>
                  <a:cubicBezTo>
                    <a:pt x="3" y="32"/>
                    <a:pt x="1" y="32"/>
                    <a:pt x="0" y="33"/>
                  </a:cubicBezTo>
                  <a:cubicBezTo>
                    <a:pt x="9" y="33"/>
                    <a:pt x="9" y="33"/>
                    <a:pt x="9" y="33"/>
                  </a:cubicBezTo>
                  <a:cubicBezTo>
                    <a:pt x="10" y="33"/>
                    <a:pt x="11" y="32"/>
                    <a:pt x="13" y="32"/>
                  </a:cubicBezTo>
                  <a:cubicBezTo>
                    <a:pt x="14" y="31"/>
                    <a:pt x="15" y="30"/>
                    <a:pt x="16" y="30"/>
                  </a:cubicBezTo>
                  <a:cubicBezTo>
                    <a:pt x="18" y="29"/>
                    <a:pt x="19" y="28"/>
                    <a:pt x="20" y="27"/>
                  </a:cubicBezTo>
                  <a:cubicBezTo>
                    <a:pt x="21" y="26"/>
                    <a:pt x="22" y="26"/>
                    <a:pt x="24" y="25"/>
                  </a:cubicBezTo>
                  <a:cubicBezTo>
                    <a:pt x="25" y="24"/>
                    <a:pt x="26" y="23"/>
                    <a:pt x="28" y="21"/>
                  </a:cubicBezTo>
                  <a:cubicBezTo>
                    <a:pt x="29" y="20"/>
                    <a:pt x="30" y="19"/>
                    <a:pt x="31" y="18"/>
                  </a:cubicBezTo>
                  <a:cubicBezTo>
                    <a:pt x="33" y="17"/>
                    <a:pt x="34" y="16"/>
                    <a:pt x="35" y="14"/>
                  </a:cubicBezTo>
                  <a:cubicBezTo>
                    <a:pt x="36" y="13"/>
                    <a:pt x="38" y="12"/>
                    <a:pt x="39" y="10"/>
                  </a:cubicBezTo>
                  <a:cubicBezTo>
                    <a:pt x="39" y="10"/>
                    <a:pt x="40" y="9"/>
                    <a:pt x="41" y="8"/>
                  </a:cubicBezTo>
                  <a:cubicBezTo>
                    <a:pt x="41" y="7"/>
                    <a:pt x="42" y="7"/>
                    <a:pt x="43" y="6"/>
                  </a:cubicBezTo>
                  <a:cubicBezTo>
                    <a:pt x="43" y="5"/>
                    <a:pt x="44" y="4"/>
                    <a:pt x="44" y="3"/>
                  </a:cubicBezTo>
                  <a:cubicBezTo>
                    <a:pt x="45" y="3"/>
                    <a:pt x="46" y="2"/>
                    <a:pt x="46" y="1"/>
                  </a:cubicBezTo>
                  <a:cubicBezTo>
                    <a:pt x="38" y="0"/>
                    <a:pt x="38" y="0"/>
                    <a:pt x="38"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3" name="Freeform 53"/>
            <p:cNvSpPr>
              <a:spLocks/>
            </p:cNvSpPr>
            <p:nvPr/>
          </p:nvSpPr>
          <p:spPr bwMode="auto">
            <a:xfrm>
              <a:off x="5257800" y="2917825"/>
              <a:ext cx="677863" cy="1592262"/>
            </a:xfrm>
            <a:custGeom>
              <a:avLst/>
              <a:gdLst/>
              <a:ahLst/>
              <a:cxnLst>
                <a:cxn ang="0">
                  <a:pos x="181" y="0"/>
                </a:cxn>
                <a:cxn ang="0">
                  <a:pos x="179" y="0"/>
                </a:cxn>
                <a:cxn ang="0">
                  <a:pos x="178" y="0"/>
                </a:cxn>
                <a:cxn ang="0">
                  <a:pos x="175" y="1"/>
                </a:cxn>
                <a:cxn ang="0">
                  <a:pos x="173" y="2"/>
                </a:cxn>
                <a:cxn ang="0">
                  <a:pos x="156" y="22"/>
                </a:cxn>
                <a:cxn ang="0">
                  <a:pos x="139" y="62"/>
                </a:cxn>
                <a:cxn ang="0">
                  <a:pos x="125" y="120"/>
                </a:cxn>
                <a:cxn ang="0">
                  <a:pos x="114" y="195"/>
                </a:cxn>
                <a:cxn ang="0">
                  <a:pos x="105" y="256"/>
                </a:cxn>
                <a:cxn ang="0">
                  <a:pos x="93" y="311"/>
                </a:cxn>
                <a:cxn ang="0">
                  <a:pos x="76" y="359"/>
                </a:cxn>
                <a:cxn ang="0">
                  <a:pos x="56" y="396"/>
                </a:cxn>
                <a:cxn ang="0">
                  <a:pos x="53" y="400"/>
                </a:cxn>
                <a:cxn ang="0">
                  <a:pos x="50" y="404"/>
                </a:cxn>
                <a:cxn ang="0">
                  <a:pos x="46" y="408"/>
                </a:cxn>
                <a:cxn ang="0">
                  <a:pos x="43" y="411"/>
                </a:cxn>
                <a:cxn ang="0">
                  <a:pos x="35" y="418"/>
                </a:cxn>
                <a:cxn ang="0">
                  <a:pos x="26" y="422"/>
                </a:cxn>
                <a:cxn ang="0">
                  <a:pos x="18" y="425"/>
                </a:cxn>
                <a:cxn ang="0">
                  <a:pos x="9" y="425"/>
                </a:cxn>
                <a:cxn ang="0">
                  <a:pos x="0" y="424"/>
                </a:cxn>
                <a:cxn ang="0">
                  <a:pos x="9" y="424"/>
                </a:cxn>
                <a:cxn ang="0">
                  <a:pos x="18" y="421"/>
                </a:cxn>
                <a:cxn ang="0">
                  <a:pos x="26" y="417"/>
                </a:cxn>
                <a:cxn ang="0">
                  <a:pos x="35" y="410"/>
                </a:cxn>
                <a:cxn ang="0">
                  <a:pos x="38" y="407"/>
                </a:cxn>
                <a:cxn ang="0">
                  <a:pos x="41" y="403"/>
                </a:cxn>
                <a:cxn ang="0">
                  <a:pos x="44" y="399"/>
                </a:cxn>
                <a:cxn ang="0">
                  <a:pos x="47" y="395"/>
                </a:cxn>
                <a:cxn ang="0">
                  <a:pos x="68" y="358"/>
                </a:cxn>
                <a:cxn ang="0">
                  <a:pos x="85" y="310"/>
                </a:cxn>
                <a:cxn ang="0">
                  <a:pos x="98" y="255"/>
                </a:cxn>
                <a:cxn ang="0">
                  <a:pos x="106" y="194"/>
                </a:cxn>
                <a:cxn ang="0">
                  <a:pos x="117" y="120"/>
                </a:cxn>
                <a:cxn ang="0">
                  <a:pos x="132" y="62"/>
                </a:cxn>
                <a:cxn ang="0">
                  <a:pos x="149" y="22"/>
                </a:cxn>
                <a:cxn ang="0">
                  <a:pos x="166" y="2"/>
                </a:cxn>
                <a:cxn ang="0">
                  <a:pos x="169" y="1"/>
                </a:cxn>
                <a:cxn ang="0">
                  <a:pos x="171" y="0"/>
                </a:cxn>
                <a:cxn ang="0">
                  <a:pos x="174" y="0"/>
                </a:cxn>
                <a:cxn ang="0">
                  <a:pos x="175" y="0"/>
                </a:cxn>
                <a:cxn ang="0">
                  <a:pos x="181" y="0"/>
                </a:cxn>
              </a:cxnLst>
              <a:rect l="0" t="0" r="r" b="b"/>
              <a:pathLst>
                <a:path w="181" h="425">
                  <a:moveTo>
                    <a:pt x="181" y="0"/>
                  </a:moveTo>
                  <a:cubicBezTo>
                    <a:pt x="179" y="0"/>
                    <a:pt x="179" y="0"/>
                    <a:pt x="179" y="0"/>
                  </a:cubicBezTo>
                  <a:cubicBezTo>
                    <a:pt x="178" y="0"/>
                    <a:pt x="178" y="0"/>
                    <a:pt x="178" y="0"/>
                  </a:cubicBezTo>
                  <a:cubicBezTo>
                    <a:pt x="176" y="1"/>
                    <a:pt x="176" y="1"/>
                    <a:pt x="175" y="1"/>
                  </a:cubicBezTo>
                  <a:cubicBezTo>
                    <a:pt x="174" y="2"/>
                    <a:pt x="173" y="2"/>
                    <a:pt x="173" y="2"/>
                  </a:cubicBezTo>
                  <a:cubicBezTo>
                    <a:pt x="167" y="6"/>
                    <a:pt x="161" y="12"/>
                    <a:pt x="156" y="22"/>
                  </a:cubicBezTo>
                  <a:cubicBezTo>
                    <a:pt x="150" y="32"/>
                    <a:pt x="144" y="46"/>
                    <a:pt x="139" y="62"/>
                  </a:cubicBezTo>
                  <a:cubicBezTo>
                    <a:pt x="134" y="78"/>
                    <a:pt x="129" y="98"/>
                    <a:pt x="125" y="120"/>
                  </a:cubicBezTo>
                  <a:cubicBezTo>
                    <a:pt x="120" y="143"/>
                    <a:pt x="117" y="168"/>
                    <a:pt x="114" y="195"/>
                  </a:cubicBezTo>
                  <a:cubicBezTo>
                    <a:pt x="112" y="216"/>
                    <a:pt x="109" y="237"/>
                    <a:pt x="105" y="256"/>
                  </a:cubicBezTo>
                  <a:cubicBezTo>
                    <a:pt x="102" y="275"/>
                    <a:pt x="97" y="294"/>
                    <a:pt x="93" y="311"/>
                  </a:cubicBezTo>
                  <a:cubicBezTo>
                    <a:pt x="88" y="328"/>
                    <a:pt x="82" y="344"/>
                    <a:pt x="76" y="359"/>
                  </a:cubicBezTo>
                  <a:cubicBezTo>
                    <a:pt x="70" y="373"/>
                    <a:pt x="63" y="386"/>
                    <a:pt x="56" y="396"/>
                  </a:cubicBezTo>
                  <a:cubicBezTo>
                    <a:pt x="55" y="397"/>
                    <a:pt x="54" y="399"/>
                    <a:pt x="53" y="400"/>
                  </a:cubicBezTo>
                  <a:cubicBezTo>
                    <a:pt x="52" y="401"/>
                    <a:pt x="51" y="403"/>
                    <a:pt x="50" y="404"/>
                  </a:cubicBezTo>
                  <a:cubicBezTo>
                    <a:pt x="48" y="405"/>
                    <a:pt x="47" y="406"/>
                    <a:pt x="46" y="408"/>
                  </a:cubicBezTo>
                  <a:cubicBezTo>
                    <a:pt x="45" y="409"/>
                    <a:pt x="44" y="410"/>
                    <a:pt x="43" y="411"/>
                  </a:cubicBezTo>
                  <a:cubicBezTo>
                    <a:pt x="40" y="413"/>
                    <a:pt x="38" y="416"/>
                    <a:pt x="35" y="418"/>
                  </a:cubicBezTo>
                  <a:cubicBezTo>
                    <a:pt x="32" y="419"/>
                    <a:pt x="29" y="421"/>
                    <a:pt x="26" y="422"/>
                  </a:cubicBezTo>
                  <a:cubicBezTo>
                    <a:pt x="24" y="423"/>
                    <a:pt x="21" y="424"/>
                    <a:pt x="18" y="425"/>
                  </a:cubicBezTo>
                  <a:cubicBezTo>
                    <a:pt x="15" y="425"/>
                    <a:pt x="12" y="425"/>
                    <a:pt x="9" y="425"/>
                  </a:cubicBezTo>
                  <a:cubicBezTo>
                    <a:pt x="0" y="424"/>
                    <a:pt x="0" y="424"/>
                    <a:pt x="0" y="424"/>
                  </a:cubicBezTo>
                  <a:cubicBezTo>
                    <a:pt x="3" y="425"/>
                    <a:pt x="6" y="425"/>
                    <a:pt x="9" y="424"/>
                  </a:cubicBezTo>
                  <a:cubicBezTo>
                    <a:pt x="12" y="424"/>
                    <a:pt x="15" y="423"/>
                    <a:pt x="18" y="421"/>
                  </a:cubicBezTo>
                  <a:cubicBezTo>
                    <a:pt x="20" y="420"/>
                    <a:pt x="23" y="419"/>
                    <a:pt x="26" y="417"/>
                  </a:cubicBezTo>
                  <a:cubicBezTo>
                    <a:pt x="29" y="415"/>
                    <a:pt x="32" y="413"/>
                    <a:pt x="35" y="410"/>
                  </a:cubicBezTo>
                  <a:cubicBezTo>
                    <a:pt x="36" y="409"/>
                    <a:pt x="37" y="408"/>
                    <a:pt x="38" y="407"/>
                  </a:cubicBezTo>
                  <a:cubicBezTo>
                    <a:pt x="39" y="406"/>
                    <a:pt x="40" y="404"/>
                    <a:pt x="41" y="403"/>
                  </a:cubicBezTo>
                  <a:cubicBezTo>
                    <a:pt x="42" y="402"/>
                    <a:pt x="43" y="401"/>
                    <a:pt x="44" y="399"/>
                  </a:cubicBezTo>
                  <a:cubicBezTo>
                    <a:pt x="45" y="398"/>
                    <a:pt x="46" y="397"/>
                    <a:pt x="47" y="395"/>
                  </a:cubicBezTo>
                  <a:cubicBezTo>
                    <a:pt x="55" y="385"/>
                    <a:pt x="62" y="372"/>
                    <a:pt x="68" y="358"/>
                  </a:cubicBezTo>
                  <a:cubicBezTo>
                    <a:pt x="74" y="344"/>
                    <a:pt x="80" y="328"/>
                    <a:pt x="85" y="310"/>
                  </a:cubicBezTo>
                  <a:cubicBezTo>
                    <a:pt x="90" y="293"/>
                    <a:pt x="94" y="275"/>
                    <a:pt x="98" y="255"/>
                  </a:cubicBezTo>
                  <a:cubicBezTo>
                    <a:pt x="101" y="236"/>
                    <a:pt x="104" y="216"/>
                    <a:pt x="106" y="194"/>
                  </a:cubicBezTo>
                  <a:cubicBezTo>
                    <a:pt x="109" y="167"/>
                    <a:pt x="113" y="142"/>
                    <a:pt x="117" y="120"/>
                  </a:cubicBezTo>
                  <a:cubicBezTo>
                    <a:pt x="122" y="98"/>
                    <a:pt x="127" y="78"/>
                    <a:pt x="132" y="62"/>
                  </a:cubicBezTo>
                  <a:cubicBezTo>
                    <a:pt x="137" y="46"/>
                    <a:pt x="143" y="32"/>
                    <a:pt x="149" y="22"/>
                  </a:cubicBezTo>
                  <a:cubicBezTo>
                    <a:pt x="154" y="12"/>
                    <a:pt x="160" y="6"/>
                    <a:pt x="166" y="2"/>
                  </a:cubicBezTo>
                  <a:cubicBezTo>
                    <a:pt x="168" y="2"/>
                    <a:pt x="168" y="1"/>
                    <a:pt x="169" y="1"/>
                  </a:cubicBezTo>
                  <a:cubicBezTo>
                    <a:pt x="170" y="1"/>
                    <a:pt x="171" y="1"/>
                    <a:pt x="171" y="0"/>
                  </a:cubicBezTo>
                  <a:cubicBezTo>
                    <a:pt x="173" y="0"/>
                    <a:pt x="174" y="0"/>
                    <a:pt x="174" y="0"/>
                  </a:cubicBezTo>
                  <a:cubicBezTo>
                    <a:pt x="174" y="0"/>
                    <a:pt x="174" y="0"/>
                    <a:pt x="175" y="0"/>
                  </a:cubicBezTo>
                  <a:cubicBezTo>
                    <a:pt x="181" y="0"/>
                    <a:pt x="181" y="0"/>
                    <a:pt x="181"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4" name="Freeform 54"/>
            <p:cNvSpPr>
              <a:spLocks/>
            </p:cNvSpPr>
            <p:nvPr/>
          </p:nvSpPr>
          <p:spPr bwMode="auto">
            <a:xfrm>
              <a:off x="4338638" y="2917825"/>
              <a:ext cx="927100" cy="1514475"/>
            </a:xfrm>
            <a:custGeom>
              <a:avLst/>
              <a:gdLst/>
              <a:ahLst/>
              <a:cxnLst>
                <a:cxn ang="0">
                  <a:pos x="247" y="0"/>
                </a:cxn>
                <a:cxn ang="0">
                  <a:pos x="244" y="0"/>
                </a:cxn>
                <a:cxn ang="0">
                  <a:pos x="241" y="1"/>
                </a:cxn>
                <a:cxn ang="0">
                  <a:pos x="238" y="1"/>
                </a:cxn>
                <a:cxn ang="0">
                  <a:pos x="235" y="3"/>
                </a:cxn>
                <a:cxn ang="0">
                  <a:pos x="211" y="22"/>
                </a:cxn>
                <a:cxn ang="0">
                  <a:pos x="188" y="60"/>
                </a:cxn>
                <a:cxn ang="0">
                  <a:pos x="168" y="115"/>
                </a:cxn>
                <a:cxn ang="0">
                  <a:pos x="152" y="187"/>
                </a:cxn>
                <a:cxn ang="0">
                  <a:pos x="140" y="245"/>
                </a:cxn>
                <a:cxn ang="0">
                  <a:pos x="123" y="297"/>
                </a:cxn>
                <a:cxn ang="0">
                  <a:pos x="100" y="342"/>
                </a:cxn>
                <a:cxn ang="0">
                  <a:pos x="72" y="377"/>
                </a:cxn>
                <a:cxn ang="0">
                  <a:pos x="68" y="381"/>
                </a:cxn>
                <a:cxn ang="0">
                  <a:pos x="63" y="385"/>
                </a:cxn>
                <a:cxn ang="0">
                  <a:pos x="59" y="388"/>
                </a:cxn>
                <a:cxn ang="0">
                  <a:pos x="55" y="391"/>
                </a:cxn>
                <a:cxn ang="0">
                  <a:pos x="43" y="397"/>
                </a:cxn>
                <a:cxn ang="0">
                  <a:pos x="32" y="401"/>
                </a:cxn>
                <a:cxn ang="0">
                  <a:pos x="20" y="403"/>
                </a:cxn>
                <a:cxn ang="0">
                  <a:pos x="8" y="403"/>
                </a:cxn>
                <a:cxn ang="0">
                  <a:pos x="0" y="403"/>
                </a:cxn>
                <a:cxn ang="0">
                  <a:pos x="12" y="403"/>
                </a:cxn>
                <a:cxn ang="0">
                  <a:pos x="24" y="400"/>
                </a:cxn>
                <a:cxn ang="0">
                  <a:pos x="35" y="396"/>
                </a:cxn>
                <a:cxn ang="0">
                  <a:pos x="47" y="390"/>
                </a:cxn>
                <a:cxn ang="0">
                  <a:pos x="51" y="387"/>
                </a:cxn>
                <a:cxn ang="0">
                  <a:pos x="56" y="384"/>
                </a:cxn>
                <a:cxn ang="0">
                  <a:pos x="60" y="380"/>
                </a:cxn>
                <a:cxn ang="0">
                  <a:pos x="64" y="377"/>
                </a:cxn>
                <a:cxn ang="0">
                  <a:pos x="93" y="342"/>
                </a:cxn>
                <a:cxn ang="0">
                  <a:pos x="116" y="297"/>
                </a:cxn>
                <a:cxn ang="0">
                  <a:pos x="133" y="245"/>
                </a:cxn>
                <a:cxn ang="0">
                  <a:pos x="146" y="186"/>
                </a:cxn>
                <a:cxn ang="0">
                  <a:pos x="161" y="115"/>
                </a:cxn>
                <a:cxn ang="0">
                  <a:pos x="181" y="59"/>
                </a:cxn>
                <a:cxn ang="0">
                  <a:pos x="204" y="22"/>
                </a:cxn>
                <a:cxn ang="0">
                  <a:pos x="229" y="3"/>
                </a:cxn>
                <a:cxn ang="0">
                  <a:pos x="232" y="1"/>
                </a:cxn>
                <a:cxn ang="0">
                  <a:pos x="235" y="1"/>
                </a:cxn>
                <a:cxn ang="0">
                  <a:pos x="238" y="0"/>
                </a:cxn>
                <a:cxn ang="0">
                  <a:pos x="241" y="0"/>
                </a:cxn>
                <a:cxn ang="0">
                  <a:pos x="247" y="0"/>
                </a:cxn>
              </a:cxnLst>
              <a:rect l="0" t="0" r="r" b="b"/>
              <a:pathLst>
                <a:path w="247" h="404">
                  <a:moveTo>
                    <a:pt x="247" y="0"/>
                  </a:moveTo>
                  <a:cubicBezTo>
                    <a:pt x="245" y="0"/>
                    <a:pt x="245" y="0"/>
                    <a:pt x="244" y="0"/>
                  </a:cubicBezTo>
                  <a:cubicBezTo>
                    <a:pt x="242" y="0"/>
                    <a:pt x="242" y="1"/>
                    <a:pt x="241" y="1"/>
                  </a:cubicBezTo>
                  <a:cubicBezTo>
                    <a:pt x="239" y="1"/>
                    <a:pt x="239" y="1"/>
                    <a:pt x="238" y="1"/>
                  </a:cubicBezTo>
                  <a:cubicBezTo>
                    <a:pt x="236" y="2"/>
                    <a:pt x="235" y="2"/>
                    <a:pt x="235" y="3"/>
                  </a:cubicBezTo>
                  <a:cubicBezTo>
                    <a:pt x="227" y="6"/>
                    <a:pt x="219" y="12"/>
                    <a:pt x="211" y="22"/>
                  </a:cubicBezTo>
                  <a:cubicBezTo>
                    <a:pt x="203" y="31"/>
                    <a:pt x="195" y="44"/>
                    <a:pt x="188" y="60"/>
                  </a:cubicBezTo>
                  <a:cubicBezTo>
                    <a:pt x="180" y="75"/>
                    <a:pt x="174" y="94"/>
                    <a:pt x="168" y="115"/>
                  </a:cubicBezTo>
                  <a:cubicBezTo>
                    <a:pt x="162" y="137"/>
                    <a:pt x="156" y="161"/>
                    <a:pt x="152" y="187"/>
                  </a:cubicBezTo>
                  <a:cubicBezTo>
                    <a:pt x="149" y="207"/>
                    <a:pt x="145" y="226"/>
                    <a:pt x="140" y="245"/>
                  </a:cubicBezTo>
                  <a:cubicBezTo>
                    <a:pt x="135" y="264"/>
                    <a:pt x="129" y="281"/>
                    <a:pt x="123" y="297"/>
                  </a:cubicBezTo>
                  <a:cubicBezTo>
                    <a:pt x="116" y="314"/>
                    <a:pt x="108" y="329"/>
                    <a:pt x="100" y="342"/>
                  </a:cubicBezTo>
                  <a:cubicBezTo>
                    <a:pt x="91" y="356"/>
                    <a:pt x="82" y="368"/>
                    <a:pt x="72" y="377"/>
                  </a:cubicBezTo>
                  <a:cubicBezTo>
                    <a:pt x="70" y="379"/>
                    <a:pt x="69" y="380"/>
                    <a:pt x="68" y="381"/>
                  </a:cubicBezTo>
                  <a:cubicBezTo>
                    <a:pt x="66" y="382"/>
                    <a:pt x="65" y="383"/>
                    <a:pt x="63" y="385"/>
                  </a:cubicBezTo>
                  <a:cubicBezTo>
                    <a:pt x="62" y="386"/>
                    <a:pt x="60" y="387"/>
                    <a:pt x="59" y="388"/>
                  </a:cubicBezTo>
                  <a:cubicBezTo>
                    <a:pt x="58" y="389"/>
                    <a:pt x="56" y="390"/>
                    <a:pt x="55" y="391"/>
                  </a:cubicBezTo>
                  <a:cubicBezTo>
                    <a:pt x="51" y="393"/>
                    <a:pt x="47" y="395"/>
                    <a:pt x="43" y="397"/>
                  </a:cubicBezTo>
                  <a:cubicBezTo>
                    <a:pt x="39" y="399"/>
                    <a:pt x="36" y="400"/>
                    <a:pt x="32" y="401"/>
                  </a:cubicBezTo>
                  <a:cubicBezTo>
                    <a:pt x="28" y="402"/>
                    <a:pt x="24" y="403"/>
                    <a:pt x="20" y="403"/>
                  </a:cubicBezTo>
                  <a:cubicBezTo>
                    <a:pt x="16" y="404"/>
                    <a:pt x="12" y="404"/>
                    <a:pt x="8" y="403"/>
                  </a:cubicBezTo>
                  <a:cubicBezTo>
                    <a:pt x="0" y="403"/>
                    <a:pt x="0" y="403"/>
                    <a:pt x="0" y="403"/>
                  </a:cubicBezTo>
                  <a:cubicBezTo>
                    <a:pt x="4" y="403"/>
                    <a:pt x="8" y="403"/>
                    <a:pt x="12" y="403"/>
                  </a:cubicBezTo>
                  <a:cubicBezTo>
                    <a:pt x="16" y="402"/>
                    <a:pt x="20" y="402"/>
                    <a:pt x="24" y="400"/>
                  </a:cubicBezTo>
                  <a:cubicBezTo>
                    <a:pt x="28" y="399"/>
                    <a:pt x="32" y="398"/>
                    <a:pt x="35" y="396"/>
                  </a:cubicBezTo>
                  <a:cubicBezTo>
                    <a:pt x="39" y="395"/>
                    <a:pt x="43" y="393"/>
                    <a:pt x="47" y="390"/>
                  </a:cubicBezTo>
                  <a:cubicBezTo>
                    <a:pt x="48" y="389"/>
                    <a:pt x="50" y="388"/>
                    <a:pt x="51" y="387"/>
                  </a:cubicBezTo>
                  <a:cubicBezTo>
                    <a:pt x="53" y="386"/>
                    <a:pt x="54" y="385"/>
                    <a:pt x="56" y="384"/>
                  </a:cubicBezTo>
                  <a:cubicBezTo>
                    <a:pt x="57" y="383"/>
                    <a:pt x="59" y="382"/>
                    <a:pt x="60" y="380"/>
                  </a:cubicBezTo>
                  <a:cubicBezTo>
                    <a:pt x="61" y="379"/>
                    <a:pt x="63" y="378"/>
                    <a:pt x="64" y="377"/>
                  </a:cubicBezTo>
                  <a:cubicBezTo>
                    <a:pt x="74" y="367"/>
                    <a:pt x="84" y="355"/>
                    <a:pt x="93" y="342"/>
                  </a:cubicBezTo>
                  <a:cubicBezTo>
                    <a:pt x="101" y="328"/>
                    <a:pt x="109" y="313"/>
                    <a:pt x="116" y="297"/>
                  </a:cubicBezTo>
                  <a:cubicBezTo>
                    <a:pt x="122" y="281"/>
                    <a:pt x="128" y="263"/>
                    <a:pt x="133" y="245"/>
                  </a:cubicBezTo>
                  <a:cubicBezTo>
                    <a:pt x="138" y="226"/>
                    <a:pt x="142" y="207"/>
                    <a:pt x="146" y="186"/>
                  </a:cubicBezTo>
                  <a:cubicBezTo>
                    <a:pt x="150" y="161"/>
                    <a:pt x="155" y="137"/>
                    <a:pt x="161" y="115"/>
                  </a:cubicBezTo>
                  <a:cubicBezTo>
                    <a:pt x="167" y="94"/>
                    <a:pt x="174" y="75"/>
                    <a:pt x="181" y="59"/>
                  </a:cubicBezTo>
                  <a:cubicBezTo>
                    <a:pt x="188" y="44"/>
                    <a:pt x="196" y="31"/>
                    <a:pt x="204" y="22"/>
                  </a:cubicBezTo>
                  <a:cubicBezTo>
                    <a:pt x="212" y="12"/>
                    <a:pt x="220" y="6"/>
                    <a:pt x="229" y="3"/>
                  </a:cubicBezTo>
                  <a:cubicBezTo>
                    <a:pt x="231" y="2"/>
                    <a:pt x="231" y="2"/>
                    <a:pt x="232" y="1"/>
                  </a:cubicBezTo>
                  <a:cubicBezTo>
                    <a:pt x="234" y="1"/>
                    <a:pt x="235" y="1"/>
                    <a:pt x="235" y="1"/>
                  </a:cubicBezTo>
                  <a:cubicBezTo>
                    <a:pt x="237" y="0"/>
                    <a:pt x="238" y="0"/>
                    <a:pt x="238" y="0"/>
                  </a:cubicBezTo>
                  <a:cubicBezTo>
                    <a:pt x="240" y="0"/>
                    <a:pt x="240" y="0"/>
                    <a:pt x="241" y="0"/>
                  </a:cubicBezTo>
                  <a:cubicBezTo>
                    <a:pt x="247" y="0"/>
                    <a:pt x="247" y="0"/>
                    <a:pt x="247"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5" name="Freeform 55"/>
            <p:cNvSpPr>
              <a:spLocks/>
            </p:cNvSpPr>
            <p:nvPr/>
          </p:nvSpPr>
          <p:spPr bwMode="auto">
            <a:xfrm>
              <a:off x="5118100" y="3917950"/>
              <a:ext cx="117475" cy="250825"/>
            </a:xfrm>
            <a:custGeom>
              <a:avLst/>
              <a:gdLst/>
              <a:ahLst/>
              <a:cxnLst>
                <a:cxn ang="0">
                  <a:pos x="23" y="0"/>
                </a:cxn>
                <a:cxn ang="0">
                  <a:pos x="18" y="18"/>
                </a:cxn>
                <a:cxn ang="0">
                  <a:pos x="13" y="35"/>
                </a:cxn>
                <a:cxn ang="0">
                  <a:pos x="7" y="51"/>
                </a:cxn>
                <a:cxn ang="0">
                  <a:pos x="0" y="66"/>
                </a:cxn>
                <a:cxn ang="0">
                  <a:pos x="8" y="67"/>
                </a:cxn>
                <a:cxn ang="0">
                  <a:pos x="15" y="52"/>
                </a:cxn>
                <a:cxn ang="0">
                  <a:pos x="21" y="35"/>
                </a:cxn>
                <a:cxn ang="0">
                  <a:pos x="26" y="18"/>
                </a:cxn>
                <a:cxn ang="0">
                  <a:pos x="31" y="0"/>
                </a:cxn>
                <a:cxn ang="0">
                  <a:pos x="23" y="0"/>
                </a:cxn>
              </a:cxnLst>
              <a:rect l="0" t="0" r="r" b="b"/>
              <a:pathLst>
                <a:path w="31" h="67">
                  <a:moveTo>
                    <a:pt x="23" y="0"/>
                  </a:moveTo>
                  <a:cubicBezTo>
                    <a:pt x="22" y="6"/>
                    <a:pt x="20" y="12"/>
                    <a:pt x="18" y="18"/>
                  </a:cubicBezTo>
                  <a:cubicBezTo>
                    <a:pt x="16" y="23"/>
                    <a:pt x="15" y="29"/>
                    <a:pt x="13" y="35"/>
                  </a:cubicBezTo>
                  <a:cubicBezTo>
                    <a:pt x="11" y="40"/>
                    <a:pt x="9" y="46"/>
                    <a:pt x="7" y="51"/>
                  </a:cubicBezTo>
                  <a:cubicBezTo>
                    <a:pt x="4" y="56"/>
                    <a:pt x="2" y="61"/>
                    <a:pt x="0" y="66"/>
                  </a:cubicBezTo>
                  <a:cubicBezTo>
                    <a:pt x="8" y="67"/>
                    <a:pt x="8" y="67"/>
                    <a:pt x="8" y="67"/>
                  </a:cubicBezTo>
                  <a:cubicBezTo>
                    <a:pt x="10" y="62"/>
                    <a:pt x="12" y="57"/>
                    <a:pt x="15" y="52"/>
                  </a:cubicBezTo>
                  <a:cubicBezTo>
                    <a:pt x="17" y="46"/>
                    <a:pt x="19" y="41"/>
                    <a:pt x="21" y="35"/>
                  </a:cubicBezTo>
                  <a:cubicBezTo>
                    <a:pt x="23" y="30"/>
                    <a:pt x="24" y="24"/>
                    <a:pt x="26" y="18"/>
                  </a:cubicBezTo>
                  <a:cubicBezTo>
                    <a:pt x="28" y="12"/>
                    <a:pt x="30" y="6"/>
                    <a:pt x="31" y="0"/>
                  </a:cubicBezTo>
                  <a:cubicBezTo>
                    <a:pt x="23" y="0"/>
                    <a:pt x="23" y="0"/>
                    <a:pt x="23"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6" name="Freeform 56"/>
            <p:cNvSpPr>
              <a:spLocks/>
            </p:cNvSpPr>
            <p:nvPr/>
          </p:nvSpPr>
          <p:spPr bwMode="auto">
            <a:xfrm>
              <a:off x="5254625" y="3389313"/>
              <a:ext cx="77788" cy="292100"/>
            </a:xfrm>
            <a:custGeom>
              <a:avLst/>
              <a:gdLst/>
              <a:ahLst/>
              <a:cxnLst>
                <a:cxn ang="0">
                  <a:pos x="13" y="0"/>
                </a:cxn>
                <a:cxn ang="0">
                  <a:pos x="10" y="15"/>
                </a:cxn>
                <a:cxn ang="0">
                  <a:pos x="7" y="31"/>
                </a:cxn>
                <a:cxn ang="0">
                  <a:pos x="4" y="47"/>
                </a:cxn>
                <a:cxn ang="0">
                  <a:pos x="2" y="64"/>
                </a:cxn>
                <a:cxn ang="0">
                  <a:pos x="2" y="68"/>
                </a:cxn>
                <a:cxn ang="0">
                  <a:pos x="1" y="71"/>
                </a:cxn>
                <a:cxn ang="0">
                  <a:pos x="1" y="74"/>
                </a:cxn>
                <a:cxn ang="0">
                  <a:pos x="0" y="78"/>
                </a:cxn>
                <a:cxn ang="0">
                  <a:pos x="8" y="78"/>
                </a:cxn>
                <a:cxn ang="0">
                  <a:pos x="8" y="75"/>
                </a:cxn>
                <a:cxn ang="0">
                  <a:pos x="9" y="71"/>
                </a:cxn>
                <a:cxn ang="0">
                  <a:pos x="9" y="68"/>
                </a:cxn>
                <a:cxn ang="0">
                  <a:pos x="10" y="65"/>
                </a:cxn>
                <a:cxn ang="0">
                  <a:pos x="12" y="48"/>
                </a:cxn>
                <a:cxn ang="0">
                  <a:pos x="15" y="31"/>
                </a:cxn>
                <a:cxn ang="0">
                  <a:pos x="18" y="16"/>
                </a:cxn>
                <a:cxn ang="0">
                  <a:pos x="21" y="1"/>
                </a:cxn>
                <a:cxn ang="0">
                  <a:pos x="13" y="0"/>
                </a:cxn>
              </a:cxnLst>
              <a:rect l="0" t="0" r="r" b="b"/>
              <a:pathLst>
                <a:path w="21" h="78">
                  <a:moveTo>
                    <a:pt x="13" y="0"/>
                  </a:moveTo>
                  <a:cubicBezTo>
                    <a:pt x="12" y="5"/>
                    <a:pt x="11" y="10"/>
                    <a:pt x="10" y="15"/>
                  </a:cubicBezTo>
                  <a:cubicBezTo>
                    <a:pt x="9" y="20"/>
                    <a:pt x="8" y="26"/>
                    <a:pt x="7" y="31"/>
                  </a:cubicBezTo>
                  <a:cubicBezTo>
                    <a:pt x="6" y="36"/>
                    <a:pt x="5" y="42"/>
                    <a:pt x="4" y="47"/>
                  </a:cubicBezTo>
                  <a:cubicBezTo>
                    <a:pt x="4" y="53"/>
                    <a:pt x="3" y="59"/>
                    <a:pt x="2" y="64"/>
                  </a:cubicBezTo>
                  <a:cubicBezTo>
                    <a:pt x="2" y="65"/>
                    <a:pt x="2" y="67"/>
                    <a:pt x="2" y="68"/>
                  </a:cubicBezTo>
                  <a:cubicBezTo>
                    <a:pt x="1" y="69"/>
                    <a:pt x="1" y="70"/>
                    <a:pt x="1" y="71"/>
                  </a:cubicBezTo>
                  <a:cubicBezTo>
                    <a:pt x="1" y="72"/>
                    <a:pt x="1" y="73"/>
                    <a:pt x="1" y="74"/>
                  </a:cubicBezTo>
                  <a:cubicBezTo>
                    <a:pt x="0" y="76"/>
                    <a:pt x="0" y="77"/>
                    <a:pt x="0" y="78"/>
                  </a:cubicBezTo>
                  <a:cubicBezTo>
                    <a:pt x="8" y="78"/>
                    <a:pt x="8" y="78"/>
                    <a:pt x="8" y="78"/>
                  </a:cubicBezTo>
                  <a:cubicBezTo>
                    <a:pt x="8" y="77"/>
                    <a:pt x="8" y="76"/>
                    <a:pt x="8" y="75"/>
                  </a:cubicBezTo>
                  <a:cubicBezTo>
                    <a:pt x="8" y="74"/>
                    <a:pt x="9" y="73"/>
                    <a:pt x="9" y="71"/>
                  </a:cubicBezTo>
                  <a:cubicBezTo>
                    <a:pt x="9" y="70"/>
                    <a:pt x="9" y="69"/>
                    <a:pt x="9" y="68"/>
                  </a:cubicBezTo>
                  <a:cubicBezTo>
                    <a:pt x="9" y="67"/>
                    <a:pt x="10" y="66"/>
                    <a:pt x="10" y="65"/>
                  </a:cubicBezTo>
                  <a:cubicBezTo>
                    <a:pt x="10" y="59"/>
                    <a:pt x="11" y="53"/>
                    <a:pt x="12" y="48"/>
                  </a:cubicBezTo>
                  <a:cubicBezTo>
                    <a:pt x="13" y="42"/>
                    <a:pt x="14" y="37"/>
                    <a:pt x="15" y="31"/>
                  </a:cubicBezTo>
                  <a:cubicBezTo>
                    <a:pt x="16" y="26"/>
                    <a:pt x="17" y="21"/>
                    <a:pt x="18" y="16"/>
                  </a:cubicBezTo>
                  <a:cubicBezTo>
                    <a:pt x="19" y="10"/>
                    <a:pt x="20" y="5"/>
                    <a:pt x="21" y="1"/>
                  </a:cubicBezTo>
                  <a:cubicBezTo>
                    <a:pt x="13" y="0"/>
                    <a:pt x="13" y="0"/>
                    <a:pt x="13"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7" name="Freeform 57"/>
            <p:cNvSpPr>
              <a:spLocks/>
            </p:cNvSpPr>
            <p:nvPr/>
          </p:nvSpPr>
          <p:spPr bwMode="auto">
            <a:xfrm>
              <a:off x="5354638" y="3028950"/>
              <a:ext cx="104775" cy="169862"/>
            </a:xfrm>
            <a:custGeom>
              <a:avLst/>
              <a:gdLst/>
              <a:ahLst/>
              <a:cxnLst>
                <a:cxn ang="0">
                  <a:pos x="21" y="0"/>
                </a:cxn>
                <a:cxn ang="0">
                  <a:pos x="15" y="9"/>
                </a:cxn>
                <a:cxn ang="0">
                  <a:pos x="10" y="20"/>
                </a:cxn>
                <a:cxn ang="0">
                  <a:pos x="5" y="32"/>
                </a:cxn>
                <a:cxn ang="0">
                  <a:pos x="0" y="45"/>
                </a:cxn>
                <a:cxn ang="0">
                  <a:pos x="8" y="45"/>
                </a:cxn>
                <a:cxn ang="0">
                  <a:pos x="13" y="32"/>
                </a:cxn>
                <a:cxn ang="0">
                  <a:pos x="18" y="20"/>
                </a:cxn>
                <a:cxn ang="0">
                  <a:pos x="23" y="9"/>
                </a:cxn>
                <a:cxn ang="0">
                  <a:pos x="28" y="0"/>
                </a:cxn>
                <a:cxn ang="0">
                  <a:pos x="21" y="0"/>
                </a:cxn>
              </a:cxnLst>
              <a:rect l="0" t="0" r="r" b="b"/>
              <a:pathLst>
                <a:path w="28" h="45">
                  <a:moveTo>
                    <a:pt x="21" y="0"/>
                  </a:moveTo>
                  <a:cubicBezTo>
                    <a:pt x="19" y="3"/>
                    <a:pt x="17" y="6"/>
                    <a:pt x="15" y="9"/>
                  </a:cubicBezTo>
                  <a:cubicBezTo>
                    <a:pt x="14" y="13"/>
                    <a:pt x="12" y="16"/>
                    <a:pt x="10" y="20"/>
                  </a:cubicBezTo>
                  <a:cubicBezTo>
                    <a:pt x="9" y="24"/>
                    <a:pt x="7" y="28"/>
                    <a:pt x="5" y="32"/>
                  </a:cubicBezTo>
                  <a:cubicBezTo>
                    <a:pt x="4" y="36"/>
                    <a:pt x="2" y="41"/>
                    <a:pt x="0" y="45"/>
                  </a:cubicBezTo>
                  <a:cubicBezTo>
                    <a:pt x="8" y="45"/>
                    <a:pt x="8" y="45"/>
                    <a:pt x="8" y="45"/>
                  </a:cubicBezTo>
                  <a:cubicBezTo>
                    <a:pt x="9" y="41"/>
                    <a:pt x="11" y="36"/>
                    <a:pt x="13" y="32"/>
                  </a:cubicBezTo>
                  <a:cubicBezTo>
                    <a:pt x="14" y="28"/>
                    <a:pt x="16" y="24"/>
                    <a:pt x="18" y="20"/>
                  </a:cubicBezTo>
                  <a:cubicBezTo>
                    <a:pt x="19" y="16"/>
                    <a:pt x="21" y="13"/>
                    <a:pt x="23" y="9"/>
                  </a:cubicBezTo>
                  <a:cubicBezTo>
                    <a:pt x="24" y="6"/>
                    <a:pt x="26" y="3"/>
                    <a:pt x="28" y="0"/>
                  </a:cubicBezTo>
                  <a:cubicBezTo>
                    <a:pt x="21" y="0"/>
                    <a:pt x="21" y="0"/>
                    <a:pt x="21"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8" name="Freeform 58"/>
            <p:cNvSpPr>
              <a:spLocks/>
            </p:cNvSpPr>
            <p:nvPr/>
          </p:nvSpPr>
          <p:spPr bwMode="auto">
            <a:xfrm>
              <a:off x="5497513" y="2917825"/>
              <a:ext cx="96838" cy="28575"/>
            </a:xfrm>
            <a:custGeom>
              <a:avLst/>
              <a:gdLst/>
              <a:ahLst/>
              <a:cxnLst>
                <a:cxn ang="0">
                  <a:pos x="26" y="0"/>
                </a:cxn>
                <a:cxn ang="0">
                  <a:pos x="25" y="0"/>
                </a:cxn>
                <a:cxn ang="0">
                  <a:pos x="24" y="0"/>
                </a:cxn>
                <a:cxn ang="0">
                  <a:pos x="23" y="0"/>
                </a:cxn>
                <a:cxn ang="0">
                  <a:pos x="22" y="1"/>
                </a:cxn>
                <a:cxn ang="0">
                  <a:pos x="20" y="1"/>
                </a:cxn>
                <a:cxn ang="0">
                  <a:pos x="19" y="1"/>
                </a:cxn>
                <a:cxn ang="0">
                  <a:pos x="17" y="2"/>
                </a:cxn>
                <a:cxn ang="0">
                  <a:pos x="16" y="2"/>
                </a:cxn>
                <a:cxn ang="0">
                  <a:pos x="14" y="4"/>
                </a:cxn>
                <a:cxn ang="0">
                  <a:pos x="12" y="5"/>
                </a:cxn>
                <a:cxn ang="0">
                  <a:pos x="9" y="6"/>
                </a:cxn>
                <a:cxn ang="0">
                  <a:pos x="7" y="8"/>
                </a:cxn>
                <a:cxn ang="0">
                  <a:pos x="0" y="8"/>
                </a:cxn>
                <a:cxn ang="0">
                  <a:pos x="3" y="6"/>
                </a:cxn>
                <a:cxn ang="0">
                  <a:pos x="5" y="5"/>
                </a:cxn>
                <a:cxn ang="0">
                  <a:pos x="7" y="4"/>
                </a:cxn>
                <a:cxn ang="0">
                  <a:pos x="9" y="2"/>
                </a:cxn>
                <a:cxn ang="0">
                  <a:pos x="10" y="2"/>
                </a:cxn>
                <a:cxn ang="0">
                  <a:pos x="12" y="1"/>
                </a:cxn>
                <a:cxn ang="0">
                  <a:pos x="13" y="1"/>
                </a:cxn>
                <a:cxn ang="0">
                  <a:pos x="15" y="1"/>
                </a:cxn>
                <a:cxn ang="0">
                  <a:pos x="16" y="0"/>
                </a:cxn>
                <a:cxn ang="0">
                  <a:pos x="17" y="0"/>
                </a:cxn>
                <a:cxn ang="0">
                  <a:pos x="18" y="0"/>
                </a:cxn>
                <a:cxn ang="0">
                  <a:pos x="19" y="0"/>
                </a:cxn>
                <a:cxn ang="0">
                  <a:pos x="26" y="0"/>
                </a:cxn>
              </a:cxnLst>
              <a:rect l="0" t="0" r="r" b="b"/>
              <a:pathLst>
                <a:path w="26" h="8">
                  <a:moveTo>
                    <a:pt x="26" y="0"/>
                  </a:moveTo>
                  <a:cubicBezTo>
                    <a:pt x="26" y="0"/>
                    <a:pt x="25" y="0"/>
                    <a:pt x="25" y="0"/>
                  </a:cubicBezTo>
                  <a:cubicBezTo>
                    <a:pt x="25" y="0"/>
                    <a:pt x="24" y="0"/>
                    <a:pt x="24" y="0"/>
                  </a:cubicBezTo>
                  <a:cubicBezTo>
                    <a:pt x="23" y="0"/>
                    <a:pt x="23" y="0"/>
                    <a:pt x="23" y="0"/>
                  </a:cubicBezTo>
                  <a:cubicBezTo>
                    <a:pt x="22" y="0"/>
                    <a:pt x="22" y="0"/>
                    <a:pt x="22" y="1"/>
                  </a:cubicBezTo>
                  <a:cubicBezTo>
                    <a:pt x="21" y="1"/>
                    <a:pt x="21" y="1"/>
                    <a:pt x="20" y="1"/>
                  </a:cubicBezTo>
                  <a:cubicBezTo>
                    <a:pt x="20" y="1"/>
                    <a:pt x="19" y="1"/>
                    <a:pt x="19" y="1"/>
                  </a:cubicBezTo>
                  <a:cubicBezTo>
                    <a:pt x="18" y="1"/>
                    <a:pt x="18" y="2"/>
                    <a:pt x="17" y="2"/>
                  </a:cubicBezTo>
                  <a:cubicBezTo>
                    <a:pt x="17" y="2"/>
                    <a:pt x="16" y="2"/>
                    <a:pt x="16" y="2"/>
                  </a:cubicBezTo>
                  <a:cubicBezTo>
                    <a:pt x="15" y="3"/>
                    <a:pt x="14" y="3"/>
                    <a:pt x="14" y="4"/>
                  </a:cubicBezTo>
                  <a:cubicBezTo>
                    <a:pt x="13" y="4"/>
                    <a:pt x="12" y="4"/>
                    <a:pt x="12" y="5"/>
                  </a:cubicBezTo>
                  <a:cubicBezTo>
                    <a:pt x="11" y="5"/>
                    <a:pt x="10" y="6"/>
                    <a:pt x="9" y="6"/>
                  </a:cubicBezTo>
                  <a:cubicBezTo>
                    <a:pt x="9" y="7"/>
                    <a:pt x="8" y="7"/>
                    <a:pt x="7" y="8"/>
                  </a:cubicBezTo>
                  <a:cubicBezTo>
                    <a:pt x="0" y="8"/>
                    <a:pt x="0" y="8"/>
                    <a:pt x="0" y="8"/>
                  </a:cubicBezTo>
                  <a:cubicBezTo>
                    <a:pt x="1" y="7"/>
                    <a:pt x="2" y="7"/>
                    <a:pt x="3" y="6"/>
                  </a:cubicBezTo>
                  <a:cubicBezTo>
                    <a:pt x="3" y="6"/>
                    <a:pt x="4" y="5"/>
                    <a:pt x="5" y="5"/>
                  </a:cubicBezTo>
                  <a:cubicBezTo>
                    <a:pt x="5" y="4"/>
                    <a:pt x="6" y="4"/>
                    <a:pt x="7" y="4"/>
                  </a:cubicBezTo>
                  <a:cubicBezTo>
                    <a:pt x="8" y="3"/>
                    <a:pt x="8" y="3"/>
                    <a:pt x="9" y="2"/>
                  </a:cubicBezTo>
                  <a:cubicBezTo>
                    <a:pt x="9" y="2"/>
                    <a:pt x="10" y="2"/>
                    <a:pt x="10" y="2"/>
                  </a:cubicBezTo>
                  <a:cubicBezTo>
                    <a:pt x="11" y="2"/>
                    <a:pt x="11" y="1"/>
                    <a:pt x="12" y="1"/>
                  </a:cubicBezTo>
                  <a:cubicBezTo>
                    <a:pt x="12" y="1"/>
                    <a:pt x="13" y="1"/>
                    <a:pt x="13" y="1"/>
                  </a:cubicBezTo>
                  <a:cubicBezTo>
                    <a:pt x="14" y="1"/>
                    <a:pt x="14" y="1"/>
                    <a:pt x="15" y="1"/>
                  </a:cubicBezTo>
                  <a:cubicBezTo>
                    <a:pt x="15" y="0"/>
                    <a:pt x="16" y="0"/>
                    <a:pt x="16" y="0"/>
                  </a:cubicBezTo>
                  <a:cubicBezTo>
                    <a:pt x="16" y="0"/>
                    <a:pt x="17" y="0"/>
                    <a:pt x="17" y="0"/>
                  </a:cubicBezTo>
                  <a:cubicBezTo>
                    <a:pt x="17" y="0"/>
                    <a:pt x="18" y="0"/>
                    <a:pt x="18" y="0"/>
                  </a:cubicBezTo>
                  <a:cubicBezTo>
                    <a:pt x="19" y="0"/>
                    <a:pt x="19" y="0"/>
                    <a:pt x="19" y="0"/>
                  </a:cubicBezTo>
                  <a:cubicBezTo>
                    <a:pt x="26" y="0"/>
                    <a:pt x="26" y="0"/>
                    <a:pt x="26" y="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79" name="Freeform 59"/>
            <p:cNvSpPr>
              <a:spLocks/>
            </p:cNvSpPr>
            <p:nvPr/>
          </p:nvSpPr>
          <p:spPr bwMode="auto">
            <a:xfrm>
              <a:off x="4065588" y="4267200"/>
              <a:ext cx="1225550" cy="573087"/>
            </a:xfrm>
            <a:custGeom>
              <a:avLst/>
              <a:gdLst/>
              <a:ahLst/>
              <a:cxnLst>
                <a:cxn ang="0">
                  <a:pos x="0" y="0"/>
                </a:cxn>
                <a:cxn ang="0">
                  <a:pos x="4" y="111"/>
                </a:cxn>
                <a:cxn ang="0">
                  <a:pos x="41" y="123"/>
                </a:cxn>
                <a:cxn ang="0">
                  <a:pos x="327" y="153"/>
                </a:cxn>
                <a:cxn ang="0">
                  <a:pos x="324" y="153"/>
                </a:cxn>
                <a:cxn ang="0">
                  <a:pos x="323" y="153"/>
                </a:cxn>
                <a:cxn ang="0">
                  <a:pos x="320" y="152"/>
                </a:cxn>
                <a:cxn ang="0">
                  <a:pos x="319" y="152"/>
                </a:cxn>
                <a:cxn ang="0">
                  <a:pos x="318" y="151"/>
                </a:cxn>
                <a:cxn ang="0">
                  <a:pos x="248" y="7"/>
                </a:cxn>
                <a:cxn ang="0">
                  <a:pos x="0" y="0"/>
                </a:cxn>
              </a:cxnLst>
              <a:rect l="0" t="0" r="r" b="b"/>
              <a:pathLst>
                <a:path w="327" h="153">
                  <a:moveTo>
                    <a:pt x="0" y="0"/>
                  </a:moveTo>
                  <a:cubicBezTo>
                    <a:pt x="0" y="9"/>
                    <a:pt x="4" y="110"/>
                    <a:pt x="4" y="111"/>
                  </a:cubicBezTo>
                  <a:cubicBezTo>
                    <a:pt x="13" y="115"/>
                    <a:pt x="29" y="121"/>
                    <a:pt x="41" y="123"/>
                  </a:cubicBezTo>
                  <a:cubicBezTo>
                    <a:pt x="136" y="133"/>
                    <a:pt x="232" y="143"/>
                    <a:pt x="327" y="153"/>
                  </a:cubicBezTo>
                  <a:cubicBezTo>
                    <a:pt x="326" y="153"/>
                    <a:pt x="325" y="153"/>
                    <a:pt x="324" y="153"/>
                  </a:cubicBezTo>
                  <a:cubicBezTo>
                    <a:pt x="324" y="153"/>
                    <a:pt x="323" y="153"/>
                    <a:pt x="323" y="153"/>
                  </a:cubicBezTo>
                  <a:cubicBezTo>
                    <a:pt x="322" y="152"/>
                    <a:pt x="321" y="152"/>
                    <a:pt x="320" y="152"/>
                  </a:cubicBezTo>
                  <a:cubicBezTo>
                    <a:pt x="320" y="152"/>
                    <a:pt x="319" y="152"/>
                    <a:pt x="319" y="152"/>
                  </a:cubicBezTo>
                  <a:cubicBezTo>
                    <a:pt x="319" y="151"/>
                    <a:pt x="318" y="151"/>
                    <a:pt x="318" y="151"/>
                  </a:cubicBezTo>
                  <a:cubicBezTo>
                    <a:pt x="317" y="151"/>
                    <a:pt x="249" y="7"/>
                    <a:pt x="248" y="7"/>
                  </a:cubicBez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0" name="Freeform 60"/>
            <p:cNvSpPr>
              <a:spLocks/>
            </p:cNvSpPr>
            <p:nvPr/>
          </p:nvSpPr>
          <p:spPr bwMode="auto">
            <a:xfrm>
              <a:off x="896938" y="5949950"/>
              <a:ext cx="2257425" cy="517525"/>
            </a:xfrm>
            <a:custGeom>
              <a:avLst/>
              <a:gdLst/>
              <a:ahLst/>
              <a:cxnLst>
                <a:cxn ang="0">
                  <a:pos x="1422" y="326"/>
                </a:cxn>
                <a:cxn ang="0">
                  <a:pos x="300" y="74"/>
                </a:cxn>
                <a:cxn ang="0">
                  <a:pos x="0" y="0"/>
                </a:cxn>
                <a:cxn ang="0">
                  <a:pos x="1181" y="267"/>
                </a:cxn>
                <a:cxn ang="0">
                  <a:pos x="1422" y="326"/>
                </a:cxn>
              </a:cxnLst>
              <a:rect l="0" t="0" r="r" b="b"/>
              <a:pathLst>
                <a:path w="1422" h="326">
                  <a:moveTo>
                    <a:pt x="1422" y="326"/>
                  </a:moveTo>
                  <a:lnTo>
                    <a:pt x="300" y="74"/>
                  </a:lnTo>
                  <a:lnTo>
                    <a:pt x="0" y="0"/>
                  </a:lnTo>
                  <a:lnTo>
                    <a:pt x="1181" y="267"/>
                  </a:lnTo>
                  <a:lnTo>
                    <a:pt x="1422" y="326"/>
                  </a:lnTo>
                  <a:close/>
                </a:path>
              </a:pathLst>
            </a:custGeom>
            <a:solidFill>
              <a:srgbClr val="4E4E4E"/>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1" name="Freeform 61"/>
            <p:cNvSpPr>
              <a:spLocks/>
            </p:cNvSpPr>
            <p:nvPr/>
          </p:nvSpPr>
          <p:spPr bwMode="auto">
            <a:xfrm>
              <a:off x="1023938" y="3851275"/>
              <a:ext cx="3521075" cy="2486025"/>
            </a:xfrm>
            <a:custGeom>
              <a:avLst/>
              <a:gdLst/>
              <a:ahLst/>
              <a:cxnLst>
                <a:cxn ang="0">
                  <a:pos x="939" y="18"/>
                </a:cxn>
                <a:cxn ang="0">
                  <a:pos x="643" y="0"/>
                </a:cxn>
                <a:cxn ang="0">
                  <a:pos x="619" y="0"/>
                </a:cxn>
                <a:cxn ang="0">
                  <a:pos x="593" y="2"/>
                </a:cxn>
                <a:cxn ang="0">
                  <a:pos x="565" y="7"/>
                </a:cxn>
                <a:cxn ang="0">
                  <a:pos x="536" y="15"/>
                </a:cxn>
                <a:cxn ang="0">
                  <a:pos x="530" y="17"/>
                </a:cxn>
                <a:cxn ang="0">
                  <a:pos x="523" y="19"/>
                </a:cxn>
                <a:cxn ang="0">
                  <a:pos x="406" y="79"/>
                </a:cxn>
                <a:cxn ang="0">
                  <a:pos x="276" y="186"/>
                </a:cxn>
                <a:cxn ang="0">
                  <a:pos x="138" y="347"/>
                </a:cxn>
                <a:cxn ang="0">
                  <a:pos x="0" y="567"/>
                </a:cxn>
                <a:cxn ang="0">
                  <a:pos x="422" y="663"/>
                </a:cxn>
                <a:cxn ang="0">
                  <a:pos x="536" y="410"/>
                </a:cxn>
                <a:cxn ang="0">
                  <a:pos x="649" y="227"/>
                </a:cxn>
                <a:cxn ang="0">
                  <a:pos x="754" y="107"/>
                </a:cxn>
                <a:cxn ang="0">
                  <a:pos x="846" y="40"/>
                </a:cxn>
                <a:cxn ang="0">
                  <a:pos x="851" y="38"/>
                </a:cxn>
                <a:cxn ang="0">
                  <a:pos x="856" y="35"/>
                </a:cxn>
                <a:cxn ang="0">
                  <a:pos x="879" y="26"/>
                </a:cxn>
                <a:cxn ang="0">
                  <a:pos x="900" y="21"/>
                </a:cxn>
                <a:cxn ang="0">
                  <a:pos x="920" y="18"/>
                </a:cxn>
                <a:cxn ang="0">
                  <a:pos x="939" y="18"/>
                </a:cxn>
              </a:cxnLst>
              <a:rect l="0" t="0" r="r" b="b"/>
              <a:pathLst>
                <a:path w="939" h="663">
                  <a:moveTo>
                    <a:pt x="939" y="18"/>
                  </a:moveTo>
                  <a:cubicBezTo>
                    <a:pt x="643" y="0"/>
                    <a:pt x="643" y="0"/>
                    <a:pt x="643" y="0"/>
                  </a:cubicBezTo>
                  <a:cubicBezTo>
                    <a:pt x="635" y="0"/>
                    <a:pt x="627" y="0"/>
                    <a:pt x="619" y="0"/>
                  </a:cubicBezTo>
                  <a:cubicBezTo>
                    <a:pt x="610" y="1"/>
                    <a:pt x="601" y="1"/>
                    <a:pt x="593" y="2"/>
                  </a:cubicBezTo>
                  <a:cubicBezTo>
                    <a:pt x="584" y="4"/>
                    <a:pt x="574" y="5"/>
                    <a:pt x="565" y="7"/>
                  </a:cubicBezTo>
                  <a:cubicBezTo>
                    <a:pt x="556" y="9"/>
                    <a:pt x="546" y="12"/>
                    <a:pt x="536" y="15"/>
                  </a:cubicBezTo>
                  <a:cubicBezTo>
                    <a:pt x="532" y="16"/>
                    <a:pt x="531" y="17"/>
                    <a:pt x="530" y="17"/>
                  </a:cubicBezTo>
                  <a:cubicBezTo>
                    <a:pt x="525" y="19"/>
                    <a:pt x="524" y="19"/>
                    <a:pt x="523" y="19"/>
                  </a:cubicBezTo>
                  <a:cubicBezTo>
                    <a:pt x="485" y="32"/>
                    <a:pt x="446" y="52"/>
                    <a:pt x="406" y="79"/>
                  </a:cubicBezTo>
                  <a:cubicBezTo>
                    <a:pt x="364" y="107"/>
                    <a:pt x="320" y="143"/>
                    <a:pt x="276" y="186"/>
                  </a:cubicBezTo>
                  <a:cubicBezTo>
                    <a:pt x="229" y="232"/>
                    <a:pt x="183" y="286"/>
                    <a:pt x="138" y="347"/>
                  </a:cubicBezTo>
                  <a:cubicBezTo>
                    <a:pt x="89" y="413"/>
                    <a:pt x="43" y="487"/>
                    <a:pt x="0" y="567"/>
                  </a:cubicBezTo>
                  <a:cubicBezTo>
                    <a:pt x="422" y="663"/>
                    <a:pt x="422" y="663"/>
                    <a:pt x="422" y="663"/>
                  </a:cubicBezTo>
                  <a:cubicBezTo>
                    <a:pt x="458" y="570"/>
                    <a:pt x="496" y="485"/>
                    <a:pt x="536" y="410"/>
                  </a:cubicBezTo>
                  <a:cubicBezTo>
                    <a:pt x="573" y="340"/>
                    <a:pt x="611" y="279"/>
                    <a:pt x="649" y="227"/>
                  </a:cubicBezTo>
                  <a:cubicBezTo>
                    <a:pt x="684" y="179"/>
                    <a:pt x="719" y="139"/>
                    <a:pt x="754" y="107"/>
                  </a:cubicBezTo>
                  <a:cubicBezTo>
                    <a:pt x="785" y="77"/>
                    <a:pt x="816" y="55"/>
                    <a:pt x="846" y="40"/>
                  </a:cubicBezTo>
                  <a:cubicBezTo>
                    <a:pt x="849" y="38"/>
                    <a:pt x="850" y="38"/>
                    <a:pt x="851" y="38"/>
                  </a:cubicBezTo>
                  <a:cubicBezTo>
                    <a:pt x="854" y="36"/>
                    <a:pt x="855" y="36"/>
                    <a:pt x="856" y="35"/>
                  </a:cubicBezTo>
                  <a:cubicBezTo>
                    <a:pt x="864" y="32"/>
                    <a:pt x="871" y="29"/>
                    <a:pt x="879" y="26"/>
                  </a:cubicBezTo>
                  <a:cubicBezTo>
                    <a:pt x="886" y="24"/>
                    <a:pt x="893" y="22"/>
                    <a:pt x="900" y="21"/>
                  </a:cubicBezTo>
                  <a:cubicBezTo>
                    <a:pt x="907" y="19"/>
                    <a:pt x="914" y="18"/>
                    <a:pt x="920" y="18"/>
                  </a:cubicBezTo>
                  <a:cubicBezTo>
                    <a:pt x="927" y="17"/>
                    <a:pt x="933" y="17"/>
                    <a:pt x="939" y="18"/>
                  </a:cubicBezTo>
                  <a:close/>
                </a:path>
              </a:pathLst>
            </a:cu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2" name="Freeform 62"/>
            <p:cNvSpPr>
              <a:spLocks/>
            </p:cNvSpPr>
            <p:nvPr/>
          </p:nvSpPr>
          <p:spPr bwMode="auto">
            <a:xfrm>
              <a:off x="2670175" y="3917950"/>
              <a:ext cx="1987550" cy="2455862"/>
            </a:xfrm>
            <a:custGeom>
              <a:avLst/>
              <a:gdLst/>
              <a:ahLst/>
              <a:cxnLst>
                <a:cxn ang="0">
                  <a:pos x="530" y="1"/>
                </a:cxn>
                <a:cxn ang="0">
                  <a:pos x="512" y="0"/>
                </a:cxn>
                <a:cxn ang="0">
                  <a:pos x="493" y="0"/>
                </a:cxn>
                <a:cxn ang="0">
                  <a:pos x="473" y="3"/>
                </a:cxn>
                <a:cxn ang="0">
                  <a:pos x="452" y="9"/>
                </a:cxn>
                <a:cxn ang="0">
                  <a:pos x="430" y="18"/>
                </a:cxn>
                <a:cxn ang="0">
                  <a:pos x="425" y="20"/>
                </a:cxn>
                <a:cxn ang="0">
                  <a:pos x="420" y="23"/>
                </a:cxn>
                <a:cxn ang="0">
                  <a:pos x="328" y="90"/>
                </a:cxn>
                <a:cxn ang="0">
                  <a:pos x="225" y="211"/>
                </a:cxn>
                <a:cxn ang="0">
                  <a:pos x="113" y="395"/>
                </a:cxn>
                <a:cxn ang="0">
                  <a:pos x="0" y="649"/>
                </a:cxn>
                <a:cxn ang="0">
                  <a:pos x="27" y="655"/>
                </a:cxn>
                <a:cxn ang="0">
                  <a:pos x="138" y="399"/>
                </a:cxn>
                <a:cxn ang="0">
                  <a:pos x="248" y="213"/>
                </a:cxn>
                <a:cxn ang="0">
                  <a:pos x="350" y="92"/>
                </a:cxn>
                <a:cxn ang="0">
                  <a:pos x="439" y="24"/>
                </a:cxn>
                <a:cxn ang="0">
                  <a:pos x="444" y="22"/>
                </a:cxn>
                <a:cxn ang="0">
                  <a:pos x="449" y="19"/>
                </a:cxn>
                <a:cxn ang="0">
                  <a:pos x="471" y="10"/>
                </a:cxn>
                <a:cxn ang="0">
                  <a:pos x="492" y="4"/>
                </a:cxn>
                <a:cxn ang="0">
                  <a:pos x="511" y="2"/>
                </a:cxn>
                <a:cxn ang="0">
                  <a:pos x="530" y="1"/>
                </a:cxn>
              </a:cxnLst>
              <a:rect l="0" t="0" r="r" b="b"/>
              <a:pathLst>
                <a:path w="530" h="655">
                  <a:moveTo>
                    <a:pt x="530" y="1"/>
                  </a:moveTo>
                  <a:cubicBezTo>
                    <a:pt x="512" y="0"/>
                    <a:pt x="512" y="0"/>
                    <a:pt x="512" y="0"/>
                  </a:cubicBezTo>
                  <a:cubicBezTo>
                    <a:pt x="506" y="0"/>
                    <a:pt x="499" y="0"/>
                    <a:pt x="493" y="0"/>
                  </a:cubicBezTo>
                  <a:cubicBezTo>
                    <a:pt x="487" y="1"/>
                    <a:pt x="480" y="2"/>
                    <a:pt x="473" y="3"/>
                  </a:cubicBezTo>
                  <a:cubicBezTo>
                    <a:pt x="466" y="5"/>
                    <a:pt x="459" y="7"/>
                    <a:pt x="452" y="9"/>
                  </a:cubicBezTo>
                  <a:cubicBezTo>
                    <a:pt x="445" y="11"/>
                    <a:pt x="437" y="14"/>
                    <a:pt x="430" y="18"/>
                  </a:cubicBezTo>
                  <a:cubicBezTo>
                    <a:pt x="426" y="19"/>
                    <a:pt x="425" y="20"/>
                    <a:pt x="425" y="20"/>
                  </a:cubicBezTo>
                  <a:cubicBezTo>
                    <a:pt x="421" y="22"/>
                    <a:pt x="420" y="22"/>
                    <a:pt x="420" y="23"/>
                  </a:cubicBezTo>
                  <a:cubicBezTo>
                    <a:pt x="390" y="38"/>
                    <a:pt x="360" y="60"/>
                    <a:pt x="328" y="90"/>
                  </a:cubicBezTo>
                  <a:cubicBezTo>
                    <a:pt x="295" y="122"/>
                    <a:pt x="260" y="162"/>
                    <a:pt x="225" y="211"/>
                  </a:cubicBezTo>
                  <a:cubicBezTo>
                    <a:pt x="188" y="263"/>
                    <a:pt x="150" y="325"/>
                    <a:pt x="113" y="395"/>
                  </a:cubicBezTo>
                  <a:cubicBezTo>
                    <a:pt x="74" y="470"/>
                    <a:pt x="35" y="555"/>
                    <a:pt x="0" y="649"/>
                  </a:cubicBezTo>
                  <a:cubicBezTo>
                    <a:pt x="27" y="655"/>
                    <a:pt x="27" y="655"/>
                    <a:pt x="27" y="655"/>
                  </a:cubicBezTo>
                  <a:cubicBezTo>
                    <a:pt x="62" y="561"/>
                    <a:pt x="99" y="475"/>
                    <a:pt x="138" y="399"/>
                  </a:cubicBezTo>
                  <a:cubicBezTo>
                    <a:pt x="174" y="328"/>
                    <a:pt x="211" y="266"/>
                    <a:pt x="248" y="213"/>
                  </a:cubicBezTo>
                  <a:cubicBezTo>
                    <a:pt x="282" y="164"/>
                    <a:pt x="317" y="124"/>
                    <a:pt x="350" y="92"/>
                  </a:cubicBezTo>
                  <a:cubicBezTo>
                    <a:pt x="380" y="62"/>
                    <a:pt x="410" y="39"/>
                    <a:pt x="439" y="24"/>
                  </a:cubicBezTo>
                  <a:cubicBezTo>
                    <a:pt x="442" y="22"/>
                    <a:pt x="443" y="22"/>
                    <a:pt x="444" y="22"/>
                  </a:cubicBezTo>
                  <a:cubicBezTo>
                    <a:pt x="447" y="20"/>
                    <a:pt x="448" y="20"/>
                    <a:pt x="449" y="19"/>
                  </a:cubicBezTo>
                  <a:cubicBezTo>
                    <a:pt x="457" y="16"/>
                    <a:pt x="464" y="13"/>
                    <a:pt x="471" y="10"/>
                  </a:cubicBezTo>
                  <a:cubicBezTo>
                    <a:pt x="478" y="8"/>
                    <a:pt x="485" y="6"/>
                    <a:pt x="492" y="4"/>
                  </a:cubicBezTo>
                  <a:cubicBezTo>
                    <a:pt x="498" y="3"/>
                    <a:pt x="505" y="2"/>
                    <a:pt x="511" y="2"/>
                  </a:cubicBezTo>
                  <a:cubicBezTo>
                    <a:pt x="518" y="1"/>
                    <a:pt x="524" y="1"/>
                    <a:pt x="530" y="1"/>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3" name="Freeform 63"/>
            <p:cNvSpPr>
              <a:spLocks/>
            </p:cNvSpPr>
            <p:nvPr/>
          </p:nvSpPr>
          <p:spPr bwMode="auto">
            <a:xfrm>
              <a:off x="896938" y="3843338"/>
              <a:ext cx="2500313" cy="2122487"/>
            </a:xfrm>
            <a:custGeom>
              <a:avLst/>
              <a:gdLst/>
              <a:ahLst/>
              <a:cxnLst>
                <a:cxn ang="0">
                  <a:pos x="667" y="2"/>
                </a:cxn>
                <a:cxn ang="0">
                  <a:pos x="652" y="1"/>
                </a:cxn>
                <a:cxn ang="0">
                  <a:pos x="627" y="1"/>
                </a:cxn>
                <a:cxn ang="0">
                  <a:pos x="600" y="3"/>
                </a:cxn>
                <a:cxn ang="0">
                  <a:pos x="572" y="8"/>
                </a:cxn>
                <a:cxn ang="0">
                  <a:pos x="543" y="15"/>
                </a:cxn>
                <a:cxn ang="0">
                  <a:pos x="540" y="16"/>
                </a:cxn>
                <a:cxn ang="0">
                  <a:pos x="536" y="17"/>
                </a:cxn>
                <a:cxn ang="0">
                  <a:pos x="533" y="18"/>
                </a:cxn>
                <a:cxn ang="0">
                  <a:pos x="530" y="20"/>
                </a:cxn>
                <a:cxn ang="0">
                  <a:pos x="411" y="78"/>
                </a:cxn>
                <a:cxn ang="0">
                  <a:pos x="279" y="184"/>
                </a:cxn>
                <a:cxn ang="0">
                  <a:pos x="139" y="344"/>
                </a:cxn>
                <a:cxn ang="0">
                  <a:pos x="0" y="562"/>
                </a:cxn>
                <a:cxn ang="0">
                  <a:pos x="21" y="566"/>
                </a:cxn>
                <a:cxn ang="0">
                  <a:pos x="159" y="347"/>
                </a:cxn>
                <a:cxn ang="0">
                  <a:pos x="298" y="186"/>
                </a:cxn>
                <a:cxn ang="0">
                  <a:pos x="429" y="80"/>
                </a:cxn>
                <a:cxn ang="0">
                  <a:pos x="546" y="21"/>
                </a:cxn>
                <a:cxn ang="0">
                  <a:pos x="550" y="20"/>
                </a:cxn>
                <a:cxn ang="0">
                  <a:pos x="553" y="18"/>
                </a:cxn>
                <a:cxn ang="0">
                  <a:pos x="556" y="17"/>
                </a:cxn>
                <a:cxn ang="0">
                  <a:pos x="559" y="16"/>
                </a:cxn>
                <a:cxn ang="0">
                  <a:pos x="589" y="9"/>
                </a:cxn>
                <a:cxn ang="0">
                  <a:pos x="616" y="4"/>
                </a:cxn>
                <a:cxn ang="0">
                  <a:pos x="642" y="2"/>
                </a:cxn>
                <a:cxn ang="0">
                  <a:pos x="667" y="2"/>
                </a:cxn>
              </a:cxnLst>
              <a:rect l="0" t="0" r="r" b="b"/>
              <a:pathLst>
                <a:path w="667" h="566">
                  <a:moveTo>
                    <a:pt x="667" y="2"/>
                  </a:moveTo>
                  <a:cubicBezTo>
                    <a:pt x="652" y="1"/>
                    <a:pt x="652" y="1"/>
                    <a:pt x="652" y="1"/>
                  </a:cubicBezTo>
                  <a:cubicBezTo>
                    <a:pt x="644" y="1"/>
                    <a:pt x="635" y="0"/>
                    <a:pt x="627" y="1"/>
                  </a:cubicBezTo>
                  <a:cubicBezTo>
                    <a:pt x="618" y="1"/>
                    <a:pt x="609" y="2"/>
                    <a:pt x="600" y="3"/>
                  </a:cubicBezTo>
                  <a:cubicBezTo>
                    <a:pt x="591" y="4"/>
                    <a:pt x="582" y="6"/>
                    <a:pt x="572" y="8"/>
                  </a:cubicBezTo>
                  <a:cubicBezTo>
                    <a:pt x="563" y="10"/>
                    <a:pt x="553" y="12"/>
                    <a:pt x="543" y="15"/>
                  </a:cubicBezTo>
                  <a:cubicBezTo>
                    <a:pt x="542" y="16"/>
                    <a:pt x="541" y="16"/>
                    <a:pt x="540" y="16"/>
                  </a:cubicBezTo>
                  <a:cubicBezTo>
                    <a:pt x="539" y="17"/>
                    <a:pt x="537" y="17"/>
                    <a:pt x="536" y="17"/>
                  </a:cubicBezTo>
                  <a:cubicBezTo>
                    <a:pt x="535" y="18"/>
                    <a:pt x="534" y="18"/>
                    <a:pt x="533" y="18"/>
                  </a:cubicBezTo>
                  <a:cubicBezTo>
                    <a:pt x="532" y="19"/>
                    <a:pt x="531" y="19"/>
                    <a:pt x="530" y="20"/>
                  </a:cubicBezTo>
                  <a:cubicBezTo>
                    <a:pt x="491" y="33"/>
                    <a:pt x="452" y="52"/>
                    <a:pt x="411" y="78"/>
                  </a:cubicBezTo>
                  <a:cubicBezTo>
                    <a:pt x="368" y="106"/>
                    <a:pt x="323" y="142"/>
                    <a:pt x="279" y="184"/>
                  </a:cubicBezTo>
                  <a:cubicBezTo>
                    <a:pt x="232" y="230"/>
                    <a:pt x="185" y="283"/>
                    <a:pt x="139" y="344"/>
                  </a:cubicBezTo>
                  <a:cubicBezTo>
                    <a:pt x="90" y="409"/>
                    <a:pt x="43" y="482"/>
                    <a:pt x="0" y="562"/>
                  </a:cubicBezTo>
                  <a:cubicBezTo>
                    <a:pt x="21" y="566"/>
                    <a:pt x="21" y="566"/>
                    <a:pt x="21" y="566"/>
                  </a:cubicBezTo>
                  <a:cubicBezTo>
                    <a:pt x="64" y="486"/>
                    <a:pt x="110" y="413"/>
                    <a:pt x="159" y="347"/>
                  </a:cubicBezTo>
                  <a:cubicBezTo>
                    <a:pt x="204" y="286"/>
                    <a:pt x="251" y="232"/>
                    <a:pt x="298" y="186"/>
                  </a:cubicBezTo>
                  <a:cubicBezTo>
                    <a:pt x="342" y="143"/>
                    <a:pt x="386" y="108"/>
                    <a:pt x="429" y="80"/>
                  </a:cubicBezTo>
                  <a:cubicBezTo>
                    <a:pt x="469" y="53"/>
                    <a:pt x="508" y="34"/>
                    <a:pt x="546" y="21"/>
                  </a:cubicBezTo>
                  <a:cubicBezTo>
                    <a:pt x="547" y="20"/>
                    <a:pt x="548" y="20"/>
                    <a:pt x="550" y="20"/>
                  </a:cubicBezTo>
                  <a:cubicBezTo>
                    <a:pt x="551" y="19"/>
                    <a:pt x="552" y="19"/>
                    <a:pt x="553" y="18"/>
                  </a:cubicBezTo>
                  <a:cubicBezTo>
                    <a:pt x="554" y="18"/>
                    <a:pt x="555" y="18"/>
                    <a:pt x="556" y="17"/>
                  </a:cubicBezTo>
                  <a:cubicBezTo>
                    <a:pt x="557" y="17"/>
                    <a:pt x="558" y="17"/>
                    <a:pt x="559" y="16"/>
                  </a:cubicBezTo>
                  <a:cubicBezTo>
                    <a:pt x="569" y="13"/>
                    <a:pt x="579" y="11"/>
                    <a:pt x="589" y="9"/>
                  </a:cubicBezTo>
                  <a:cubicBezTo>
                    <a:pt x="598" y="7"/>
                    <a:pt x="607" y="5"/>
                    <a:pt x="616" y="4"/>
                  </a:cubicBezTo>
                  <a:cubicBezTo>
                    <a:pt x="625" y="3"/>
                    <a:pt x="634" y="2"/>
                    <a:pt x="642" y="2"/>
                  </a:cubicBezTo>
                  <a:cubicBezTo>
                    <a:pt x="651" y="1"/>
                    <a:pt x="659" y="1"/>
                    <a:pt x="667" y="2"/>
                  </a:cubicBez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4" name="Freeform 64"/>
            <p:cNvSpPr>
              <a:spLocks/>
            </p:cNvSpPr>
            <p:nvPr/>
          </p:nvSpPr>
          <p:spPr bwMode="auto">
            <a:xfrm>
              <a:off x="3851275" y="3881438"/>
              <a:ext cx="142875" cy="3175"/>
            </a:xfrm>
            <a:custGeom>
              <a:avLst/>
              <a:gdLst/>
              <a:ahLst/>
              <a:cxnLst>
                <a:cxn ang="0">
                  <a:pos x="38" y="1"/>
                </a:cxn>
                <a:cxn ang="0">
                  <a:pos x="32" y="1"/>
                </a:cxn>
                <a:cxn ang="0">
                  <a:pos x="25" y="1"/>
                </a:cxn>
                <a:cxn ang="0">
                  <a:pos x="19" y="1"/>
                </a:cxn>
                <a:cxn ang="0">
                  <a:pos x="12" y="1"/>
                </a:cxn>
                <a:cxn ang="0">
                  <a:pos x="0" y="1"/>
                </a:cxn>
                <a:cxn ang="0">
                  <a:pos x="7" y="0"/>
                </a:cxn>
                <a:cxn ang="0">
                  <a:pos x="14" y="0"/>
                </a:cxn>
                <a:cxn ang="0">
                  <a:pos x="20" y="0"/>
                </a:cxn>
                <a:cxn ang="0">
                  <a:pos x="27" y="0"/>
                </a:cxn>
                <a:cxn ang="0">
                  <a:pos x="38" y="1"/>
                </a:cxn>
              </a:cxnLst>
              <a:rect l="0" t="0" r="r" b="b"/>
              <a:pathLst>
                <a:path w="38" h="1">
                  <a:moveTo>
                    <a:pt x="38" y="1"/>
                  </a:moveTo>
                  <a:cubicBezTo>
                    <a:pt x="36" y="1"/>
                    <a:pt x="34" y="1"/>
                    <a:pt x="32" y="1"/>
                  </a:cubicBezTo>
                  <a:cubicBezTo>
                    <a:pt x="29" y="1"/>
                    <a:pt x="27" y="1"/>
                    <a:pt x="25" y="1"/>
                  </a:cubicBezTo>
                  <a:cubicBezTo>
                    <a:pt x="23" y="1"/>
                    <a:pt x="21" y="1"/>
                    <a:pt x="19" y="1"/>
                  </a:cubicBezTo>
                  <a:cubicBezTo>
                    <a:pt x="16" y="1"/>
                    <a:pt x="14" y="1"/>
                    <a:pt x="12" y="1"/>
                  </a:cubicBezTo>
                  <a:cubicBezTo>
                    <a:pt x="0" y="1"/>
                    <a:pt x="0" y="1"/>
                    <a:pt x="0" y="1"/>
                  </a:cubicBezTo>
                  <a:cubicBezTo>
                    <a:pt x="2" y="0"/>
                    <a:pt x="5" y="0"/>
                    <a:pt x="7" y="0"/>
                  </a:cubicBezTo>
                  <a:cubicBezTo>
                    <a:pt x="9" y="0"/>
                    <a:pt x="11" y="0"/>
                    <a:pt x="14" y="0"/>
                  </a:cubicBezTo>
                  <a:cubicBezTo>
                    <a:pt x="16" y="0"/>
                    <a:pt x="18" y="0"/>
                    <a:pt x="20" y="0"/>
                  </a:cubicBezTo>
                  <a:cubicBezTo>
                    <a:pt x="22" y="0"/>
                    <a:pt x="24" y="0"/>
                    <a:pt x="27" y="0"/>
                  </a:cubicBezTo>
                  <a:cubicBezTo>
                    <a:pt x="38" y="1"/>
                    <a:pt x="38" y="1"/>
                    <a:pt x="38" y="1"/>
                  </a:cubicBezTo>
                  <a:close/>
                </a:path>
              </a:pathLst>
            </a:custGeom>
            <a:solidFill>
              <a:srgbClr val="84848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5" name="Freeform 65"/>
            <p:cNvSpPr>
              <a:spLocks/>
            </p:cNvSpPr>
            <p:nvPr/>
          </p:nvSpPr>
          <p:spPr bwMode="auto">
            <a:xfrm>
              <a:off x="1739900" y="5519738"/>
              <a:ext cx="382588" cy="633412"/>
            </a:xfrm>
            <a:custGeom>
              <a:avLst/>
              <a:gdLst/>
              <a:ahLst/>
              <a:cxnLst>
                <a:cxn ang="0">
                  <a:pos x="102" y="3"/>
                </a:cxn>
                <a:cxn ang="0">
                  <a:pos x="80" y="42"/>
                </a:cxn>
                <a:cxn ang="0">
                  <a:pos x="59" y="82"/>
                </a:cxn>
                <a:cxn ang="0">
                  <a:pos x="37" y="125"/>
                </a:cxn>
                <a:cxn ang="0">
                  <a:pos x="17" y="169"/>
                </a:cxn>
                <a:cxn ang="0">
                  <a:pos x="0" y="166"/>
                </a:cxn>
                <a:cxn ang="0">
                  <a:pos x="21" y="122"/>
                </a:cxn>
                <a:cxn ang="0">
                  <a:pos x="43" y="79"/>
                </a:cxn>
                <a:cxn ang="0">
                  <a:pos x="64" y="39"/>
                </a:cxn>
                <a:cxn ang="0">
                  <a:pos x="86" y="0"/>
                </a:cxn>
                <a:cxn ang="0">
                  <a:pos x="102" y="3"/>
                </a:cxn>
              </a:cxnLst>
              <a:rect l="0" t="0" r="r" b="b"/>
              <a:pathLst>
                <a:path w="102" h="169">
                  <a:moveTo>
                    <a:pt x="102" y="3"/>
                  </a:moveTo>
                  <a:cubicBezTo>
                    <a:pt x="95" y="15"/>
                    <a:pt x="87" y="28"/>
                    <a:pt x="80" y="42"/>
                  </a:cubicBezTo>
                  <a:cubicBezTo>
                    <a:pt x="73" y="55"/>
                    <a:pt x="66" y="69"/>
                    <a:pt x="59" y="82"/>
                  </a:cubicBezTo>
                  <a:cubicBezTo>
                    <a:pt x="51" y="96"/>
                    <a:pt x="44" y="111"/>
                    <a:pt x="37" y="125"/>
                  </a:cubicBezTo>
                  <a:cubicBezTo>
                    <a:pt x="30" y="140"/>
                    <a:pt x="23" y="154"/>
                    <a:pt x="17" y="169"/>
                  </a:cubicBezTo>
                  <a:cubicBezTo>
                    <a:pt x="0" y="166"/>
                    <a:pt x="0" y="166"/>
                    <a:pt x="0" y="166"/>
                  </a:cubicBezTo>
                  <a:cubicBezTo>
                    <a:pt x="7" y="151"/>
                    <a:pt x="14" y="136"/>
                    <a:pt x="21" y="122"/>
                  </a:cubicBezTo>
                  <a:cubicBezTo>
                    <a:pt x="28" y="107"/>
                    <a:pt x="35" y="93"/>
                    <a:pt x="43" y="79"/>
                  </a:cubicBezTo>
                  <a:cubicBezTo>
                    <a:pt x="50" y="65"/>
                    <a:pt x="57" y="52"/>
                    <a:pt x="64" y="39"/>
                  </a:cubicBezTo>
                  <a:cubicBezTo>
                    <a:pt x="72" y="25"/>
                    <a:pt x="79" y="13"/>
                    <a:pt x="86" y="0"/>
                  </a:cubicBezTo>
                  <a:cubicBezTo>
                    <a:pt x="102" y="3"/>
                    <a:pt x="102" y="3"/>
                    <a:pt x="102" y="3"/>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6" name="Freeform 66"/>
            <p:cNvSpPr>
              <a:spLocks/>
            </p:cNvSpPr>
            <p:nvPr/>
          </p:nvSpPr>
          <p:spPr bwMode="auto">
            <a:xfrm>
              <a:off x="2438400" y="4421188"/>
              <a:ext cx="498475" cy="528637"/>
            </a:xfrm>
            <a:custGeom>
              <a:avLst/>
              <a:gdLst/>
              <a:ahLst/>
              <a:cxnLst>
                <a:cxn ang="0">
                  <a:pos x="15" y="141"/>
                </a:cxn>
                <a:cxn ang="0">
                  <a:pos x="0" y="139"/>
                </a:cxn>
                <a:cxn ang="0">
                  <a:pos x="31" y="99"/>
                </a:cxn>
                <a:cxn ang="0">
                  <a:pos x="61" y="63"/>
                </a:cxn>
                <a:cxn ang="0">
                  <a:pos x="90" y="30"/>
                </a:cxn>
                <a:cxn ang="0">
                  <a:pos x="119" y="0"/>
                </a:cxn>
                <a:cxn ang="0">
                  <a:pos x="133" y="2"/>
                </a:cxn>
                <a:cxn ang="0">
                  <a:pos x="105" y="32"/>
                </a:cxn>
                <a:cxn ang="0">
                  <a:pos x="75" y="65"/>
                </a:cxn>
                <a:cxn ang="0">
                  <a:pos x="46" y="101"/>
                </a:cxn>
                <a:cxn ang="0">
                  <a:pos x="15" y="141"/>
                </a:cxn>
              </a:cxnLst>
              <a:rect l="0" t="0" r="r" b="b"/>
              <a:pathLst>
                <a:path w="133" h="141">
                  <a:moveTo>
                    <a:pt x="15" y="141"/>
                  </a:moveTo>
                  <a:cubicBezTo>
                    <a:pt x="0" y="139"/>
                    <a:pt x="0" y="139"/>
                    <a:pt x="0" y="139"/>
                  </a:cubicBezTo>
                  <a:cubicBezTo>
                    <a:pt x="11" y="125"/>
                    <a:pt x="21" y="112"/>
                    <a:pt x="31" y="99"/>
                  </a:cubicBezTo>
                  <a:cubicBezTo>
                    <a:pt x="41" y="87"/>
                    <a:pt x="51" y="75"/>
                    <a:pt x="61" y="63"/>
                  </a:cubicBezTo>
                  <a:cubicBezTo>
                    <a:pt x="71" y="52"/>
                    <a:pt x="81" y="41"/>
                    <a:pt x="90" y="30"/>
                  </a:cubicBezTo>
                  <a:cubicBezTo>
                    <a:pt x="100" y="20"/>
                    <a:pt x="110" y="10"/>
                    <a:pt x="119" y="0"/>
                  </a:cubicBezTo>
                  <a:cubicBezTo>
                    <a:pt x="133" y="2"/>
                    <a:pt x="133" y="2"/>
                    <a:pt x="133" y="2"/>
                  </a:cubicBezTo>
                  <a:cubicBezTo>
                    <a:pt x="124" y="11"/>
                    <a:pt x="114" y="21"/>
                    <a:pt x="105" y="32"/>
                  </a:cubicBezTo>
                  <a:cubicBezTo>
                    <a:pt x="95" y="42"/>
                    <a:pt x="85" y="53"/>
                    <a:pt x="75" y="65"/>
                  </a:cubicBezTo>
                  <a:cubicBezTo>
                    <a:pt x="65" y="76"/>
                    <a:pt x="55" y="88"/>
                    <a:pt x="46" y="101"/>
                  </a:cubicBezTo>
                  <a:cubicBezTo>
                    <a:pt x="35" y="114"/>
                    <a:pt x="25" y="127"/>
                    <a:pt x="15" y="141"/>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7" name="Freeform 67"/>
            <p:cNvSpPr>
              <a:spLocks/>
            </p:cNvSpPr>
            <p:nvPr/>
          </p:nvSpPr>
          <p:spPr bwMode="auto">
            <a:xfrm>
              <a:off x="3221038" y="3940175"/>
              <a:ext cx="415925" cy="203200"/>
            </a:xfrm>
            <a:custGeom>
              <a:avLst/>
              <a:gdLst/>
              <a:ahLst/>
              <a:cxnLst>
                <a:cxn ang="0">
                  <a:pos x="13" y="54"/>
                </a:cxn>
                <a:cxn ang="0">
                  <a:pos x="0" y="53"/>
                </a:cxn>
                <a:cxn ang="0">
                  <a:pos x="22" y="38"/>
                </a:cxn>
                <a:cxn ang="0">
                  <a:pos x="44" y="25"/>
                </a:cxn>
                <a:cxn ang="0">
                  <a:pos x="65" y="14"/>
                </a:cxn>
                <a:cxn ang="0">
                  <a:pos x="86" y="5"/>
                </a:cxn>
                <a:cxn ang="0">
                  <a:pos x="89" y="4"/>
                </a:cxn>
                <a:cxn ang="0">
                  <a:pos x="92" y="3"/>
                </a:cxn>
                <a:cxn ang="0">
                  <a:pos x="95" y="1"/>
                </a:cxn>
                <a:cxn ang="0">
                  <a:pos x="98" y="0"/>
                </a:cxn>
                <a:cxn ang="0">
                  <a:pos x="98" y="0"/>
                </a:cxn>
                <a:cxn ang="0">
                  <a:pos x="99" y="0"/>
                </a:cxn>
                <a:cxn ang="0">
                  <a:pos x="99" y="0"/>
                </a:cxn>
                <a:cxn ang="0">
                  <a:pos x="99" y="0"/>
                </a:cxn>
                <a:cxn ang="0">
                  <a:pos x="111" y="1"/>
                </a:cxn>
                <a:cxn ang="0">
                  <a:pos x="111" y="1"/>
                </a:cxn>
                <a:cxn ang="0">
                  <a:pos x="111" y="1"/>
                </a:cxn>
                <a:cxn ang="0">
                  <a:pos x="111" y="1"/>
                </a:cxn>
                <a:cxn ang="0">
                  <a:pos x="110" y="1"/>
                </a:cxn>
                <a:cxn ang="0">
                  <a:pos x="107" y="2"/>
                </a:cxn>
                <a:cxn ang="0">
                  <a:pos x="105" y="3"/>
                </a:cxn>
                <a:cxn ang="0">
                  <a:pos x="102" y="4"/>
                </a:cxn>
                <a:cxn ang="0">
                  <a:pos x="99" y="6"/>
                </a:cxn>
                <a:cxn ang="0">
                  <a:pos x="78" y="15"/>
                </a:cxn>
                <a:cxn ang="0">
                  <a:pos x="57" y="26"/>
                </a:cxn>
                <a:cxn ang="0">
                  <a:pos x="35" y="39"/>
                </a:cxn>
                <a:cxn ang="0">
                  <a:pos x="13" y="54"/>
                </a:cxn>
              </a:cxnLst>
              <a:rect l="0" t="0" r="r" b="b"/>
              <a:pathLst>
                <a:path w="111" h="54">
                  <a:moveTo>
                    <a:pt x="13" y="54"/>
                  </a:moveTo>
                  <a:cubicBezTo>
                    <a:pt x="0" y="53"/>
                    <a:pt x="0" y="53"/>
                    <a:pt x="0" y="53"/>
                  </a:cubicBezTo>
                  <a:cubicBezTo>
                    <a:pt x="7" y="48"/>
                    <a:pt x="15" y="43"/>
                    <a:pt x="22" y="38"/>
                  </a:cubicBezTo>
                  <a:cubicBezTo>
                    <a:pt x="30" y="34"/>
                    <a:pt x="37" y="29"/>
                    <a:pt x="44" y="25"/>
                  </a:cubicBezTo>
                  <a:cubicBezTo>
                    <a:pt x="51" y="21"/>
                    <a:pt x="58" y="18"/>
                    <a:pt x="65" y="14"/>
                  </a:cubicBezTo>
                  <a:cubicBezTo>
                    <a:pt x="72" y="11"/>
                    <a:pt x="79" y="8"/>
                    <a:pt x="86" y="5"/>
                  </a:cubicBezTo>
                  <a:cubicBezTo>
                    <a:pt x="87" y="4"/>
                    <a:pt x="88" y="4"/>
                    <a:pt x="89" y="4"/>
                  </a:cubicBezTo>
                  <a:cubicBezTo>
                    <a:pt x="90" y="3"/>
                    <a:pt x="91" y="3"/>
                    <a:pt x="92" y="3"/>
                  </a:cubicBezTo>
                  <a:cubicBezTo>
                    <a:pt x="93" y="2"/>
                    <a:pt x="94" y="2"/>
                    <a:pt x="95" y="1"/>
                  </a:cubicBezTo>
                  <a:cubicBezTo>
                    <a:pt x="96" y="1"/>
                    <a:pt x="97" y="1"/>
                    <a:pt x="98" y="0"/>
                  </a:cubicBezTo>
                  <a:cubicBezTo>
                    <a:pt x="98" y="0"/>
                    <a:pt x="98" y="0"/>
                    <a:pt x="98" y="0"/>
                  </a:cubicBezTo>
                  <a:cubicBezTo>
                    <a:pt x="98" y="0"/>
                    <a:pt x="98" y="0"/>
                    <a:pt x="99" y="0"/>
                  </a:cubicBezTo>
                  <a:cubicBezTo>
                    <a:pt x="99" y="0"/>
                    <a:pt x="99" y="0"/>
                    <a:pt x="99" y="0"/>
                  </a:cubicBezTo>
                  <a:cubicBezTo>
                    <a:pt x="99" y="0"/>
                    <a:pt x="99" y="0"/>
                    <a:pt x="99" y="0"/>
                  </a:cubicBezTo>
                  <a:cubicBezTo>
                    <a:pt x="111" y="1"/>
                    <a:pt x="111" y="1"/>
                    <a:pt x="111" y="1"/>
                  </a:cubicBezTo>
                  <a:cubicBezTo>
                    <a:pt x="111" y="1"/>
                    <a:pt x="111" y="1"/>
                    <a:pt x="111" y="1"/>
                  </a:cubicBezTo>
                  <a:cubicBezTo>
                    <a:pt x="111" y="1"/>
                    <a:pt x="111" y="1"/>
                    <a:pt x="111" y="1"/>
                  </a:cubicBezTo>
                  <a:cubicBezTo>
                    <a:pt x="111" y="1"/>
                    <a:pt x="111" y="1"/>
                    <a:pt x="111" y="1"/>
                  </a:cubicBezTo>
                  <a:cubicBezTo>
                    <a:pt x="111" y="1"/>
                    <a:pt x="110" y="1"/>
                    <a:pt x="110" y="1"/>
                  </a:cubicBezTo>
                  <a:cubicBezTo>
                    <a:pt x="109" y="1"/>
                    <a:pt x="108" y="2"/>
                    <a:pt x="107" y="2"/>
                  </a:cubicBezTo>
                  <a:cubicBezTo>
                    <a:pt x="106" y="3"/>
                    <a:pt x="105" y="3"/>
                    <a:pt x="105" y="3"/>
                  </a:cubicBezTo>
                  <a:cubicBezTo>
                    <a:pt x="104" y="4"/>
                    <a:pt x="103" y="4"/>
                    <a:pt x="102" y="4"/>
                  </a:cubicBezTo>
                  <a:cubicBezTo>
                    <a:pt x="101" y="5"/>
                    <a:pt x="100" y="5"/>
                    <a:pt x="99" y="6"/>
                  </a:cubicBezTo>
                  <a:cubicBezTo>
                    <a:pt x="92" y="9"/>
                    <a:pt x="85" y="12"/>
                    <a:pt x="78" y="15"/>
                  </a:cubicBezTo>
                  <a:cubicBezTo>
                    <a:pt x="71" y="18"/>
                    <a:pt x="64" y="22"/>
                    <a:pt x="57" y="26"/>
                  </a:cubicBezTo>
                  <a:cubicBezTo>
                    <a:pt x="50" y="30"/>
                    <a:pt x="43" y="34"/>
                    <a:pt x="35" y="39"/>
                  </a:cubicBezTo>
                  <a:cubicBezTo>
                    <a:pt x="28" y="44"/>
                    <a:pt x="21" y="49"/>
                    <a:pt x="13" y="54"/>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8" name="Freeform 68"/>
            <p:cNvSpPr>
              <a:spLocks/>
            </p:cNvSpPr>
            <p:nvPr/>
          </p:nvSpPr>
          <p:spPr bwMode="auto">
            <a:xfrm>
              <a:off x="3851275" y="3881438"/>
              <a:ext cx="142875" cy="3175"/>
            </a:xfrm>
            <a:custGeom>
              <a:avLst/>
              <a:gdLst/>
              <a:ahLst/>
              <a:cxnLst>
                <a:cxn ang="0">
                  <a:pos x="38" y="1"/>
                </a:cxn>
                <a:cxn ang="0">
                  <a:pos x="32" y="1"/>
                </a:cxn>
                <a:cxn ang="0">
                  <a:pos x="25" y="1"/>
                </a:cxn>
                <a:cxn ang="0">
                  <a:pos x="19" y="1"/>
                </a:cxn>
                <a:cxn ang="0">
                  <a:pos x="12" y="1"/>
                </a:cxn>
                <a:cxn ang="0">
                  <a:pos x="0" y="1"/>
                </a:cxn>
                <a:cxn ang="0">
                  <a:pos x="7" y="0"/>
                </a:cxn>
                <a:cxn ang="0">
                  <a:pos x="14" y="0"/>
                </a:cxn>
                <a:cxn ang="0">
                  <a:pos x="20" y="0"/>
                </a:cxn>
                <a:cxn ang="0">
                  <a:pos x="27" y="0"/>
                </a:cxn>
                <a:cxn ang="0">
                  <a:pos x="38" y="1"/>
                </a:cxn>
              </a:cxnLst>
              <a:rect l="0" t="0" r="r" b="b"/>
              <a:pathLst>
                <a:path w="38" h="1">
                  <a:moveTo>
                    <a:pt x="38" y="1"/>
                  </a:moveTo>
                  <a:cubicBezTo>
                    <a:pt x="36" y="1"/>
                    <a:pt x="34" y="1"/>
                    <a:pt x="32" y="1"/>
                  </a:cubicBezTo>
                  <a:cubicBezTo>
                    <a:pt x="29" y="1"/>
                    <a:pt x="27" y="1"/>
                    <a:pt x="25" y="1"/>
                  </a:cubicBezTo>
                  <a:cubicBezTo>
                    <a:pt x="23" y="1"/>
                    <a:pt x="21" y="1"/>
                    <a:pt x="19" y="1"/>
                  </a:cubicBezTo>
                  <a:cubicBezTo>
                    <a:pt x="16" y="1"/>
                    <a:pt x="14" y="1"/>
                    <a:pt x="12" y="1"/>
                  </a:cubicBezTo>
                  <a:cubicBezTo>
                    <a:pt x="0" y="1"/>
                    <a:pt x="0" y="1"/>
                    <a:pt x="0" y="1"/>
                  </a:cubicBezTo>
                  <a:cubicBezTo>
                    <a:pt x="2" y="0"/>
                    <a:pt x="5" y="0"/>
                    <a:pt x="7" y="0"/>
                  </a:cubicBezTo>
                  <a:cubicBezTo>
                    <a:pt x="9" y="0"/>
                    <a:pt x="11" y="0"/>
                    <a:pt x="14" y="0"/>
                  </a:cubicBezTo>
                  <a:cubicBezTo>
                    <a:pt x="16" y="0"/>
                    <a:pt x="18" y="0"/>
                    <a:pt x="20" y="0"/>
                  </a:cubicBezTo>
                  <a:cubicBezTo>
                    <a:pt x="22" y="0"/>
                    <a:pt x="24" y="0"/>
                    <a:pt x="27" y="0"/>
                  </a:cubicBezTo>
                  <a:cubicBezTo>
                    <a:pt x="38" y="1"/>
                    <a:pt x="38" y="1"/>
                    <a:pt x="38" y="1"/>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89" name="Freeform 69"/>
            <p:cNvSpPr>
              <a:spLocks/>
            </p:cNvSpPr>
            <p:nvPr/>
          </p:nvSpPr>
          <p:spPr bwMode="auto">
            <a:xfrm>
              <a:off x="2606675" y="2058988"/>
              <a:ext cx="4121150" cy="4799012"/>
            </a:xfrm>
            <a:custGeom>
              <a:avLst/>
              <a:gdLst/>
              <a:ahLst/>
              <a:cxnLst>
                <a:cxn ang="0">
                  <a:pos x="1096" y="68"/>
                </a:cxn>
                <a:cxn ang="0">
                  <a:pos x="1078" y="235"/>
                </a:cxn>
                <a:cxn ang="0">
                  <a:pos x="1070" y="253"/>
                </a:cxn>
                <a:cxn ang="0">
                  <a:pos x="1058" y="252"/>
                </a:cxn>
                <a:cxn ang="0">
                  <a:pos x="1044" y="218"/>
                </a:cxn>
                <a:cxn ang="0">
                  <a:pos x="1034" y="208"/>
                </a:cxn>
                <a:cxn ang="0">
                  <a:pos x="1014" y="266"/>
                </a:cxn>
                <a:cxn ang="0">
                  <a:pos x="998" y="382"/>
                </a:cxn>
                <a:cxn ang="0">
                  <a:pos x="981" y="429"/>
                </a:cxn>
                <a:cxn ang="0">
                  <a:pos x="978" y="433"/>
                </a:cxn>
                <a:cxn ang="0">
                  <a:pos x="945" y="398"/>
                </a:cxn>
                <a:cxn ang="0">
                  <a:pos x="918" y="302"/>
                </a:cxn>
                <a:cxn ang="0">
                  <a:pos x="895" y="288"/>
                </a:cxn>
                <a:cxn ang="0">
                  <a:pos x="892" y="290"/>
                </a:cxn>
                <a:cxn ang="0">
                  <a:pos x="857" y="386"/>
                </a:cxn>
                <a:cxn ang="0">
                  <a:pos x="824" y="587"/>
                </a:cxn>
                <a:cxn ang="0">
                  <a:pos x="780" y="699"/>
                </a:cxn>
                <a:cxn ang="0">
                  <a:pos x="776" y="704"/>
                </a:cxn>
                <a:cxn ang="0">
                  <a:pos x="768" y="715"/>
                </a:cxn>
                <a:cxn ang="0">
                  <a:pos x="712" y="742"/>
                </a:cxn>
                <a:cxn ang="0">
                  <a:pos x="623" y="642"/>
                </a:cxn>
                <a:cxn ang="0">
                  <a:pos x="471" y="636"/>
                </a:cxn>
                <a:cxn ang="0">
                  <a:pos x="465" y="640"/>
                </a:cxn>
                <a:cxn ang="0">
                  <a:pos x="310" y="817"/>
                </a:cxn>
                <a:cxn ang="0">
                  <a:pos x="116" y="1280"/>
                </a:cxn>
                <a:cxn ang="0">
                  <a:pos x="155" y="895"/>
                </a:cxn>
                <a:cxn ang="0">
                  <a:pos x="456" y="520"/>
                </a:cxn>
                <a:cxn ang="0">
                  <a:pos x="464" y="516"/>
                </a:cxn>
                <a:cxn ang="0">
                  <a:pos x="595" y="510"/>
                </a:cxn>
                <a:cxn ang="0">
                  <a:pos x="700" y="638"/>
                </a:cxn>
                <a:cxn ang="0">
                  <a:pos x="763" y="641"/>
                </a:cxn>
                <a:cxn ang="0">
                  <a:pos x="773" y="630"/>
                </a:cxn>
                <a:cxn ang="0">
                  <a:pos x="812" y="541"/>
                </a:cxn>
                <a:cxn ang="0">
                  <a:pos x="843" y="349"/>
                </a:cxn>
                <a:cxn ang="0">
                  <a:pos x="890" y="231"/>
                </a:cxn>
                <a:cxn ang="0">
                  <a:pos x="894" y="230"/>
                </a:cxn>
                <a:cxn ang="0">
                  <a:pos x="923" y="251"/>
                </a:cxn>
                <a:cxn ang="0">
                  <a:pos x="951" y="356"/>
                </a:cxn>
                <a:cxn ang="0">
                  <a:pos x="977" y="387"/>
                </a:cxn>
                <a:cxn ang="0">
                  <a:pos x="999" y="324"/>
                </a:cxn>
                <a:cxn ang="0">
                  <a:pos x="1017" y="200"/>
                </a:cxn>
                <a:cxn ang="0">
                  <a:pos x="1037" y="171"/>
                </a:cxn>
                <a:cxn ang="0">
                  <a:pos x="1050" y="196"/>
                </a:cxn>
                <a:cxn ang="0">
                  <a:pos x="1063" y="223"/>
                </a:cxn>
                <a:cxn ang="0">
                  <a:pos x="1072" y="218"/>
                </a:cxn>
                <a:cxn ang="0">
                  <a:pos x="1082" y="170"/>
                </a:cxn>
                <a:cxn ang="0">
                  <a:pos x="1096" y="0"/>
                </a:cxn>
              </a:cxnLst>
              <a:rect l="0" t="0" r="r" b="b"/>
              <a:pathLst>
                <a:path w="1099" h="1280">
                  <a:moveTo>
                    <a:pt x="1096" y="0"/>
                  </a:moveTo>
                  <a:cubicBezTo>
                    <a:pt x="1099" y="14"/>
                    <a:pt x="1099" y="14"/>
                    <a:pt x="1099" y="14"/>
                  </a:cubicBezTo>
                  <a:cubicBezTo>
                    <a:pt x="1098" y="29"/>
                    <a:pt x="1097" y="48"/>
                    <a:pt x="1096" y="68"/>
                  </a:cubicBezTo>
                  <a:cubicBezTo>
                    <a:pt x="1094" y="89"/>
                    <a:pt x="1092" y="112"/>
                    <a:pt x="1091" y="134"/>
                  </a:cubicBezTo>
                  <a:cubicBezTo>
                    <a:pt x="1089" y="156"/>
                    <a:pt x="1087" y="177"/>
                    <a:pt x="1084" y="195"/>
                  </a:cubicBezTo>
                  <a:cubicBezTo>
                    <a:pt x="1082" y="213"/>
                    <a:pt x="1080" y="228"/>
                    <a:pt x="1078" y="235"/>
                  </a:cubicBezTo>
                  <a:cubicBezTo>
                    <a:pt x="1077" y="238"/>
                    <a:pt x="1076" y="240"/>
                    <a:pt x="1075" y="243"/>
                  </a:cubicBezTo>
                  <a:cubicBezTo>
                    <a:pt x="1075" y="245"/>
                    <a:pt x="1074" y="247"/>
                    <a:pt x="1073" y="249"/>
                  </a:cubicBezTo>
                  <a:cubicBezTo>
                    <a:pt x="1072" y="250"/>
                    <a:pt x="1071" y="252"/>
                    <a:pt x="1070" y="253"/>
                  </a:cubicBezTo>
                  <a:cubicBezTo>
                    <a:pt x="1069" y="254"/>
                    <a:pt x="1068" y="255"/>
                    <a:pt x="1067" y="256"/>
                  </a:cubicBezTo>
                  <a:cubicBezTo>
                    <a:pt x="1066" y="257"/>
                    <a:pt x="1064" y="257"/>
                    <a:pt x="1063" y="256"/>
                  </a:cubicBezTo>
                  <a:cubicBezTo>
                    <a:pt x="1061" y="255"/>
                    <a:pt x="1059" y="254"/>
                    <a:pt x="1058" y="252"/>
                  </a:cubicBezTo>
                  <a:cubicBezTo>
                    <a:pt x="1056" y="249"/>
                    <a:pt x="1054" y="246"/>
                    <a:pt x="1053" y="243"/>
                  </a:cubicBezTo>
                  <a:cubicBezTo>
                    <a:pt x="1051" y="239"/>
                    <a:pt x="1049" y="234"/>
                    <a:pt x="1048" y="228"/>
                  </a:cubicBezTo>
                  <a:cubicBezTo>
                    <a:pt x="1047" y="224"/>
                    <a:pt x="1046" y="221"/>
                    <a:pt x="1044" y="218"/>
                  </a:cubicBezTo>
                  <a:cubicBezTo>
                    <a:pt x="1043" y="216"/>
                    <a:pt x="1042" y="214"/>
                    <a:pt x="1041" y="212"/>
                  </a:cubicBezTo>
                  <a:cubicBezTo>
                    <a:pt x="1040" y="210"/>
                    <a:pt x="1039" y="209"/>
                    <a:pt x="1037" y="208"/>
                  </a:cubicBezTo>
                  <a:cubicBezTo>
                    <a:pt x="1036" y="208"/>
                    <a:pt x="1035" y="208"/>
                    <a:pt x="1034" y="208"/>
                  </a:cubicBezTo>
                  <a:cubicBezTo>
                    <a:pt x="1031" y="209"/>
                    <a:pt x="1029" y="211"/>
                    <a:pt x="1027" y="216"/>
                  </a:cubicBezTo>
                  <a:cubicBezTo>
                    <a:pt x="1024" y="220"/>
                    <a:pt x="1022" y="227"/>
                    <a:pt x="1020" y="235"/>
                  </a:cubicBezTo>
                  <a:cubicBezTo>
                    <a:pt x="1018" y="244"/>
                    <a:pt x="1016" y="254"/>
                    <a:pt x="1014" y="266"/>
                  </a:cubicBezTo>
                  <a:cubicBezTo>
                    <a:pt x="1012" y="279"/>
                    <a:pt x="1010" y="293"/>
                    <a:pt x="1009" y="309"/>
                  </a:cubicBezTo>
                  <a:cubicBezTo>
                    <a:pt x="1008" y="323"/>
                    <a:pt x="1006" y="336"/>
                    <a:pt x="1004" y="348"/>
                  </a:cubicBezTo>
                  <a:cubicBezTo>
                    <a:pt x="1003" y="361"/>
                    <a:pt x="1001" y="372"/>
                    <a:pt x="998" y="382"/>
                  </a:cubicBezTo>
                  <a:cubicBezTo>
                    <a:pt x="996" y="392"/>
                    <a:pt x="994" y="401"/>
                    <a:pt x="991" y="409"/>
                  </a:cubicBezTo>
                  <a:cubicBezTo>
                    <a:pt x="988" y="417"/>
                    <a:pt x="985" y="423"/>
                    <a:pt x="982" y="428"/>
                  </a:cubicBezTo>
                  <a:cubicBezTo>
                    <a:pt x="982" y="428"/>
                    <a:pt x="982" y="429"/>
                    <a:pt x="981" y="429"/>
                  </a:cubicBezTo>
                  <a:cubicBezTo>
                    <a:pt x="981" y="430"/>
                    <a:pt x="981" y="430"/>
                    <a:pt x="980" y="431"/>
                  </a:cubicBezTo>
                  <a:cubicBezTo>
                    <a:pt x="980" y="431"/>
                    <a:pt x="980" y="431"/>
                    <a:pt x="979" y="432"/>
                  </a:cubicBezTo>
                  <a:cubicBezTo>
                    <a:pt x="979" y="432"/>
                    <a:pt x="979" y="433"/>
                    <a:pt x="978" y="433"/>
                  </a:cubicBezTo>
                  <a:cubicBezTo>
                    <a:pt x="975" y="436"/>
                    <a:pt x="971" y="438"/>
                    <a:pt x="967" y="436"/>
                  </a:cubicBezTo>
                  <a:cubicBezTo>
                    <a:pt x="963" y="435"/>
                    <a:pt x="960" y="431"/>
                    <a:pt x="956" y="425"/>
                  </a:cubicBezTo>
                  <a:cubicBezTo>
                    <a:pt x="952" y="419"/>
                    <a:pt x="948" y="410"/>
                    <a:pt x="945" y="398"/>
                  </a:cubicBezTo>
                  <a:cubicBezTo>
                    <a:pt x="941" y="387"/>
                    <a:pt x="938" y="373"/>
                    <a:pt x="935" y="356"/>
                  </a:cubicBezTo>
                  <a:cubicBezTo>
                    <a:pt x="933" y="344"/>
                    <a:pt x="930" y="334"/>
                    <a:pt x="927" y="325"/>
                  </a:cubicBezTo>
                  <a:cubicBezTo>
                    <a:pt x="925" y="316"/>
                    <a:pt x="922" y="308"/>
                    <a:pt x="918" y="302"/>
                  </a:cubicBezTo>
                  <a:cubicBezTo>
                    <a:pt x="915" y="296"/>
                    <a:pt x="911" y="292"/>
                    <a:pt x="908" y="289"/>
                  </a:cubicBezTo>
                  <a:cubicBezTo>
                    <a:pt x="904" y="287"/>
                    <a:pt x="900" y="286"/>
                    <a:pt x="896" y="288"/>
                  </a:cubicBezTo>
                  <a:cubicBezTo>
                    <a:pt x="896" y="288"/>
                    <a:pt x="895" y="288"/>
                    <a:pt x="895" y="288"/>
                  </a:cubicBezTo>
                  <a:cubicBezTo>
                    <a:pt x="895" y="288"/>
                    <a:pt x="895" y="288"/>
                    <a:pt x="894" y="289"/>
                  </a:cubicBezTo>
                  <a:cubicBezTo>
                    <a:pt x="894" y="289"/>
                    <a:pt x="894" y="289"/>
                    <a:pt x="893" y="289"/>
                  </a:cubicBezTo>
                  <a:cubicBezTo>
                    <a:pt x="893" y="289"/>
                    <a:pt x="893" y="290"/>
                    <a:pt x="892" y="290"/>
                  </a:cubicBezTo>
                  <a:cubicBezTo>
                    <a:pt x="888" y="293"/>
                    <a:pt x="884" y="299"/>
                    <a:pt x="879" y="307"/>
                  </a:cubicBezTo>
                  <a:cubicBezTo>
                    <a:pt x="875" y="316"/>
                    <a:pt x="871" y="327"/>
                    <a:pt x="867" y="340"/>
                  </a:cubicBezTo>
                  <a:cubicBezTo>
                    <a:pt x="863" y="353"/>
                    <a:pt x="860" y="369"/>
                    <a:pt x="857" y="386"/>
                  </a:cubicBezTo>
                  <a:cubicBezTo>
                    <a:pt x="853" y="403"/>
                    <a:pt x="851" y="423"/>
                    <a:pt x="849" y="444"/>
                  </a:cubicBezTo>
                  <a:cubicBezTo>
                    <a:pt x="846" y="470"/>
                    <a:pt x="843" y="495"/>
                    <a:pt x="839" y="518"/>
                  </a:cubicBezTo>
                  <a:cubicBezTo>
                    <a:pt x="835" y="543"/>
                    <a:pt x="830" y="566"/>
                    <a:pt x="824" y="587"/>
                  </a:cubicBezTo>
                  <a:cubicBezTo>
                    <a:pt x="819" y="609"/>
                    <a:pt x="812" y="629"/>
                    <a:pt x="805" y="647"/>
                  </a:cubicBezTo>
                  <a:cubicBezTo>
                    <a:pt x="798" y="666"/>
                    <a:pt x="790" y="683"/>
                    <a:pt x="781" y="697"/>
                  </a:cubicBezTo>
                  <a:cubicBezTo>
                    <a:pt x="780" y="698"/>
                    <a:pt x="780" y="698"/>
                    <a:pt x="780" y="699"/>
                  </a:cubicBezTo>
                  <a:cubicBezTo>
                    <a:pt x="779" y="699"/>
                    <a:pt x="779" y="700"/>
                    <a:pt x="779" y="701"/>
                  </a:cubicBezTo>
                  <a:cubicBezTo>
                    <a:pt x="778" y="701"/>
                    <a:pt x="778" y="702"/>
                    <a:pt x="777" y="702"/>
                  </a:cubicBezTo>
                  <a:cubicBezTo>
                    <a:pt x="777" y="703"/>
                    <a:pt x="777" y="703"/>
                    <a:pt x="776" y="704"/>
                  </a:cubicBezTo>
                  <a:cubicBezTo>
                    <a:pt x="775" y="705"/>
                    <a:pt x="775" y="706"/>
                    <a:pt x="774" y="708"/>
                  </a:cubicBezTo>
                  <a:cubicBezTo>
                    <a:pt x="773" y="709"/>
                    <a:pt x="772" y="710"/>
                    <a:pt x="771" y="711"/>
                  </a:cubicBezTo>
                  <a:cubicBezTo>
                    <a:pt x="770" y="712"/>
                    <a:pt x="769" y="714"/>
                    <a:pt x="768" y="715"/>
                  </a:cubicBezTo>
                  <a:cubicBezTo>
                    <a:pt x="767" y="716"/>
                    <a:pt x="766" y="717"/>
                    <a:pt x="766" y="718"/>
                  </a:cubicBezTo>
                  <a:cubicBezTo>
                    <a:pt x="757" y="727"/>
                    <a:pt x="749" y="734"/>
                    <a:pt x="740" y="738"/>
                  </a:cubicBezTo>
                  <a:cubicBezTo>
                    <a:pt x="731" y="742"/>
                    <a:pt x="721" y="744"/>
                    <a:pt x="712" y="742"/>
                  </a:cubicBezTo>
                  <a:cubicBezTo>
                    <a:pt x="703" y="740"/>
                    <a:pt x="693" y="734"/>
                    <a:pt x="684" y="726"/>
                  </a:cubicBezTo>
                  <a:cubicBezTo>
                    <a:pt x="674" y="717"/>
                    <a:pt x="665" y="704"/>
                    <a:pt x="656" y="687"/>
                  </a:cubicBezTo>
                  <a:cubicBezTo>
                    <a:pt x="646" y="669"/>
                    <a:pt x="635" y="654"/>
                    <a:pt x="623" y="642"/>
                  </a:cubicBezTo>
                  <a:cubicBezTo>
                    <a:pt x="610" y="630"/>
                    <a:pt x="596" y="621"/>
                    <a:pt x="582" y="615"/>
                  </a:cubicBezTo>
                  <a:cubicBezTo>
                    <a:pt x="566" y="610"/>
                    <a:pt x="549" y="609"/>
                    <a:pt x="531" y="612"/>
                  </a:cubicBezTo>
                  <a:cubicBezTo>
                    <a:pt x="512" y="615"/>
                    <a:pt x="492" y="623"/>
                    <a:pt x="471" y="636"/>
                  </a:cubicBezTo>
                  <a:cubicBezTo>
                    <a:pt x="470" y="636"/>
                    <a:pt x="470" y="637"/>
                    <a:pt x="469" y="637"/>
                  </a:cubicBezTo>
                  <a:cubicBezTo>
                    <a:pt x="468" y="638"/>
                    <a:pt x="467" y="638"/>
                    <a:pt x="467" y="639"/>
                  </a:cubicBezTo>
                  <a:cubicBezTo>
                    <a:pt x="466" y="639"/>
                    <a:pt x="465" y="639"/>
                    <a:pt x="465" y="640"/>
                  </a:cubicBezTo>
                  <a:cubicBezTo>
                    <a:pt x="464" y="640"/>
                    <a:pt x="463" y="641"/>
                    <a:pt x="463" y="641"/>
                  </a:cubicBezTo>
                  <a:cubicBezTo>
                    <a:pt x="439" y="657"/>
                    <a:pt x="414" y="679"/>
                    <a:pt x="390" y="708"/>
                  </a:cubicBezTo>
                  <a:cubicBezTo>
                    <a:pt x="363" y="737"/>
                    <a:pt x="336" y="774"/>
                    <a:pt x="310" y="817"/>
                  </a:cubicBezTo>
                  <a:cubicBezTo>
                    <a:pt x="281" y="862"/>
                    <a:pt x="253" y="914"/>
                    <a:pt x="226" y="973"/>
                  </a:cubicBezTo>
                  <a:cubicBezTo>
                    <a:pt x="201" y="1027"/>
                    <a:pt x="177" y="1087"/>
                    <a:pt x="155" y="1151"/>
                  </a:cubicBezTo>
                  <a:cubicBezTo>
                    <a:pt x="152" y="1159"/>
                    <a:pt x="119" y="1271"/>
                    <a:pt x="116" y="1280"/>
                  </a:cubicBezTo>
                  <a:cubicBezTo>
                    <a:pt x="0" y="1280"/>
                    <a:pt x="0" y="1280"/>
                    <a:pt x="0" y="1280"/>
                  </a:cubicBezTo>
                  <a:cubicBezTo>
                    <a:pt x="2" y="1274"/>
                    <a:pt x="47" y="1140"/>
                    <a:pt x="49" y="1133"/>
                  </a:cubicBezTo>
                  <a:cubicBezTo>
                    <a:pt x="82" y="1047"/>
                    <a:pt x="119" y="966"/>
                    <a:pt x="155" y="895"/>
                  </a:cubicBezTo>
                  <a:cubicBezTo>
                    <a:pt x="191" y="824"/>
                    <a:pt x="228" y="762"/>
                    <a:pt x="265" y="709"/>
                  </a:cubicBezTo>
                  <a:cubicBezTo>
                    <a:pt x="299" y="660"/>
                    <a:pt x="334" y="620"/>
                    <a:pt x="367" y="588"/>
                  </a:cubicBezTo>
                  <a:cubicBezTo>
                    <a:pt x="397" y="558"/>
                    <a:pt x="427" y="535"/>
                    <a:pt x="456" y="520"/>
                  </a:cubicBezTo>
                  <a:cubicBezTo>
                    <a:pt x="457" y="520"/>
                    <a:pt x="458" y="519"/>
                    <a:pt x="459" y="519"/>
                  </a:cubicBezTo>
                  <a:cubicBezTo>
                    <a:pt x="459" y="518"/>
                    <a:pt x="460" y="518"/>
                    <a:pt x="461" y="518"/>
                  </a:cubicBezTo>
                  <a:cubicBezTo>
                    <a:pt x="462" y="517"/>
                    <a:pt x="463" y="517"/>
                    <a:pt x="464" y="516"/>
                  </a:cubicBezTo>
                  <a:cubicBezTo>
                    <a:pt x="464" y="516"/>
                    <a:pt x="465" y="516"/>
                    <a:pt x="466" y="515"/>
                  </a:cubicBezTo>
                  <a:cubicBezTo>
                    <a:pt x="492" y="503"/>
                    <a:pt x="515" y="497"/>
                    <a:pt x="537" y="497"/>
                  </a:cubicBezTo>
                  <a:cubicBezTo>
                    <a:pt x="558" y="497"/>
                    <a:pt x="578" y="501"/>
                    <a:pt x="595" y="510"/>
                  </a:cubicBezTo>
                  <a:cubicBezTo>
                    <a:pt x="612" y="519"/>
                    <a:pt x="628" y="532"/>
                    <a:pt x="642" y="548"/>
                  </a:cubicBezTo>
                  <a:cubicBezTo>
                    <a:pt x="655" y="564"/>
                    <a:pt x="668" y="583"/>
                    <a:pt x="679" y="605"/>
                  </a:cubicBezTo>
                  <a:cubicBezTo>
                    <a:pt x="685" y="619"/>
                    <a:pt x="692" y="630"/>
                    <a:pt x="700" y="638"/>
                  </a:cubicBezTo>
                  <a:cubicBezTo>
                    <a:pt x="707" y="646"/>
                    <a:pt x="714" y="651"/>
                    <a:pt x="721" y="653"/>
                  </a:cubicBezTo>
                  <a:cubicBezTo>
                    <a:pt x="728" y="656"/>
                    <a:pt x="736" y="656"/>
                    <a:pt x="743" y="654"/>
                  </a:cubicBezTo>
                  <a:cubicBezTo>
                    <a:pt x="750" y="652"/>
                    <a:pt x="757" y="647"/>
                    <a:pt x="763" y="641"/>
                  </a:cubicBezTo>
                  <a:cubicBezTo>
                    <a:pt x="764" y="640"/>
                    <a:pt x="765" y="639"/>
                    <a:pt x="767" y="638"/>
                  </a:cubicBezTo>
                  <a:cubicBezTo>
                    <a:pt x="768" y="636"/>
                    <a:pt x="769" y="635"/>
                    <a:pt x="770" y="634"/>
                  </a:cubicBezTo>
                  <a:cubicBezTo>
                    <a:pt x="771" y="633"/>
                    <a:pt x="772" y="632"/>
                    <a:pt x="773" y="630"/>
                  </a:cubicBezTo>
                  <a:cubicBezTo>
                    <a:pt x="774" y="629"/>
                    <a:pt x="775" y="627"/>
                    <a:pt x="776" y="626"/>
                  </a:cubicBezTo>
                  <a:cubicBezTo>
                    <a:pt x="783" y="616"/>
                    <a:pt x="790" y="603"/>
                    <a:pt x="796" y="588"/>
                  </a:cubicBezTo>
                  <a:cubicBezTo>
                    <a:pt x="802" y="574"/>
                    <a:pt x="807" y="558"/>
                    <a:pt x="812" y="541"/>
                  </a:cubicBezTo>
                  <a:cubicBezTo>
                    <a:pt x="816" y="524"/>
                    <a:pt x="821" y="505"/>
                    <a:pt x="824" y="485"/>
                  </a:cubicBezTo>
                  <a:cubicBezTo>
                    <a:pt x="828" y="466"/>
                    <a:pt x="830" y="446"/>
                    <a:pt x="833" y="424"/>
                  </a:cubicBezTo>
                  <a:cubicBezTo>
                    <a:pt x="835" y="397"/>
                    <a:pt x="839" y="372"/>
                    <a:pt x="843" y="349"/>
                  </a:cubicBezTo>
                  <a:cubicBezTo>
                    <a:pt x="847" y="327"/>
                    <a:pt x="852" y="308"/>
                    <a:pt x="857" y="291"/>
                  </a:cubicBezTo>
                  <a:cubicBezTo>
                    <a:pt x="862" y="275"/>
                    <a:pt x="868" y="261"/>
                    <a:pt x="873" y="251"/>
                  </a:cubicBezTo>
                  <a:cubicBezTo>
                    <a:pt x="879" y="241"/>
                    <a:pt x="884" y="235"/>
                    <a:pt x="890" y="231"/>
                  </a:cubicBezTo>
                  <a:cubicBezTo>
                    <a:pt x="890" y="231"/>
                    <a:pt x="891" y="231"/>
                    <a:pt x="891" y="231"/>
                  </a:cubicBezTo>
                  <a:cubicBezTo>
                    <a:pt x="892" y="231"/>
                    <a:pt x="892" y="230"/>
                    <a:pt x="892" y="230"/>
                  </a:cubicBezTo>
                  <a:cubicBezTo>
                    <a:pt x="893" y="230"/>
                    <a:pt x="893" y="230"/>
                    <a:pt x="894" y="230"/>
                  </a:cubicBezTo>
                  <a:cubicBezTo>
                    <a:pt x="894" y="230"/>
                    <a:pt x="894" y="230"/>
                    <a:pt x="895" y="229"/>
                  </a:cubicBezTo>
                  <a:cubicBezTo>
                    <a:pt x="900" y="228"/>
                    <a:pt x="905" y="230"/>
                    <a:pt x="909" y="233"/>
                  </a:cubicBezTo>
                  <a:cubicBezTo>
                    <a:pt x="914" y="237"/>
                    <a:pt x="918" y="243"/>
                    <a:pt x="923" y="251"/>
                  </a:cubicBezTo>
                  <a:cubicBezTo>
                    <a:pt x="927" y="259"/>
                    <a:pt x="930" y="269"/>
                    <a:pt x="934" y="281"/>
                  </a:cubicBezTo>
                  <a:cubicBezTo>
                    <a:pt x="937" y="293"/>
                    <a:pt x="940" y="306"/>
                    <a:pt x="943" y="321"/>
                  </a:cubicBezTo>
                  <a:cubicBezTo>
                    <a:pt x="945" y="335"/>
                    <a:pt x="948" y="346"/>
                    <a:pt x="951" y="356"/>
                  </a:cubicBezTo>
                  <a:cubicBezTo>
                    <a:pt x="953" y="365"/>
                    <a:pt x="956" y="373"/>
                    <a:pt x="959" y="378"/>
                  </a:cubicBezTo>
                  <a:cubicBezTo>
                    <a:pt x="962" y="384"/>
                    <a:pt x="965" y="387"/>
                    <a:pt x="968" y="389"/>
                  </a:cubicBezTo>
                  <a:cubicBezTo>
                    <a:pt x="971" y="390"/>
                    <a:pt x="974" y="390"/>
                    <a:pt x="977" y="387"/>
                  </a:cubicBezTo>
                  <a:cubicBezTo>
                    <a:pt x="980" y="385"/>
                    <a:pt x="983" y="380"/>
                    <a:pt x="986" y="375"/>
                  </a:cubicBezTo>
                  <a:cubicBezTo>
                    <a:pt x="988" y="369"/>
                    <a:pt x="991" y="361"/>
                    <a:pt x="993" y="353"/>
                  </a:cubicBezTo>
                  <a:cubicBezTo>
                    <a:pt x="995" y="344"/>
                    <a:pt x="997" y="334"/>
                    <a:pt x="999" y="324"/>
                  </a:cubicBezTo>
                  <a:cubicBezTo>
                    <a:pt x="1000" y="313"/>
                    <a:pt x="1002" y="301"/>
                    <a:pt x="1003" y="288"/>
                  </a:cubicBezTo>
                  <a:cubicBezTo>
                    <a:pt x="1005" y="269"/>
                    <a:pt x="1007" y="252"/>
                    <a:pt x="1009" y="237"/>
                  </a:cubicBezTo>
                  <a:cubicBezTo>
                    <a:pt x="1011" y="222"/>
                    <a:pt x="1014" y="210"/>
                    <a:pt x="1017" y="200"/>
                  </a:cubicBezTo>
                  <a:cubicBezTo>
                    <a:pt x="1019" y="191"/>
                    <a:pt x="1022" y="183"/>
                    <a:pt x="1025" y="178"/>
                  </a:cubicBezTo>
                  <a:cubicBezTo>
                    <a:pt x="1028" y="173"/>
                    <a:pt x="1030" y="171"/>
                    <a:pt x="1033" y="170"/>
                  </a:cubicBezTo>
                  <a:cubicBezTo>
                    <a:pt x="1035" y="170"/>
                    <a:pt x="1036" y="170"/>
                    <a:pt x="1037" y="171"/>
                  </a:cubicBezTo>
                  <a:cubicBezTo>
                    <a:pt x="1039" y="172"/>
                    <a:pt x="1040" y="174"/>
                    <a:pt x="1042" y="176"/>
                  </a:cubicBezTo>
                  <a:cubicBezTo>
                    <a:pt x="1043" y="178"/>
                    <a:pt x="1044" y="181"/>
                    <a:pt x="1046" y="184"/>
                  </a:cubicBezTo>
                  <a:cubicBezTo>
                    <a:pt x="1047" y="188"/>
                    <a:pt x="1048" y="192"/>
                    <a:pt x="1050" y="196"/>
                  </a:cubicBezTo>
                  <a:cubicBezTo>
                    <a:pt x="1051" y="201"/>
                    <a:pt x="1053" y="206"/>
                    <a:pt x="1054" y="210"/>
                  </a:cubicBezTo>
                  <a:cubicBezTo>
                    <a:pt x="1055" y="213"/>
                    <a:pt x="1057" y="216"/>
                    <a:pt x="1058" y="218"/>
                  </a:cubicBezTo>
                  <a:cubicBezTo>
                    <a:pt x="1060" y="220"/>
                    <a:pt x="1061" y="222"/>
                    <a:pt x="1063" y="223"/>
                  </a:cubicBezTo>
                  <a:cubicBezTo>
                    <a:pt x="1064" y="223"/>
                    <a:pt x="1065" y="224"/>
                    <a:pt x="1067" y="223"/>
                  </a:cubicBezTo>
                  <a:cubicBezTo>
                    <a:pt x="1068" y="223"/>
                    <a:pt x="1068" y="222"/>
                    <a:pt x="1069" y="221"/>
                  </a:cubicBezTo>
                  <a:cubicBezTo>
                    <a:pt x="1070" y="220"/>
                    <a:pt x="1071" y="219"/>
                    <a:pt x="1072" y="218"/>
                  </a:cubicBezTo>
                  <a:cubicBezTo>
                    <a:pt x="1072" y="216"/>
                    <a:pt x="1073" y="214"/>
                    <a:pt x="1074" y="212"/>
                  </a:cubicBezTo>
                  <a:cubicBezTo>
                    <a:pt x="1075" y="211"/>
                    <a:pt x="1076" y="208"/>
                    <a:pt x="1076" y="206"/>
                  </a:cubicBezTo>
                  <a:cubicBezTo>
                    <a:pt x="1078" y="200"/>
                    <a:pt x="1080" y="187"/>
                    <a:pt x="1082" y="170"/>
                  </a:cubicBezTo>
                  <a:cubicBezTo>
                    <a:pt x="1084" y="153"/>
                    <a:pt x="1086" y="133"/>
                    <a:pt x="1088" y="112"/>
                  </a:cubicBezTo>
                  <a:cubicBezTo>
                    <a:pt x="1090" y="91"/>
                    <a:pt x="1091" y="70"/>
                    <a:pt x="1093" y="50"/>
                  </a:cubicBezTo>
                  <a:cubicBezTo>
                    <a:pt x="1094" y="31"/>
                    <a:pt x="1095" y="14"/>
                    <a:pt x="1096" y="0"/>
                  </a:cubicBezTo>
                  <a:close/>
                </a:path>
              </a:pathLst>
            </a:custGeom>
            <a:gradFill flip="none" rotWithShape="1">
              <a:gsLst>
                <a:gs pos="0">
                  <a:srgbClr val="3A3A3A">
                    <a:shade val="30000"/>
                    <a:satMod val="115000"/>
                  </a:srgbClr>
                </a:gs>
                <a:gs pos="50000">
                  <a:srgbClr val="3A3A3A">
                    <a:shade val="67500"/>
                    <a:satMod val="115000"/>
                  </a:srgbClr>
                </a:gs>
                <a:gs pos="100000">
                  <a:srgbClr val="3A3A3A">
                    <a:shade val="100000"/>
                    <a:satMod val="115000"/>
                  </a:srgbClr>
                </a:gs>
              </a:gsLst>
              <a:lin ang="189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90" name="Freeform 70"/>
            <p:cNvSpPr>
              <a:spLocks/>
            </p:cNvSpPr>
            <p:nvPr/>
          </p:nvSpPr>
          <p:spPr bwMode="auto">
            <a:xfrm>
              <a:off x="6172200" y="1747838"/>
              <a:ext cx="715963" cy="344487"/>
            </a:xfrm>
            <a:custGeom>
              <a:avLst/>
              <a:gdLst/>
              <a:ahLst/>
              <a:cxnLst>
                <a:cxn ang="0">
                  <a:pos x="0" y="217"/>
                </a:cxn>
                <a:cxn ang="0">
                  <a:pos x="239" y="0"/>
                </a:cxn>
                <a:cxn ang="0">
                  <a:pos x="451" y="200"/>
                </a:cxn>
                <a:cxn ang="0">
                  <a:pos x="0" y="217"/>
                </a:cxn>
              </a:cxnLst>
              <a:rect l="0" t="0" r="r" b="b"/>
              <a:pathLst>
                <a:path w="451" h="217">
                  <a:moveTo>
                    <a:pt x="0" y="217"/>
                  </a:moveTo>
                  <a:lnTo>
                    <a:pt x="239" y="0"/>
                  </a:lnTo>
                  <a:lnTo>
                    <a:pt x="451" y="200"/>
                  </a:lnTo>
                  <a:lnTo>
                    <a:pt x="0" y="217"/>
                  </a:lnTo>
                  <a:close/>
                </a:path>
              </a:pathLst>
            </a:cu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91" name="Freeform 71"/>
            <p:cNvSpPr>
              <a:spLocks/>
            </p:cNvSpPr>
            <p:nvPr/>
          </p:nvSpPr>
          <p:spPr bwMode="auto">
            <a:xfrm>
              <a:off x="3175" y="5935663"/>
              <a:ext cx="2768600" cy="922337"/>
            </a:xfrm>
            <a:custGeom>
              <a:avLst/>
              <a:gdLst/>
              <a:ahLst/>
              <a:cxnLst>
                <a:cxn ang="0">
                  <a:pos x="570" y="0"/>
                </a:cxn>
                <a:cxn ang="0">
                  <a:pos x="0" y="312"/>
                </a:cxn>
                <a:cxn ang="0">
                  <a:pos x="0" y="581"/>
                </a:cxn>
                <a:cxn ang="0">
                  <a:pos x="1640" y="581"/>
                </a:cxn>
                <a:cxn ang="0">
                  <a:pos x="1744" y="276"/>
                </a:cxn>
                <a:cxn ang="0">
                  <a:pos x="570" y="0"/>
                </a:cxn>
              </a:cxnLst>
              <a:rect l="0" t="0" r="r" b="b"/>
              <a:pathLst>
                <a:path w="1744" h="581">
                  <a:moveTo>
                    <a:pt x="570" y="0"/>
                  </a:moveTo>
                  <a:lnTo>
                    <a:pt x="0" y="312"/>
                  </a:lnTo>
                  <a:lnTo>
                    <a:pt x="0" y="581"/>
                  </a:lnTo>
                  <a:lnTo>
                    <a:pt x="1640" y="581"/>
                  </a:lnTo>
                  <a:lnTo>
                    <a:pt x="1744" y="276"/>
                  </a:lnTo>
                  <a:lnTo>
                    <a:pt x="570" y="0"/>
                  </a:ln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92" name="Freeform 72"/>
            <p:cNvSpPr>
              <a:spLocks/>
            </p:cNvSpPr>
            <p:nvPr/>
          </p:nvSpPr>
          <p:spPr bwMode="auto">
            <a:xfrm>
              <a:off x="2378075" y="6332538"/>
              <a:ext cx="292100" cy="525462"/>
            </a:xfrm>
            <a:custGeom>
              <a:avLst/>
              <a:gdLst/>
              <a:ahLst/>
              <a:cxnLst>
                <a:cxn ang="0">
                  <a:pos x="63" y="331"/>
                </a:cxn>
                <a:cxn ang="0">
                  <a:pos x="184" y="10"/>
                </a:cxn>
                <a:cxn ang="0">
                  <a:pos x="144" y="0"/>
                </a:cxn>
                <a:cxn ang="0">
                  <a:pos x="0" y="331"/>
                </a:cxn>
                <a:cxn ang="0">
                  <a:pos x="63" y="331"/>
                </a:cxn>
              </a:cxnLst>
              <a:rect l="0" t="0" r="r" b="b"/>
              <a:pathLst>
                <a:path w="184" h="331">
                  <a:moveTo>
                    <a:pt x="63" y="331"/>
                  </a:moveTo>
                  <a:lnTo>
                    <a:pt x="184" y="10"/>
                  </a:lnTo>
                  <a:lnTo>
                    <a:pt x="144" y="0"/>
                  </a:lnTo>
                  <a:lnTo>
                    <a:pt x="0" y="331"/>
                  </a:lnTo>
                  <a:lnTo>
                    <a:pt x="63" y="33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93" name="Freeform 73"/>
            <p:cNvSpPr>
              <a:spLocks/>
            </p:cNvSpPr>
            <p:nvPr/>
          </p:nvSpPr>
          <p:spPr bwMode="auto">
            <a:xfrm>
              <a:off x="3175" y="5949950"/>
              <a:ext cx="1028700" cy="676275"/>
            </a:xfrm>
            <a:custGeom>
              <a:avLst/>
              <a:gdLst/>
              <a:ahLst/>
              <a:cxnLst>
                <a:cxn ang="0">
                  <a:pos x="648" y="8"/>
                </a:cxn>
                <a:cxn ang="0">
                  <a:pos x="0" y="426"/>
                </a:cxn>
                <a:cxn ang="0">
                  <a:pos x="0" y="376"/>
                </a:cxn>
                <a:cxn ang="0">
                  <a:pos x="617" y="0"/>
                </a:cxn>
                <a:cxn ang="0">
                  <a:pos x="648" y="8"/>
                </a:cxn>
              </a:cxnLst>
              <a:rect l="0" t="0" r="r" b="b"/>
              <a:pathLst>
                <a:path w="648" h="426">
                  <a:moveTo>
                    <a:pt x="648" y="8"/>
                  </a:moveTo>
                  <a:lnTo>
                    <a:pt x="0" y="426"/>
                  </a:lnTo>
                  <a:lnTo>
                    <a:pt x="0" y="376"/>
                  </a:lnTo>
                  <a:lnTo>
                    <a:pt x="617" y="0"/>
                  </a:lnTo>
                  <a:lnTo>
                    <a:pt x="648" y="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94" name="Freeform 74"/>
            <p:cNvSpPr>
              <a:spLocks/>
            </p:cNvSpPr>
            <p:nvPr/>
          </p:nvSpPr>
          <p:spPr bwMode="auto">
            <a:xfrm>
              <a:off x="990600" y="6546850"/>
              <a:ext cx="430213" cy="311150"/>
            </a:xfrm>
            <a:custGeom>
              <a:avLst/>
              <a:gdLst/>
              <a:ahLst/>
              <a:cxnLst>
                <a:cxn ang="0">
                  <a:pos x="271" y="14"/>
                </a:cxn>
                <a:cxn ang="0">
                  <a:pos x="111" y="196"/>
                </a:cxn>
                <a:cxn ang="0">
                  <a:pos x="0" y="196"/>
                </a:cxn>
                <a:cxn ang="0">
                  <a:pos x="208" y="0"/>
                </a:cxn>
                <a:cxn ang="0">
                  <a:pos x="271" y="14"/>
                </a:cxn>
              </a:cxnLst>
              <a:rect l="0" t="0" r="r" b="b"/>
              <a:pathLst>
                <a:path w="271" h="196">
                  <a:moveTo>
                    <a:pt x="271" y="14"/>
                  </a:moveTo>
                  <a:lnTo>
                    <a:pt x="111" y="196"/>
                  </a:lnTo>
                  <a:lnTo>
                    <a:pt x="0" y="196"/>
                  </a:lnTo>
                  <a:lnTo>
                    <a:pt x="208" y="0"/>
                  </a:lnTo>
                  <a:lnTo>
                    <a:pt x="271" y="14"/>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0" name="Group 199"/>
          <p:cNvGrpSpPr/>
          <p:nvPr/>
        </p:nvGrpSpPr>
        <p:grpSpPr>
          <a:xfrm>
            <a:off x="3416300" y="522016"/>
            <a:ext cx="3136900" cy="4011354"/>
            <a:chOff x="3840162" y="779463"/>
            <a:chExt cx="2055813" cy="2628900"/>
          </a:xfrm>
        </p:grpSpPr>
        <p:sp>
          <p:nvSpPr>
            <p:cNvPr id="170" name="Freeform 6"/>
            <p:cNvSpPr>
              <a:spLocks/>
            </p:cNvSpPr>
            <p:nvPr/>
          </p:nvSpPr>
          <p:spPr bwMode="auto">
            <a:xfrm>
              <a:off x="4654550" y="1112838"/>
              <a:ext cx="101600" cy="2295525"/>
            </a:xfrm>
            <a:custGeom>
              <a:avLst/>
              <a:gdLst/>
              <a:ahLst/>
              <a:cxnLst>
                <a:cxn ang="0">
                  <a:pos x="27" y="612"/>
                </a:cxn>
                <a:cxn ang="0">
                  <a:pos x="27" y="17"/>
                </a:cxn>
                <a:cxn ang="0">
                  <a:pos x="14" y="0"/>
                </a:cxn>
                <a:cxn ang="0">
                  <a:pos x="0" y="17"/>
                </a:cxn>
                <a:cxn ang="0">
                  <a:pos x="0" y="612"/>
                </a:cxn>
                <a:cxn ang="0">
                  <a:pos x="27" y="612"/>
                </a:cxn>
              </a:cxnLst>
              <a:rect l="0" t="0" r="r" b="b"/>
              <a:pathLst>
                <a:path w="27" h="612">
                  <a:moveTo>
                    <a:pt x="27" y="612"/>
                  </a:moveTo>
                  <a:cubicBezTo>
                    <a:pt x="27" y="17"/>
                    <a:pt x="27" y="17"/>
                    <a:pt x="27" y="17"/>
                  </a:cubicBezTo>
                  <a:cubicBezTo>
                    <a:pt x="27" y="8"/>
                    <a:pt x="21" y="0"/>
                    <a:pt x="14" y="0"/>
                  </a:cubicBezTo>
                  <a:cubicBezTo>
                    <a:pt x="6" y="0"/>
                    <a:pt x="0" y="8"/>
                    <a:pt x="0" y="17"/>
                  </a:cubicBezTo>
                  <a:cubicBezTo>
                    <a:pt x="0" y="612"/>
                    <a:pt x="0" y="612"/>
                    <a:pt x="0" y="612"/>
                  </a:cubicBezTo>
                  <a:lnTo>
                    <a:pt x="27" y="612"/>
                  </a:lnTo>
                  <a:close/>
                </a:path>
              </a:pathLst>
            </a:custGeom>
            <a:gradFill flip="none" rotWithShape="1">
              <a:gsLst>
                <a:gs pos="0">
                  <a:srgbClr val="999999">
                    <a:shade val="30000"/>
                    <a:satMod val="115000"/>
                  </a:srgbClr>
                </a:gs>
                <a:gs pos="50000">
                  <a:srgbClr val="999999">
                    <a:shade val="67500"/>
                    <a:satMod val="115000"/>
                  </a:srgbClr>
                </a:gs>
                <a:gs pos="100000">
                  <a:srgbClr val="000000"/>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1" name="Freeform 7"/>
            <p:cNvSpPr>
              <a:spLocks/>
            </p:cNvSpPr>
            <p:nvPr/>
          </p:nvSpPr>
          <p:spPr bwMode="auto">
            <a:xfrm>
              <a:off x="4602162" y="809625"/>
              <a:ext cx="608013" cy="652463"/>
            </a:xfrm>
            <a:custGeom>
              <a:avLst/>
              <a:gdLst/>
              <a:ahLst/>
              <a:cxnLst>
                <a:cxn ang="0">
                  <a:pos x="361" y="123"/>
                </a:cxn>
                <a:cxn ang="0">
                  <a:pos x="0" y="411"/>
                </a:cxn>
                <a:cxn ang="0">
                  <a:pos x="5" y="357"/>
                </a:cxn>
                <a:cxn ang="0">
                  <a:pos x="0" y="312"/>
                </a:cxn>
                <a:cxn ang="0">
                  <a:pos x="340" y="0"/>
                </a:cxn>
                <a:cxn ang="0">
                  <a:pos x="383" y="33"/>
                </a:cxn>
                <a:cxn ang="0">
                  <a:pos x="361" y="123"/>
                </a:cxn>
                <a:cxn ang="0">
                  <a:pos x="361" y="123"/>
                </a:cxn>
              </a:cxnLst>
              <a:rect l="0" t="0" r="r" b="b"/>
              <a:pathLst>
                <a:path w="383" h="411">
                  <a:moveTo>
                    <a:pt x="361" y="123"/>
                  </a:moveTo>
                  <a:lnTo>
                    <a:pt x="0" y="411"/>
                  </a:lnTo>
                  <a:lnTo>
                    <a:pt x="5" y="357"/>
                  </a:lnTo>
                  <a:lnTo>
                    <a:pt x="0" y="312"/>
                  </a:lnTo>
                  <a:lnTo>
                    <a:pt x="340" y="0"/>
                  </a:lnTo>
                  <a:lnTo>
                    <a:pt x="383" y="33"/>
                  </a:lnTo>
                  <a:lnTo>
                    <a:pt x="361" y="123"/>
                  </a:lnTo>
                  <a:lnTo>
                    <a:pt x="361" y="123"/>
                  </a:lnTo>
                  <a:close/>
                </a:path>
              </a:pathLst>
            </a:cu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2" name="Freeform 8"/>
            <p:cNvSpPr>
              <a:spLocks/>
            </p:cNvSpPr>
            <p:nvPr/>
          </p:nvSpPr>
          <p:spPr bwMode="auto">
            <a:xfrm>
              <a:off x="5187950" y="823913"/>
              <a:ext cx="107950" cy="225425"/>
            </a:xfrm>
            <a:custGeom>
              <a:avLst/>
              <a:gdLst/>
              <a:ahLst/>
              <a:cxnLst>
                <a:cxn ang="0">
                  <a:pos x="40" y="0"/>
                </a:cxn>
                <a:cxn ang="0">
                  <a:pos x="68" y="17"/>
                </a:cxn>
                <a:cxn ang="0">
                  <a:pos x="30" y="142"/>
                </a:cxn>
                <a:cxn ang="0">
                  <a:pos x="0" y="126"/>
                </a:cxn>
                <a:cxn ang="0">
                  <a:pos x="40" y="0"/>
                </a:cxn>
                <a:cxn ang="0">
                  <a:pos x="40" y="0"/>
                </a:cxn>
              </a:cxnLst>
              <a:rect l="0" t="0" r="r" b="b"/>
              <a:pathLst>
                <a:path w="68" h="142">
                  <a:moveTo>
                    <a:pt x="40" y="0"/>
                  </a:moveTo>
                  <a:lnTo>
                    <a:pt x="68" y="17"/>
                  </a:lnTo>
                  <a:lnTo>
                    <a:pt x="30" y="142"/>
                  </a:lnTo>
                  <a:lnTo>
                    <a:pt x="0" y="126"/>
                  </a:lnTo>
                  <a:lnTo>
                    <a:pt x="40" y="0"/>
                  </a:lnTo>
                  <a:lnTo>
                    <a:pt x="40" y="0"/>
                  </a:lnTo>
                  <a:close/>
                </a:path>
              </a:pathLst>
            </a:custGeom>
            <a:solidFill>
              <a:srgbClr val="BCBEC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3" name="Freeform 9"/>
            <p:cNvSpPr>
              <a:spLocks/>
            </p:cNvSpPr>
            <p:nvPr/>
          </p:nvSpPr>
          <p:spPr bwMode="auto">
            <a:xfrm>
              <a:off x="4594225" y="1023938"/>
              <a:ext cx="641350" cy="476250"/>
            </a:xfrm>
            <a:custGeom>
              <a:avLst/>
              <a:gdLst/>
              <a:ahLst/>
              <a:cxnLst>
                <a:cxn ang="0">
                  <a:pos x="374" y="0"/>
                </a:cxn>
                <a:cxn ang="0">
                  <a:pos x="404" y="16"/>
                </a:cxn>
                <a:cxn ang="0">
                  <a:pos x="22" y="300"/>
                </a:cxn>
                <a:cxn ang="0">
                  <a:pos x="0" y="293"/>
                </a:cxn>
                <a:cxn ang="0">
                  <a:pos x="374" y="0"/>
                </a:cxn>
                <a:cxn ang="0">
                  <a:pos x="374" y="0"/>
                </a:cxn>
              </a:cxnLst>
              <a:rect l="0" t="0" r="r" b="b"/>
              <a:pathLst>
                <a:path w="404" h="300">
                  <a:moveTo>
                    <a:pt x="374" y="0"/>
                  </a:moveTo>
                  <a:lnTo>
                    <a:pt x="404" y="16"/>
                  </a:lnTo>
                  <a:lnTo>
                    <a:pt x="22" y="300"/>
                  </a:lnTo>
                  <a:lnTo>
                    <a:pt x="0" y="293"/>
                  </a:lnTo>
                  <a:lnTo>
                    <a:pt x="374" y="0"/>
                  </a:lnTo>
                  <a:lnTo>
                    <a:pt x="374" y="0"/>
                  </a:lnTo>
                  <a:close/>
                </a:path>
              </a:pathLst>
            </a:custGeom>
            <a:solidFill>
              <a:srgbClr val="8A8A8A"/>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4" name="Freeform 10"/>
            <p:cNvSpPr>
              <a:spLocks noEditPoints="1"/>
            </p:cNvSpPr>
            <p:nvPr/>
          </p:nvSpPr>
          <p:spPr bwMode="auto">
            <a:xfrm>
              <a:off x="4594225" y="779463"/>
              <a:ext cx="657225" cy="709613"/>
            </a:xfrm>
            <a:custGeom>
              <a:avLst/>
              <a:gdLst/>
              <a:ahLst/>
              <a:cxnLst>
                <a:cxn ang="0">
                  <a:pos x="0" y="447"/>
                </a:cxn>
                <a:cxn ang="0">
                  <a:pos x="374" y="154"/>
                </a:cxn>
                <a:cxn ang="0">
                  <a:pos x="414" y="28"/>
                </a:cxn>
                <a:cxn ang="0">
                  <a:pos x="348" y="0"/>
                </a:cxn>
                <a:cxn ang="0">
                  <a:pos x="0" y="324"/>
                </a:cxn>
                <a:cxn ang="0">
                  <a:pos x="5" y="378"/>
                </a:cxn>
                <a:cxn ang="0">
                  <a:pos x="0" y="447"/>
                </a:cxn>
                <a:cxn ang="0">
                  <a:pos x="0" y="447"/>
                </a:cxn>
                <a:cxn ang="0">
                  <a:pos x="366" y="142"/>
                </a:cxn>
                <a:cxn ang="0">
                  <a:pos x="5" y="430"/>
                </a:cxn>
                <a:cxn ang="0">
                  <a:pos x="10" y="376"/>
                </a:cxn>
                <a:cxn ang="0">
                  <a:pos x="5" y="331"/>
                </a:cxn>
                <a:cxn ang="0">
                  <a:pos x="345" y="19"/>
                </a:cxn>
                <a:cxn ang="0">
                  <a:pos x="388" y="52"/>
                </a:cxn>
                <a:cxn ang="0">
                  <a:pos x="366" y="142"/>
                </a:cxn>
                <a:cxn ang="0">
                  <a:pos x="366" y="142"/>
                </a:cxn>
              </a:cxnLst>
              <a:rect l="0" t="0" r="r" b="b"/>
              <a:pathLst>
                <a:path w="414" h="447">
                  <a:moveTo>
                    <a:pt x="0" y="447"/>
                  </a:moveTo>
                  <a:lnTo>
                    <a:pt x="374" y="154"/>
                  </a:lnTo>
                  <a:lnTo>
                    <a:pt x="414" y="28"/>
                  </a:lnTo>
                  <a:lnTo>
                    <a:pt x="348" y="0"/>
                  </a:lnTo>
                  <a:lnTo>
                    <a:pt x="0" y="324"/>
                  </a:lnTo>
                  <a:lnTo>
                    <a:pt x="5" y="378"/>
                  </a:lnTo>
                  <a:lnTo>
                    <a:pt x="0" y="447"/>
                  </a:lnTo>
                  <a:lnTo>
                    <a:pt x="0" y="447"/>
                  </a:lnTo>
                  <a:close/>
                  <a:moveTo>
                    <a:pt x="366" y="142"/>
                  </a:moveTo>
                  <a:lnTo>
                    <a:pt x="5" y="430"/>
                  </a:lnTo>
                  <a:lnTo>
                    <a:pt x="10" y="376"/>
                  </a:lnTo>
                  <a:lnTo>
                    <a:pt x="5" y="331"/>
                  </a:lnTo>
                  <a:lnTo>
                    <a:pt x="345" y="19"/>
                  </a:lnTo>
                  <a:lnTo>
                    <a:pt x="388" y="52"/>
                  </a:lnTo>
                  <a:lnTo>
                    <a:pt x="366" y="142"/>
                  </a:lnTo>
                  <a:lnTo>
                    <a:pt x="366" y="14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5" name="Freeform 11"/>
            <p:cNvSpPr>
              <a:spLocks/>
            </p:cNvSpPr>
            <p:nvPr/>
          </p:nvSpPr>
          <p:spPr bwMode="auto">
            <a:xfrm>
              <a:off x="4197350" y="1109663"/>
              <a:ext cx="134938" cy="63500"/>
            </a:xfrm>
            <a:custGeom>
              <a:avLst/>
              <a:gdLst/>
              <a:ahLst/>
              <a:cxnLst>
                <a:cxn ang="0">
                  <a:pos x="85" y="0"/>
                </a:cxn>
                <a:cxn ang="0">
                  <a:pos x="59" y="9"/>
                </a:cxn>
                <a:cxn ang="0">
                  <a:pos x="0" y="40"/>
                </a:cxn>
                <a:cxn ang="0">
                  <a:pos x="28" y="31"/>
                </a:cxn>
                <a:cxn ang="0">
                  <a:pos x="85" y="0"/>
                </a:cxn>
                <a:cxn ang="0">
                  <a:pos x="85" y="0"/>
                </a:cxn>
              </a:cxnLst>
              <a:rect l="0" t="0" r="r" b="b"/>
              <a:pathLst>
                <a:path w="85" h="40">
                  <a:moveTo>
                    <a:pt x="85" y="0"/>
                  </a:moveTo>
                  <a:lnTo>
                    <a:pt x="59" y="9"/>
                  </a:lnTo>
                  <a:lnTo>
                    <a:pt x="0" y="40"/>
                  </a:lnTo>
                  <a:lnTo>
                    <a:pt x="28" y="31"/>
                  </a:lnTo>
                  <a:lnTo>
                    <a:pt x="85" y="0"/>
                  </a:lnTo>
                  <a:lnTo>
                    <a:pt x="85"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6" name="Freeform 12"/>
            <p:cNvSpPr>
              <a:spLocks/>
            </p:cNvSpPr>
            <p:nvPr/>
          </p:nvSpPr>
          <p:spPr bwMode="auto">
            <a:xfrm>
              <a:off x="4197350" y="1158875"/>
              <a:ext cx="112713" cy="187325"/>
            </a:xfrm>
            <a:custGeom>
              <a:avLst/>
              <a:gdLst/>
              <a:ahLst/>
              <a:cxnLst>
                <a:cxn ang="0">
                  <a:pos x="28" y="0"/>
                </a:cxn>
                <a:cxn ang="0">
                  <a:pos x="0" y="9"/>
                </a:cxn>
                <a:cxn ang="0">
                  <a:pos x="42" y="118"/>
                </a:cxn>
                <a:cxn ang="0">
                  <a:pos x="71" y="106"/>
                </a:cxn>
                <a:cxn ang="0">
                  <a:pos x="28" y="0"/>
                </a:cxn>
                <a:cxn ang="0">
                  <a:pos x="28" y="0"/>
                </a:cxn>
              </a:cxnLst>
              <a:rect l="0" t="0" r="r" b="b"/>
              <a:pathLst>
                <a:path w="71" h="118">
                  <a:moveTo>
                    <a:pt x="28" y="0"/>
                  </a:moveTo>
                  <a:lnTo>
                    <a:pt x="0" y="9"/>
                  </a:lnTo>
                  <a:lnTo>
                    <a:pt x="42" y="118"/>
                  </a:lnTo>
                  <a:lnTo>
                    <a:pt x="71" y="106"/>
                  </a:lnTo>
                  <a:lnTo>
                    <a:pt x="28" y="0"/>
                  </a:lnTo>
                  <a:lnTo>
                    <a:pt x="28" y="0"/>
                  </a:lnTo>
                  <a:close/>
                </a:path>
              </a:pathLst>
            </a:custGeom>
            <a:solidFill>
              <a:srgbClr val="BCBEC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7" name="Freeform 13"/>
            <p:cNvSpPr>
              <a:spLocks/>
            </p:cNvSpPr>
            <p:nvPr/>
          </p:nvSpPr>
          <p:spPr bwMode="auto">
            <a:xfrm>
              <a:off x="4264025" y="1327150"/>
              <a:ext cx="604838" cy="382588"/>
            </a:xfrm>
            <a:custGeom>
              <a:avLst/>
              <a:gdLst/>
              <a:ahLst/>
              <a:cxnLst>
                <a:cxn ang="0">
                  <a:pos x="29" y="0"/>
                </a:cxn>
                <a:cxn ang="0">
                  <a:pos x="0" y="12"/>
                </a:cxn>
                <a:cxn ang="0">
                  <a:pos x="362" y="241"/>
                </a:cxn>
                <a:cxn ang="0">
                  <a:pos x="381" y="234"/>
                </a:cxn>
                <a:cxn ang="0">
                  <a:pos x="29" y="0"/>
                </a:cxn>
                <a:cxn ang="0">
                  <a:pos x="29" y="0"/>
                </a:cxn>
              </a:cxnLst>
              <a:rect l="0" t="0" r="r" b="b"/>
              <a:pathLst>
                <a:path w="381" h="241">
                  <a:moveTo>
                    <a:pt x="29" y="0"/>
                  </a:moveTo>
                  <a:lnTo>
                    <a:pt x="0" y="12"/>
                  </a:lnTo>
                  <a:lnTo>
                    <a:pt x="362" y="241"/>
                  </a:lnTo>
                  <a:lnTo>
                    <a:pt x="381" y="234"/>
                  </a:lnTo>
                  <a:lnTo>
                    <a:pt x="29" y="0"/>
                  </a:lnTo>
                  <a:lnTo>
                    <a:pt x="29" y="0"/>
                  </a:lnTo>
                  <a:close/>
                </a:path>
              </a:pathLst>
            </a:custGeom>
            <a:solidFill>
              <a:srgbClr val="80808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8" name="Freeform 14"/>
            <p:cNvSpPr>
              <a:spLocks/>
            </p:cNvSpPr>
            <p:nvPr/>
          </p:nvSpPr>
          <p:spPr bwMode="auto">
            <a:xfrm>
              <a:off x="4084637" y="1376363"/>
              <a:ext cx="165100" cy="96838"/>
            </a:xfrm>
            <a:custGeom>
              <a:avLst/>
              <a:gdLst/>
              <a:ahLst/>
              <a:cxnLst>
                <a:cxn ang="0">
                  <a:pos x="104" y="0"/>
                </a:cxn>
                <a:cxn ang="0">
                  <a:pos x="73" y="9"/>
                </a:cxn>
                <a:cxn ang="0">
                  <a:pos x="0" y="61"/>
                </a:cxn>
                <a:cxn ang="0">
                  <a:pos x="33" y="49"/>
                </a:cxn>
                <a:cxn ang="0">
                  <a:pos x="104" y="0"/>
                </a:cxn>
                <a:cxn ang="0">
                  <a:pos x="104" y="0"/>
                </a:cxn>
              </a:cxnLst>
              <a:rect l="0" t="0" r="r" b="b"/>
              <a:pathLst>
                <a:path w="104" h="61">
                  <a:moveTo>
                    <a:pt x="104" y="0"/>
                  </a:moveTo>
                  <a:lnTo>
                    <a:pt x="73" y="9"/>
                  </a:lnTo>
                  <a:lnTo>
                    <a:pt x="0" y="61"/>
                  </a:lnTo>
                  <a:lnTo>
                    <a:pt x="33" y="49"/>
                  </a:lnTo>
                  <a:lnTo>
                    <a:pt x="104" y="0"/>
                  </a:lnTo>
                  <a:lnTo>
                    <a:pt x="104"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9" name="Freeform 15"/>
            <p:cNvSpPr>
              <a:spLocks/>
            </p:cNvSpPr>
            <p:nvPr/>
          </p:nvSpPr>
          <p:spPr bwMode="auto">
            <a:xfrm>
              <a:off x="4084637" y="1454150"/>
              <a:ext cx="131763" cy="217488"/>
            </a:xfrm>
            <a:custGeom>
              <a:avLst/>
              <a:gdLst/>
              <a:ahLst/>
              <a:cxnLst>
                <a:cxn ang="0">
                  <a:pos x="33" y="0"/>
                </a:cxn>
                <a:cxn ang="0">
                  <a:pos x="0" y="12"/>
                </a:cxn>
                <a:cxn ang="0">
                  <a:pos x="52" y="137"/>
                </a:cxn>
                <a:cxn ang="0">
                  <a:pos x="83" y="123"/>
                </a:cxn>
                <a:cxn ang="0">
                  <a:pos x="33" y="0"/>
                </a:cxn>
                <a:cxn ang="0">
                  <a:pos x="33" y="0"/>
                </a:cxn>
              </a:cxnLst>
              <a:rect l="0" t="0" r="r" b="b"/>
              <a:pathLst>
                <a:path w="83" h="137">
                  <a:moveTo>
                    <a:pt x="33" y="0"/>
                  </a:moveTo>
                  <a:lnTo>
                    <a:pt x="0" y="12"/>
                  </a:lnTo>
                  <a:lnTo>
                    <a:pt x="52" y="137"/>
                  </a:lnTo>
                  <a:lnTo>
                    <a:pt x="83" y="123"/>
                  </a:lnTo>
                  <a:lnTo>
                    <a:pt x="33" y="0"/>
                  </a:lnTo>
                  <a:lnTo>
                    <a:pt x="33" y="0"/>
                  </a:lnTo>
                  <a:close/>
                </a:path>
              </a:pathLst>
            </a:custGeom>
            <a:solidFill>
              <a:srgbClr val="BCBEC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0" name="Freeform 16"/>
            <p:cNvSpPr>
              <a:spLocks/>
            </p:cNvSpPr>
            <p:nvPr/>
          </p:nvSpPr>
          <p:spPr bwMode="auto">
            <a:xfrm>
              <a:off x="4167187" y="1649413"/>
              <a:ext cx="701675" cy="307975"/>
            </a:xfrm>
            <a:custGeom>
              <a:avLst/>
              <a:gdLst/>
              <a:ahLst/>
              <a:cxnLst>
                <a:cxn ang="0">
                  <a:pos x="31" y="0"/>
                </a:cxn>
                <a:cxn ang="0">
                  <a:pos x="0" y="14"/>
                </a:cxn>
                <a:cxn ang="0">
                  <a:pos x="420" y="194"/>
                </a:cxn>
                <a:cxn ang="0">
                  <a:pos x="442" y="187"/>
                </a:cxn>
                <a:cxn ang="0">
                  <a:pos x="31" y="0"/>
                </a:cxn>
                <a:cxn ang="0">
                  <a:pos x="31" y="0"/>
                </a:cxn>
              </a:cxnLst>
              <a:rect l="0" t="0" r="r" b="b"/>
              <a:pathLst>
                <a:path w="442" h="194">
                  <a:moveTo>
                    <a:pt x="31" y="0"/>
                  </a:moveTo>
                  <a:lnTo>
                    <a:pt x="0" y="14"/>
                  </a:lnTo>
                  <a:lnTo>
                    <a:pt x="420" y="194"/>
                  </a:lnTo>
                  <a:lnTo>
                    <a:pt x="442" y="187"/>
                  </a:lnTo>
                  <a:lnTo>
                    <a:pt x="31" y="0"/>
                  </a:lnTo>
                  <a:lnTo>
                    <a:pt x="31" y="0"/>
                  </a:lnTo>
                  <a:close/>
                </a:path>
              </a:pathLst>
            </a:custGeom>
            <a:solidFill>
              <a:srgbClr val="8B8D9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1" name="Freeform 17"/>
            <p:cNvSpPr>
              <a:spLocks/>
            </p:cNvSpPr>
            <p:nvPr/>
          </p:nvSpPr>
          <p:spPr bwMode="auto">
            <a:xfrm>
              <a:off x="3840162" y="1668463"/>
              <a:ext cx="225425" cy="157163"/>
            </a:xfrm>
            <a:custGeom>
              <a:avLst/>
              <a:gdLst/>
              <a:ahLst/>
              <a:cxnLst>
                <a:cxn ang="0">
                  <a:pos x="142" y="0"/>
                </a:cxn>
                <a:cxn ang="0">
                  <a:pos x="104" y="14"/>
                </a:cxn>
                <a:cxn ang="0">
                  <a:pos x="0" y="99"/>
                </a:cxn>
                <a:cxn ang="0">
                  <a:pos x="41" y="85"/>
                </a:cxn>
                <a:cxn ang="0">
                  <a:pos x="142" y="0"/>
                </a:cxn>
                <a:cxn ang="0">
                  <a:pos x="142" y="0"/>
                </a:cxn>
              </a:cxnLst>
              <a:rect l="0" t="0" r="r" b="b"/>
              <a:pathLst>
                <a:path w="142" h="99">
                  <a:moveTo>
                    <a:pt x="142" y="0"/>
                  </a:moveTo>
                  <a:lnTo>
                    <a:pt x="104" y="14"/>
                  </a:lnTo>
                  <a:lnTo>
                    <a:pt x="0" y="99"/>
                  </a:lnTo>
                  <a:lnTo>
                    <a:pt x="41" y="85"/>
                  </a:lnTo>
                  <a:lnTo>
                    <a:pt x="142" y="0"/>
                  </a:lnTo>
                  <a:lnTo>
                    <a:pt x="142"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2" name="Freeform 18"/>
            <p:cNvSpPr>
              <a:spLocks/>
            </p:cNvSpPr>
            <p:nvPr/>
          </p:nvSpPr>
          <p:spPr bwMode="auto">
            <a:xfrm>
              <a:off x="3840162" y="1803400"/>
              <a:ext cx="165100" cy="261938"/>
            </a:xfrm>
            <a:custGeom>
              <a:avLst/>
              <a:gdLst/>
              <a:ahLst/>
              <a:cxnLst>
                <a:cxn ang="0">
                  <a:pos x="41" y="0"/>
                </a:cxn>
                <a:cxn ang="0">
                  <a:pos x="0" y="14"/>
                </a:cxn>
                <a:cxn ang="0">
                  <a:pos x="64" y="165"/>
                </a:cxn>
                <a:cxn ang="0">
                  <a:pos x="104" y="149"/>
                </a:cxn>
                <a:cxn ang="0">
                  <a:pos x="41" y="0"/>
                </a:cxn>
                <a:cxn ang="0">
                  <a:pos x="41" y="0"/>
                </a:cxn>
              </a:cxnLst>
              <a:rect l="0" t="0" r="r" b="b"/>
              <a:pathLst>
                <a:path w="104" h="165">
                  <a:moveTo>
                    <a:pt x="41" y="0"/>
                  </a:moveTo>
                  <a:lnTo>
                    <a:pt x="0" y="14"/>
                  </a:lnTo>
                  <a:lnTo>
                    <a:pt x="64" y="165"/>
                  </a:lnTo>
                  <a:lnTo>
                    <a:pt x="104" y="149"/>
                  </a:lnTo>
                  <a:lnTo>
                    <a:pt x="41" y="0"/>
                  </a:lnTo>
                  <a:lnTo>
                    <a:pt x="41" y="0"/>
                  </a:lnTo>
                  <a:close/>
                </a:path>
              </a:pathLst>
            </a:custGeom>
            <a:solidFill>
              <a:srgbClr val="BCBEC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3" name="Freeform 19"/>
            <p:cNvSpPr>
              <a:spLocks/>
            </p:cNvSpPr>
            <p:nvPr/>
          </p:nvSpPr>
          <p:spPr bwMode="auto">
            <a:xfrm>
              <a:off x="3941762" y="2039938"/>
              <a:ext cx="885825" cy="195263"/>
            </a:xfrm>
            <a:custGeom>
              <a:avLst/>
              <a:gdLst/>
              <a:ahLst/>
              <a:cxnLst>
                <a:cxn ang="0">
                  <a:pos x="40" y="0"/>
                </a:cxn>
                <a:cxn ang="0">
                  <a:pos x="0" y="16"/>
                </a:cxn>
                <a:cxn ang="0">
                  <a:pos x="534" y="123"/>
                </a:cxn>
                <a:cxn ang="0">
                  <a:pos x="558" y="113"/>
                </a:cxn>
                <a:cxn ang="0">
                  <a:pos x="40" y="0"/>
                </a:cxn>
                <a:cxn ang="0">
                  <a:pos x="40" y="0"/>
                </a:cxn>
              </a:cxnLst>
              <a:rect l="0" t="0" r="r" b="b"/>
              <a:pathLst>
                <a:path w="558" h="123">
                  <a:moveTo>
                    <a:pt x="40" y="0"/>
                  </a:moveTo>
                  <a:lnTo>
                    <a:pt x="0" y="16"/>
                  </a:lnTo>
                  <a:lnTo>
                    <a:pt x="534" y="123"/>
                  </a:lnTo>
                  <a:lnTo>
                    <a:pt x="558" y="113"/>
                  </a:lnTo>
                  <a:lnTo>
                    <a:pt x="40" y="0"/>
                  </a:lnTo>
                  <a:lnTo>
                    <a:pt x="40" y="0"/>
                  </a:lnTo>
                  <a:close/>
                </a:path>
              </a:pathLst>
            </a:custGeom>
            <a:solidFill>
              <a:srgbClr val="69696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4" name="Freeform 20"/>
            <p:cNvSpPr>
              <a:spLocks/>
            </p:cNvSpPr>
            <p:nvPr/>
          </p:nvSpPr>
          <p:spPr bwMode="auto">
            <a:xfrm>
              <a:off x="4241800" y="1109663"/>
              <a:ext cx="627063" cy="588963"/>
            </a:xfrm>
            <a:custGeom>
              <a:avLst/>
              <a:gdLst/>
              <a:ahLst/>
              <a:cxnLst>
                <a:cxn ang="0">
                  <a:pos x="395" y="371"/>
                </a:cxn>
                <a:cxn ang="0">
                  <a:pos x="385" y="312"/>
                </a:cxn>
                <a:cxn ang="0">
                  <a:pos x="388" y="262"/>
                </a:cxn>
                <a:cxn ang="0">
                  <a:pos x="57" y="0"/>
                </a:cxn>
                <a:cxn ang="0">
                  <a:pos x="0" y="31"/>
                </a:cxn>
                <a:cxn ang="0">
                  <a:pos x="43" y="137"/>
                </a:cxn>
                <a:cxn ang="0">
                  <a:pos x="395" y="371"/>
                </a:cxn>
                <a:cxn ang="0">
                  <a:pos x="395" y="371"/>
                </a:cxn>
              </a:cxnLst>
              <a:rect l="0" t="0" r="r" b="b"/>
              <a:pathLst>
                <a:path w="395" h="371">
                  <a:moveTo>
                    <a:pt x="395" y="371"/>
                  </a:moveTo>
                  <a:lnTo>
                    <a:pt x="385" y="312"/>
                  </a:lnTo>
                  <a:lnTo>
                    <a:pt x="388" y="262"/>
                  </a:lnTo>
                  <a:lnTo>
                    <a:pt x="57" y="0"/>
                  </a:lnTo>
                  <a:lnTo>
                    <a:pt x="0" y="31"/>
                  </a:lnTo>
                  <a:lnTo>
                    <a:pt x="43" y="137"/>
                  </a:lnTo>
                  <a:lnTo>
                    <a:pt x="395" y="371"/>
                  </a:lnTo>
                  <a:lnTo>
                    <a:pt x="395" y="37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5" name="Freeform 21"/>
            <p:cNvSpPr>
              <a:spLocks/>
            </p:cNvSpPr>
            <p:nvPr/>
          </p:nvSpPr>
          <p:spPr bwMode="auto">
            <a:xfrm>
              <a:off x="4279900" y="1131888"/>
              <a:ext cx="581025" cy="544513"/>
            </a:xfrm>
            <a:custGeom>
              <a:avLst/>
              <a:gdLst/>
              <a:ahLst/>
              <a:cxnLst>
                <a:cxn ang="0">
                  <a:pos x="23" y="111"/>
                </a:cxn>
                <a:cxn ang="0">
                  <a:pos x="0" y="33"/>
                </a:cxn>
                <a:cxn ang="0">
                  <a:pos x="35" y="0"/>
                </a:cxn>
                <a:cxn ang="0">
                  <a:pos x="359" y="255"/>
                </a:cxn>
                <a:cxn ang="0">
                  <a:pos x="357" y="295"/>
                </a:cxn>
                <a:cxn ang="0">
                  <a:pos x="366" y="343"/>
                </a:cxn>
                <a:cxn ang="0">
                  <a:pos x="23" y="111"/>
                </a:cxn>
                <a:cxn ang="0">
                  <a:pos x="23" y="111"/>
                </a:cxn>
              </a:cxnLst>
              <a:rect l="0" t="0" r="r" b="b"/>
              <a:pathLst>
                <a:path w="366" h="343">
                  <a:moveTo>
                    <a:pt x="23" y="111"/>
                  </a:moveTo>
                  <a:lnTo>
                    <a:pt x="0" y="33"/>
                  </a:lnTo>
                  <a:lnTo>
                    <a:pt x="35" y="0"/>
                  </a:lnTo>
                  <a:lnTo>
                    <a:pt x="359" y="255"/>
                  </a:lnTo>
                  <a:lnTo>
                    <a:pt x="357" y="295"/>
                  </a:lnTo>
                  <a:lnTo>
                    <a:pt x="366" y="343"/>
                  </a:lnTo>
                  <a:lnTo>
                    <a:pt x="23" y="111"/>
                  </a:lnTo>
                  <a:lnTo>
                    <a:pt x="23" y="111"/>
                  </a:lnTo>
                  <a:close/>
                </a:path>
              </a:pathLst>
            </a:custGeom>
            <a:gradFill flip="none" rotWithShape="1">
              <a:gsLst>
                <a:gs pos="0">
                  <a:srgbClr val="4D4D4D">
                    <a:shade val="30000"/>
                    <a:satMod val="115000"/>
                  </a:srgbClr>
                </a:gs>
                <a:gs pos="50000">
                  <a:srgbClr val="4D4D4D">
                    <a:shade val="67500"/>
                    <a:satMod val="115000"/>
                  </a:srgbClr>
                </a:gs>
                <a:gs pos="100000">
                  <a:srgbClr val="4D4D4D">
                    <a:shade val="100000"/>
                    <a:satMod val="115000"/>
                  </a:srgb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6" name="Freeform 22"/>
            <p:cNvSpPr>
              <a:spLocks/>
            </p:cNvSpPr>
            <p:nvPr/>
          </p:nvSpPr>
          <p:spPr bwMode="auto">
            <a:xfrm>
              <a:off x="4137025" y="1376363"/>
              <a:ext cx="731838" cy="569913"/>
            </a:xfrm>
            <a:custGeom>
              <a:avLst/>
              <a:gdLst/>
              <a:ahLst/>
              <a:cxnLst>
                <a:cxn ang="0">
                  <a:pos x="461" y="359"/>
                </a:cxn>
                <a:cxn ang="0">
                  <a:pos x="449" y="290"/>
                </a:cxn>
                <a:cxn ang="0">
                  <a:pos x="449" y="231"/>
                </a:cxn>
                <a:cxn ang="0">
                  <a:pos x="71" y="0"/>
                </a:cxn>
                <a:cxn ang="0">
                  <a:pos x="0" y="49"/>
                </a:cxn>
                <a:cxn ang="0">
                  <a:pos x="50" y="172"/>
                </a:cxn>
                <a:cxn ang="0">
                  <a:pos x="461" y="359"/>
                </a:cxn>
                <a:cxn ang="0">
                  <a:pos x="461" y="359"/>
                </a:cxn>
              </a:cxnLst>
              <a:rect l="0" t="0" r="r" b="b"/>
              <a:pathLst>
                <a:path w="461" h="359">
                  <a:moveTo>
                    <a:pt x="461" y="359"/>
                  </a:moveTo>
                  <a:lnTo>
                    <a:pt x="449" y="290"/>
                  </a:lnTo>
                  <a:lnTo>
                    <a:pt x="449" y="231"/>
                  </a:lnTo>
                  <a:lnTo>
                    <a:pt x="71" y="0"/>
                  </a:lnTo>
                  <a:lnTo>
                    <a:pt x="0" y="49"/>
                  </a:lnTo>
                  <a:lnTo>
                    <a:pt x="50" y="172"/>
                  </a:lnTo>
                  <a:lnTo>
                    <a:pt x="461" y="359"/>
                  </a:lnTo>
                  <a:lnTo>
                    <a:pt x="461" y="35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7" name="Freeform 23"/>
            <p:cNvSpPr>
              <a:spLocks/>
            </p:cNvSpPr>
            <p:nvPr/>
          </p:nvSpPr>
          <p:spPr bwMode="auto">
            <a:xfrm>
              <a:off x="4186237" y="1401763"/>
              <a:ext cx="671513" cy="522288"/>
            </a:xfrm>
            <a:custGeom>
              <a:avLst/>
              <a:gdLst/>
              <a:ahLst/>
              <a:cxnLst>
                <a:cxn ang="0">
                  <a:pos x="26" y="142"/>
                </a:cxn>
                <a:cxn ang="0">
                  <a:pos x="0" y="50"/>
                </a:cxn>
                <a:cxn ang="0">
                  <a:pos x="42" y="0"/>
                </a:cxn>
                <a:cxn ang="0">
                  <a:pos x="413" y="225"/>
                </a:cxn>
                <a:cxn ang="0">
                  <a:pos x="413" y="272"/>
                </a:cxn>
                <a:cxn ang="0">
                  <a:pos x="423" y="329"/>
                </a:cxn>
                <a:cxn ang="0">
                  <a:pos x="26" y="142"/>
                </a:cxn>
                <a:cxn ang="0">
                  <a:pos x="26" y="142"/>
                </a:cxn>
              </a:cxnLst>
              <a:rect l="0" t="0" r="r" b="b"/>
              <a:pathLst>
                <a:path w="423" h="329">
                  <a:moveTo>
                    <a:pt x="26" y="142"/>
                  </a:moveTo>
                  <a:lnTo>
                    <a:pt x="0" y="50"/>
                  </a:lnTo>
                  <a:lnTo>
                    <a:pt x="42" y="0"/>
                  </a:lnTo>
                  <a:lnTo>
                    <a:pt x="413" y="225"/>
                  </a:lnTo>
                  <a:lnTo>
                    <a:pt x="413" y="272"/>
                  </a:lnTo>
                  <a:lnTo>
                    <a:pt x="423" y="329"/>
                  </a:lnTo>
                  <a:lnTo>
                    <a:pt x="26" y="142"/>
                  </a:lnTo>
                  <a:lnTo>
                    <a:pt x="26" y="142"/>
                  </a:lnTo>
                  <a:close/>
                </a:path>
              </a:pathLst>
            </a:custGeom>
            <a:gradFill flip="none" rotWithShape="1">
              <a:gsLst>
                <a:gs pos="0">
                  <a:srgbClr val="4D4D4D">
                    <a:shade val="30000"/>
                    <a:satMod val="115000"/>
                  </a:srgbClr>
                </a:gs>
                <a:gs pos="50000">
                  <a:srgbClr val="4D4D4D">
                    <a:shade val="67500"/>
                    <a:satMod val="115000"/>
                  </a:srgbClr>
                </a:gs>
                <a:gs pos="100000">
                  <a:srgbClr val="4D4D4D">
                    <a:shade val="100000"/>
                    <a:satMod val="115000"/>
                  </a:srgb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8" name="Freeform 24"/>
            <p:cNvSpPr>
              <a:spLocks/>
            </p:cNvSpPr>
            <p:nvPr/>
          </p:nvSpPr>
          <p:spPr bwMode="auto">
            <a:xfrm>
              <a:off x="3905250" y="1668463"/>
              <a:ext cx="922338" cy="550863"/>
            </a:xfrm>
            <a:custGeom>
              <a:avLst/>
              <a:gdLst/>
              <a:ahLst/>
              <a:cxnLst>
                <a:cxn ang="0">
                  <a:pos x="581" y="347"/>
                </a:cxn>
                <a:cxn ang="0">
                  <a:pos x="569" y="267"/>
                </a:cxn>
                <a:cxn ang="0">
                  <a:pos x="571" y="194"/>
                </a:cxn>
                <a:cxn ang="0">
                  <a:pos x="101" y="0"/>
                </a:cxn>
                <a:cxn ang="0">
                  <a:pos x="0" y="85"/>
                </a:cxn>
                <a:cxn ang="0">
                  <a:pos x="63" y="234"/>
                </a:cxn>
                <a:cxn ang="0">
                  <a:pos x="581" y="347"/>
                </a:cxn>
                <a:cxn ang="0">
                  <a:pos x="581" y="347"/>
                </a:cxn>
              </a:cxnLst>
              <a:rect l="0" t="0" r="r" b="b"/>
              <a:pathLst>
                <a:path w="581" h="347">
                  <a:moveTo>
                    <a:pt x="581" y="347"/>
                  </a:moveTo>
                  <a:lnTo>
                    <a:pt x="569" y="267"/>
                  </a:lnTo>
                  <a:lnTo>
                    <a:pt x="571" y="194"/>
                  </a:lnTo>
                  <a:lnTo>
                    <a:pt x="101" y="0"/>
                  </a:lnTo>
                  <a:lnTo>
                    <a:pt x="0" y="85"/>
                  </a:lnTo>
                  <a:lnTo>
                    <a:pt x="63" y="234"/>
                  </a:lnTo>
                  <a:lnTo>
                    <a:pt x="581" y="347"/>
                  </a:lnTo>
                  <a:lnTo>
                    <a:pt x="581" y="34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9" name="Freeform 25"/>
            <p:cNvSpPr>
              <a:spLocks/>
            </p:cNvSpPr>
            <p:nvPr/>
          </p:nvSpPr>
          <p:spPr bwMode="auto">
            <a:xfrm>
              <a:off x="3968750" y="1701800"/>
              <a:ext cx="847725" cy="492125"/>
            </a:xfrm>
            <a:custGeom>
              <a:avLst/>
              <a:gdLst/>
              <a:ahLst/>
              <a:cxnLst>
                <a:cxn ang="0">
                  <a:pos x="33" y="192"/>
                </a:cxn>
                <a:cxn ang="0">
                  <a:pos x="0" y="76"/>
                </a:cxn>
                <a:cxn ang="0">
                  <a:pos x="64" y="0"/>
                </a:cxn>
                <a:cxn ang="0">
                  <a:pos x="527" y="185"/>
                </a:cxn>
                <a:cxn ang="0">
                  <a:pos x="524" y="244"/>
                </a:cxn>
                <a:cxn ang="0">
                  <a:pos x="534" y="310"/>
                </a:cxn>
                <a:cxn ang="0">
                  <a:pos x="33" y="192"/>
                </a:cxn>
                <a:cxn ang="0">
                  <a:pos x="33" y="192"/>
                </a:cxn>
              </a:cxnLst>
              <a:rect l="0" t="0" r="r" b="b"/>
              <a:pathLst>
                <a:path w="534" h="310">
                  <a:moveTo>
                    <a:pt x="33" y="192"/>
                  </a:moveTo>
                  <a:lnTo>
                    <a:pt x="0" y="76"/>
                  </a:lnTo>
                  <a:lnTo>
                    <a:pt x="64" y="0"/>
                  </a:lnTo>
                  <a:lnTo>
                    <a:pt x="527" y="185"/>
                  </a:lnTo>
                  <a:lnTo>
                    <a:pt x="524" y="244"/>
                  </a:lnTo>
                  <a:lnTo>
                    <a:pt x="534" y="310"/>
                  </a:lnTo>
                  <a:lnTo>
                    <a:pt x="33" y="192"/>
                  </a:lnTo>
                  <a:lnTo>
                    <a:pt x="33" y="192"/>
                  </a:lnTo>
                  <a:close/>
                </a:path>
              </a:pathLst>
            </a:custGeom>
            <a:gradFill flip="none" rotWithShape="1">
              <a:gsLst>
                <a:gs pos="0">
                  <a:srgbClr val="4D4D4D">
                    <a:shade val="30000"/>
                    <a:satMod val="115000"/>
                  </a:srgbClr>
                </a:gs>
                <a:gs pos="50000">
                  <a:srgbClr val="4D4D4D">
                    <a:shade val="67500"/>
                    <a:satMod val="115000"/>
                  </a:srgbClr>
                </a:gs>
                <a:gs pos="100000">
                  <a:srgbClr val="4D4D4D">
                    <a:shade val="100000"/>
                    <a:satMod val="115000"/>
                  </a:srgb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0" name="Freeform 26"/>
            <p:cNvSpPr>
              <a:spLocks/>
            </p:cNvSpPr>
            <p:nvPr/>
          </p:nvSpPr>
          <p:spPr bwMode="auto">
            <a:xfrm>
              <a:off x="4602162" y="1817688"/>
              <a:ext cx="738188" cy="641350"/>
            </a:xfrm>
            <a:custGeom>
              <a:avLst/>
              <a:gdLst/>
              <a:ahLst/>
              <a:cxnLst>
                <a:cxn ang="0">
                  <a:pos x="418" y="0"/>
                </a:cxn>
                <a:cxn ang="0">
                  <a:pos x="465" y="67"/>
                </a:cxn>
                <a:cxn ang="0">
                  <a:pos x="420" y="189"/>
                </a:cxn>
                <a:cxn ang="0">
                  <a:pos x="2" y="404"/>
                </a:cxn>
                <a:cxn ang="0">
                  <a:pos x="5" y="348"/>
                </a:cxn>
                <a:cxn ang="0">
                  <a:pos x="0" y="296"/>
                </a:cxn>
                <a:cxn ang="0">
                  <a:pos x="418" y="0"/>
                </a:cxn>
                <a:cxn ang="0">
                  <a:pos x="418" y="0"/>
                </a:cxn>
              </a:cxnLst>
              <a:rect l="0" t="0" r="r" b="b"/>
              <a:pathLst>
                <a:path w="465" h="404">
                  <a:moveTo>
                    <a:pt x="418" y="0"/>
                  </a:moveTo>
                  <a:lnTo>
                    <a:pt x="465" y="67"/>
                  </a:lnTo>
                  <a:lnTo>
                    <a:pt x="420" y="189"/>
                  </a:lnTo>
                  <a:lnTo>
                    <a:pt x="2" y="404"/>
                  </a:lnTo>
                  <a:lnTo>
                    <a:pt x="5" y="348"/>
                  </a:lnTo>
                  <a:lnTo>
                    <a:pt x="0" y="296"/>
                  </a:lnTo>
                  <a:lnTo>
                    <a:pt x="418" y="0"/>
                  </a:lnTo>
                  <a:lnTo>
                    <a:pt x="418" y="0"/>
                  </a:lnTo>
                  <a:close/>
                </a:path>
              </a:pathLst>
            </a:custGeom>
            <a:gradFill flip="none" rotWithShape="1">
              <a:gsLst>
                <a:gs pos="0">
                  <a:srgbClr val="ED1C24">
                    <a:shade val="30000"/>
                    <a:satMod val="115000"/>
                  </a:srgbClr>
                </a:gs>
                <a:gs pos="50000">
                  <a:srgbClr val="ED1C24">
                    <a:shade val="67500"/>
                    <a:satMod val="115000"/>
                  </a:srgbClr>
                </a:gs>
                <a:gs pos="100000">
                  <a:srgbClr val="ED1C24">
                    <a:shade val="100000"/>
                    <a:satMod val="115000"/>
                  </a:srgb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1" name="Freeform 27"/>
            <p:cNvSpPr>
              <a:spLocks/>
            </p:cNvSpPr>
            <p:nvPr/>
          </p:nvSpPr>
          <p:spPr bwMode="auto">
            <a:xfrm>
              <a:off x="4594225" y="2147888"/>
              <a:ext cx="742950" cy="338138"/>
            </a:xfrm>
            <a:custGeom>
              <a:avLst/>
              <a:gdLst/>
              <a:ahLst/>
              <a:cxnLst>
                <a:cxn ang="0">
                  <a:pos x="0" y="213"/>
                </a:cxn>
                <a:cxn ang="0">
                  <a:pos x="24" y="213"/>
                </a:cxn>
                <a:cxn ang="0">
                  <a:pos x="468" y="10"/>
                </a:cxn>
                <a:cxn ang="0">
                  <a:pos x="433" y="0"/>
                </a:cxn>
                <a:cxn ang="0">
                  <a:pos x="0" y="213"/>
                </a:cxn>
                <a:cxn ang="0">
                  <a:pos x="0" y="213"/>
                </a:cxn>
              </a:cxnLst>
              <a:rect l="0" t="0" r="r" b="b"/>
              <a:pathLst>
                <a:path w="468" h="213">
                  <a:moveTo>
                    <a:pt x="0" y="213"/>
                  </a:moveTo>
                  <a:lnTo>
                    <a:pt x="24" y="213"/>
                  </a:lnTo>
                  <a:lnTo>
                    <a:pt x="468" y="10"/>
                  </a:lnTo>
                  <a:lnTo>
                    <a:pt x="433" y="0"/>
                  </a:lnTo>
                  <a:lnTo>
                    <a:pt x="0" y="213"/>
                  </a:lnTo>
                  <a:lnTo>
                    <a:pt x="0" y="213"/>
                  </a:lnTo>
                  <a:close/>
                </a:path>
              </a:pathLst>
            </a:custGeom>
            <a:solidFill>
              <a:srgbClr val="54545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2" name="Freeform 28"/>
            <p:cNvSpPr>
              <a:spLocks/>
            </p:cNvSpPr>
            <p:nvPr/>
          </p:nvSpPr>
          <p:spPr bwMode="auto">
            <a:xfrm>
              <a:off x="5281612" y="1885950"/>
              <a:ext cx="179388" cy="277813"/>
            </a:xfrm>
            <a:custGeom>
              <a:avLst/>
              <a:gdLst/>
              <a:ahLst/>
              <a:cxnLst>
                <a:cxn ang="0">
                  <a:pos x="0" y="165"/>
                </a:cxn>
                <a:cxn ang="0">
                  <a:pos x="35" y="175"/>
                </a:cxn>
                <a:cxn ang="0">
                  <a:pos x="113" y="12"/>
                </a:cxn>
                <a:cxn ang="0">
                  <a:pos x="75" y="0"/>
                </a:cxn>
                <a:cxn ang="0">
                  <a:pos x="0" y="165"/>
                </a:cxn>
                <a:cxn ang="0">
                  <a:pos x="0" y="165"/>
                </a:cxn>
              </a:cxnLst>
              <a:rect l="0" t="0" r="r" b="b"/>
              <a:pathLst>
                <a:path w="113" h="175">
                  <a:moveTo>
                    <a:pt x="0" y="165"/>
                  </a:moveTo>
                  <a:lnTo>
                    <a:pt x="35" y="175"/>
                  </a:lnTo>
                  <a:lnTo>
                    <a:pt x="113" y="12"/>
                  </a:lnTo>
                  <a:lnTo>
                    <a:pt x="75" y="0"/>
                  </a:lnTo>
                  <a:lnTo>
                    <a:pt x="0" y="165"/>
                  </a:lnTo>
                  <a:lnTo>
                    <a:pt x="0" y="165"/>
                  </a:lnTo>
                  <a:close/>
                </a:path>
              </a:pathLst>
            </a:custGeom>
            <a:solidFill>
              <a:srgbClr val="BCBEC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3" name="Freeform 29"/>
            <p:cNvSpPr>
              <a:spLocks/>
            </p:cNvSpPr>
            <p:nvPr/>
          </p:nvSpPr>
          <p:spPr bwMode="auto">
            <a:xfrm>
              <a:off x="5273675" y="1778000"/>
              <a:ext cx="187325" cy="127000"/>
            </a:xfrm>
            <a:custGeom>
              <a:avLst/>
              <a:gdLst/>
              <a:ahLst/>
              <a:cxnLst>
                <a:cxn ang="0">
                  <a:pos x="80" y="68"/>
                </a:cxn>
                <a:cxn ang="0">
                  <a:pos x="118" y="80"/>
                </a:cxn>
                <a:cxn ang="0">
                  <a:pos x="33" y="11"/>
                </a:cxn>
                <a:cxn ang="0">
                  <a:pos x="0" y="0"/>
                </a:cxn>
                <a:cxn ang="0">
                  <a:pos x="80" y="68"/>
                </a:cxn>
                <a:cxn ang="0">
                  <a:pos x="80" y="68"/>
                </a:cxn>
              </a:cxnLst>
              <a:rect l="0" t="0" r="r" b="b"/>
              <a:pathLst>
                <a:path w="118" h="80">
                  <a:moveTo>
                    <a:pt x="80" y="68"/>
                  </a:moveTo>
                  <a:lnTo>
                    <a:pt x="118" y="80"/>
                  </a:lnTo>
                  <a:lnTo>
                    <a:pt x="33" y="11"/>
                  </a:lnTo>
                  <a:lnTo>
                    <a:pt x="0" y="0"/>
                  </a:lnTo>
                  <a:lnTo>
                    <a:pt x="80" y="68"/>
                  </a:lnTo>
                  <a:lnTo>
                    <a:pt x="80" y="6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4" name="Freeform 30"/>
            <p:cNvSpPr>
              <a:spLocks noEditPoints="1"/>
            </p:cNvSpPr>
            <p:nvPr/>
          </p:nvSpPr>
          <p:spPr bwMode="auto">
            <a:xfrm>
              <a:off x="4594225" y="1778000"/>
              <a:ext cx="806450" cy="708025"/>
            </a:xfrm>
            <a:custGeom>
              <a:avLst/>
              <a:gdLst/>
              <a:ahLst/>
              <a:cxnLst>
                <a:cxn ang="0">
                  <a:pos x="0" y="311"/>
                </a:cxn>
                <a:cxn ang="0">
                  <a:pos x="5" y="375"/>
                </a:cxn>
                <a:cxn ang="0">
                  <a:pos x="0" y="446"/>
                </a:cxn>
                <a:cxn ang="0">
                  <a:pos x="433" y="233"/>
                </a:cxn>
                <a:cxn ang="0">
                  <a:pos x="508" y="68"/>
                </a:cxn>
                <a:cxn ang="0">
                  <a:pos x="428" y="0"/>
                </a:cxn>
                <a:cxn ang="0">
                  <a:pos x="0" y="311"/>
                </a:cxn>
                <a:cxn ang="0">
                  <a:pos x="0" y="311"/>
                </a:cxn>
                <a:cxn ang="0">
                  <a:pos x="423" y="25"/>
                </a:cxn>
                <a:cxn ang="0">
                  <a:pos x="470" y="92"/>
                </a:cxn>
                <a:cxn ang="0">
                  <a:pos x="425" y="214"/>
                </a:cxn>
                <a:cxn ang="0">
                  <a:pos x="7" y="429"/>
                </a:cxn>
                <a:cxn ang="0">
                  <a:pos x="10" y="373"/>
                </a:cxn>
                <a:cxn ang="0">
                  <a:pos x="5" y="321"/>
                </a:cxn>
                <a:cxn ang="0">
                  <a:pos x="423" y="25"/>
                </a:cxn>
                <a:cxn ang="0">
                  <a:pos x="423" y="25"/>
                </a:cxn>
              </a:cxnLst>
              <a:rect l="0" t="0" r="r" b="b"/>
              <a:pathLst>
                <a:path w="508" h="446">
                  <a:moveTo>
                    <a:pt x="0" y="311"/>
                  </a:moveTo>
                  <a:lnTo>
                    <a:pt x="5" y="375"/>
                  </a:lnTo>
                  <a:lnTo>
                    <a:pt x="0" y="446"/>
                  </a:lnTo>
                  <a:lnTo>
                    <a:pt x="433" y="233"/>
                  </a:lnTo>
                  <a:lnTo>
                    <a:pt x="508" y="68"/>
                  </a:lnTo>
                  <a:lnTo>
                    <a:pt x="428" y="0"/>
                  </a:lnTo>
                  <a:lnTo>
                    <a:pt x="0" y="311"/>
                  </a:lnTo>
                  <a:lnTo>
                    <a:pt x="0" y="311"/>
                  </a:lnTo>
                  <a:close/>
                  <a:moveTo>
                    <a:pt x="423" y="25"/>
                  </a:moveTo>
                  <a:lnTo>
                    <a:pt x="470" y="92"/>
                  </a:lnTo>
                  <a:lnTo>
                    <a:pt x="425" y="214"/>
                  </a:lnTo>
                  <a:lnTo>
                    <a:pt x="7" y="429"/>
                  </a:lnTo>
                  <a:lnTo>
                    <a:pt x="10" y="373"/>
                  </a:lnTo>
                  <a:lnTo>
                    <a:pt x="5" y="321"/>
                  </a:lnTo>
                  <a:lnTo>
                    <a:pt x="423" y="25"/>
                  </a:lnTo>
                  <a:lnTo>
                    <a:pt x="423" y="2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5" name="Freeform 31"/>
            <p:cNvSpPr>
              <a:spLocks/>
            </p:cNvSpPr>
            <p:nvPr/>
          </p:nvSpPr>
          <p:spPr bwMode="auto">
            <a:xfrm>
              <a:off x="4362450" y="2246313"/>
              <a:ext cx="1401763" cy="554038"/>
            </a:xfrm>
            <a:custGeom>
              <a:avLst/>
              <a:gdLst/>
              <a:ahLst/>
              <a:cxnLst>
                <a:cxn ang="0">
                  <a:pos x="808" y="0"/>
                </a:cxn>
                <a:cxn ang="0">
                  <a:pos x="883" y="80"/>
                </a:cxn>
                <a:cxn ang="0">
                  <a:pos x="805" y="198"/>
                </a:cxn>
                <a:cxn ang="0">
                  <a:pos x="0" y="349"/>
                </a:cxn>
                <a:cxn ang="0">
                  <a:pos x="12" y="283"/>
                </a:cxn>
                <a:cxn ang="0">
                  <a:pos x="5" y="222"/>
                </a:cxn>
                <a:cxn ang="0">
                  <a:pos x="808" y="0"/>
                </a:cxn>
                <a:cxn ang="0">
                  <a:pos x="808" y="0"/>
                </a:cxn>
              </a:cxnLst>
              <a:rect l="0" t="0" r="r" b="b"/>
              <a:pathLst>
                <a:path w="883" h="349">
                  <a:moveTo>
                    <a:pt x="808" y="0"/>
                  </a:moveTo>
                  <a:lnTo>
                    <a:pt x="883" y="80"/>
                  </a:lnTo>
                  <a:lnTo>
                    <a:pt x="805" y="198"/>
                  </a:lnTo>
                  <a:lnTo>
                    <a:pt x="0" y="349"/>
                  </a:lnTo>
                  <a:lnTo>
                    <a:pt x="12" y="283"/>
                  </a:lnTo>
                  <a:lnTo>
                    <a:pt x="5" y="222"/>
                  </a:lnTo>
                  <a:lnTo>
                    <a:pt x="808" y="0"/>
                  </a:lnTo>
                  <a:lnTo>
                    <a:pt x="808" y="0"/>
                  </a:lnTo>
                  <a:close/>
                </a:path>
              </a:pathLst>
            </a:custGeom>
            <a:gradFill flip="none" rotWithShape="1">
              <a:gsLst>
                <a:gs pos="0">
                  <a:srgbClr val="ED1C24">
                    <a:shade val="30000"/>
                    <a:satMod val="115000"/>
                  </a:srgbClr>
                </a:gs>
                <a:gs pos="50000">
                  <a:srgbClr val="ED1C24">
                    <a:shade val="67500"/>
                    <a:satMod val="115000"/>
                  </a:srgbClr>
                </a:gs>
                <a:gs pos="100000">
                  <a:srgbClr val="ED1C24">
                    <a:shade val="100000"/>
                    <a:satMod val="115000"/>
                  </a:srgb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6" name="Freeform 32"/>
            <p:cNvSpPr>
              <a:spLocks/>
            </p:cNvSpPr>
            <p:nvPr/>
          </p:nvSpPr>
          <p:spPr bwMode="auto">
            <a:xfrm>
              <a:off x="4343400" y="2590800"/>
              <a:ext cx="1343025" cy="244475"/>
            </a:xfrm>
            <a:custGeom>
              <a:avLst/>
              <a:gdLst/>
              <a:ahLst/>
              <a:cxnLst>
                <a:cxn ang="0">
                  <a:pos x="0" y="149"/>
                </a:cxn>
                <a:cxn ang="0">
                  <a:pos x="21" y="154"/>
                </a:cxn>
                <a:cxn ang="0">
                  <a:pos x="846" y="10"/>
                </a:cxn>
                <a:cxn ang="0">
                  <a:pos x="827" y="0"/>
                </a:cxn>
                <a:cxn ang="0">
                  <a:pos x="0" y="149"/>
                </a:cxn>
                <a:cxn ang="0">
                  <a:pos x="0" y="149"/>
                </a:cxn>
              </a:cxnLst>
              <a:rect l="0" t="0" r="r" b="b"/>
              <a:pathLst>
                <a:path w="846" h="154">
                  <a:moveTo>
                    <a:pt x="0" y="149"/>
                  </a:moveTo>
                  <a:lnTo>
                    <a:pt x="21" y="154"/>
                  </a:lnTo>
                  <a:lnTo>
                    <a:pt x="846" y="10"/>
                  </a:lnTo>
                  <a:lnTo>
                    <a:pt x="827" y="0"/>
                  </a:lnTo>
                  <a:lnTo>
                    <a:pt x="0" y="149"/>
                  </a:lnTo>
                  <a:lnTo>
                    <a:pt x="0" y="149"/>
                  </a:lnTo>
                  <a:close/>
                </a:path>
              </a:pathLst>
            </a:custGeom>
            <a:solidFill>
              <a:srgbClr val="42424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7" name="Freeform 33"/>
            <p:cNvSpPr>
              <a:spLocks/>
            </p:cNvSpPr>
            <p:nvPr/>
          </p:nvSpPr>
          <p:spPr bwMode="auto">
            <a:xfrm>
              <a:off x="5656262" y="2351088"/>
              <a:ext cx="239713" cy="255588"/>
            </a:xfrm>
            <a:custGeom>
              <a:avLst/>
              <a:gdLst/>
              <a:ahLst/>
              <a:cxnLst>
                <a:cxn ang="0">
                  <a:pos x="0" y="151"/>
                </a:cxn>
                <a:cxn ang="0">
                  <a:pos x="19" y="161"/>
                </a:cxn>
                <a:cxn ang="0">
                  <a:pos x="151" y="12"/>
                </a:cxn>
                <a:cxn ang="0">
                  <a:pos x="132" y="0"/>
                </a:cxn>
                <a:cxn ang="0">
                  <a:pos x="0" y="151"/>
                </a:cxn>
                <a:cxn ang="0">
                  <a:pos x="0" y="151"/>
                </a:cxn>
              </a:cxnLst>
              <a:rect l="0" t="0" r="r" b="b"/>
              <a:pathLst>
                <a:path w="151" h="161">
                  <a:moveTo>
                    <a:pt x="0" y="151"/>
                  </a:moveTo>
                  <a:lnTo>
                    <a:pt x="19" y="161"/>
                  </a:lnTo>
                  <a:lnTo>
                    <a:pt x="151" y="12"/>
                  </a:lnTo>
                  <a:lnTo>
                    <a:pt x="132" y="0"/>
                  </a:lnTo>
                  <a:lnTo>
                    <a:pt x="0" y="151"/>
                  </a:lnTo>
                  <a:lnTo>
                    <a:pt x="0" y="151"/>
                  </a:lnTo>
                  <a:close/>
                </a:path>
              </a:pathLst>
            </a:custGeom>
            <a:solidFill>
              <a:srgbClr val="BCBEC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8" name="Freeform 34"/>
            <p:cNvSpPr>
              <a:spLocks/>
            </p:cNvSpPr>
            <p:nvPr/>
          </p:nvSpPr>
          <p:spPr bwMode="auto">
            <a:xfrm>
              <a:off x="5659437" y="2205038"/>
              <a:ext cx="236538" cy="165100"/>
            </a:xfrm>
            <a:custGeom>
              <a:avLst/>
              <a:gdLst/>
              <a:ahLst/>
              <a:cxnLst>
                <a:cxn ang="0">
                  <a:pos x="130" y="92"/>
                </a:cxn>
                <a:cxn ang="0">
                  <a:pos x="149" y="104"/>
                </a:cxn>
                <a:cxn ang="0">
                  <a:pos x="19" y="12"/>
                </a:cxn>
                <a:cxn ang="0">
                  <a:pos x="0" y="0"/>
                </a:cxn>
                <a:cxn ang="0">
                  <a:pos x="130" y="92"/>
                </a:cxn>
                <a:cxn ang="0">
                  <a:pos x="130" y="92"/>
                </a:cxn>
              </a:cxnLst>
              <a:rect l="0" t="0" r="r" b="b"/>
              <a:pathLst>
                <a:path w="149" h="104">
                  <a:moveTo>
                    <a:pt x="130" y="92"/>
                  </a:moveTo>
                  <a:lnTo>
                    <a:pt x="149" y="104"/>
                  </a:lnTo>
                  <a:lnTo>
                    <a:pt x="19" y="12"/>
                  </a:lnTo>
                  <a:lnTo>
                    <a:pt x="0" y="0"/>
                  </a:lnTo>
                  <a:lnTo>
                    <a:pt x="130" y="92"/>
                  </a:lnTo>
                  <a:lnTo>
                    <a:pt x="130" y="9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9" name="Freeform 35"/>
            <p:cNvSpPr>
              <a:spLocks noEditPoints="1"/>
            </p:cNvSpPr>
            <p:nvPr/>
          </p:nvSpPr>
          <p:spPr bwMode="auto">
            <a:xfrm>
              <a:off x="4343400" y="2205038"/>
              <a:ext cx="1522413" cy="622300"/>
            </a:xfrm>
            <a:custGeom>
              <a:avLst/>
              <a:gdLst/>
              <a:ahLst/>
              <a:cxnLst>
                <a:cxn ang="0">
                  <a:pos x="5" y="236"/>
                </a:cxn>
                <a:cxn ang="0">
                  <a:pos x="14" y="312"/>
                </a:cxn>
                <a:cxn ang="0">
                  <a:pos x="0" y="392"/>
                </a:cxn>
                <a:cxn ang="0">
                  <a:pos x="827" y="243"/>
                </a:cxn>
                <a:cxn ang="0">
                  <a:pos x="959" y="92"/>
                </a:cxn>
                <a:cxn ang="0">
                  <a:pos x="829" y="0"/>
                </a:cxn>
                <a:cxn ang="0">
                  <a:pos x="5" y="236"/>
                </a:cxn>
                <a:cxn ang="0">
                  <a:pos x="5" y="236"/>
                </a:cxn>
                <a:cxn ang="0">
                  <a:pos x="820" y="26"/>
                </a:cxn>
                <a:cxn ang="0">
                  <a:pos x="895" y="106"/>
                </a:cxn>
                <a:cxn ang="0">
                  <a:pos x="817" y="224"/>
                </a:cxn>
                <a:cxn ang="0">
                  <a:pos x="12" y="375"/>
                </a:cxn>
                <a:cxn ang="0">
                  <a:pos x="24" y="309"/>
                </a:cxn>
                <a:cxn ang="0">
                  <a:pos x="17" y="248"/>
                </a:cxn>
                <a:cxn ang="0">
                  <a:pos x="820" y="26"/>
                </a:cxn>
                <a:cxn ang="0">
                  <a:pos x="820" y="26"/>
                </a:cxn>
              </a:cxnLst>
              <a:rect l="0" t="0" r="r" b="b"/>
              <a:pathLst>
                <a:path w="959" h="392">
                  <a:moveTo>
                    <a:pt x="5" y="236"/>
                  </a:moveTo>
                  <a:lnTo>
                    <a:pt x="14" y="312"/>
                  </a:lnTo>
                  <a:lnTo>
                    <a:pt x="0" y="392"/>
                  </a:lnTo>
                  <a:lnTo>
                    <a:pt x="827" y="243"/>
                  </a:lnTo>
                  <a:lnTo>
                    <a:pt x="959" y="92"/>
                  </a:lnTo>
                  <a:lnTo>
                    <a:pt x="829" y="0"/>
                  </a:lnTo>
                  <a:lnTo>
                    <a:pt x="5" y="236"/>
                  </a:lnTo>
                  <a:lnTo>
                    <a:pt x="5" y="236"/>
                  </a:lnTo>
                  <a:close/>
                  <a:moveTo>
                    <a:pt x="820" y="26"/>
                  </a:moveTo>
                  <a:lnTo>
                    <a:pt x="895" y="106"/>
                  </a:lnTo>
                  <a:lnTo>
                    <a:pt x="817" y="224"/>
                  </a:lnTo>
                  <a:lnTo>
                    <a:pt x="12" y="375"/>
                  </a:lnTo>
                  <a:lnTo>
                    <a:pt x="24" y="309"/>
                  </a:lnTo>
                  <a:lnTo>
                    <a:pt x="17" y="248"/>
                  </a:lnTo>
                  <a:lnTo>
                    <a:pt x="820" y="26"/>
                  </a:lnTo>
                  <a:lnTo>
                    <a:pt x="820" y="2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168" name="Group 167"/>
          <p:cNvGrpSpPr/>
          <p:nvPr/>
        </p:nvGrpSpPr>
        <p:grpSpPr>
          <a:xfrm>
            <a:off x="-50800" y="3048000"/>
            <a:ext cx="9240803" cy="4043187"/>
            <a:chOff x="-50800" y="1450858"/>
            <a:chExt cx="9240803" cy="5640329"/>
          </a:xfrm>
        </p:grpSpPr>
        <p:sp>
          <p:nvSpPr>
            <p:cNvPr id="4250" name="Freeform 154"/>
            <p:cNvSpPr>
              <a:spLocks/>
            </p:cNvSpPr>
            <p:nvPr/>
          </p:nvSpPr>
          <p:spPr bwMode="auto">
            <a:xfrm>
              <a:off x="-50800" y="1486024"/>
              <a:ext cx="9240803" cy="5481317"/>
            </a:xfrm>
            <a:custGeom>
              <a:avLst/>
              <a:gdLst/>
              <a:ahLst/>
              <a:cxnLst>
                <a:cxn ang="0">
                  <a:pos x="5885" y="2554"/>
                </a:cxn>
                <a:cxn ang="0">
                  <a:pos x="7" y="0"/>
                </a:cxn>
                <a:cxn ang="0">
                  <a:pos x="0" y="301"/>
                </a:cxn>
                <a:cxn ang="0">
                  <a:pos x="5880" y="3585"/>
                </a:cxn>
                <a:cxn ang="0">
                  <a:pos x="5885" y="2554"/>
                </a:cxn>
              </a:cxnLst>
              <a:rect l="0" t="0" r="r" b="b"/>
              <a:pathLst>
                <a:path w="5885" h="3585">
                  <a:moveTo>
                    <a:pt x="5885" y="2554"/>
                  </a:moveTo>
                  <a:lnTo>
                    <a:pt x="7" y="0"/>
                  </a:lnTo>
                  <a:lnTo>
                    <a:pt x="0" y="301"/>
                  </a:lnTo>
                  <a:lnTo>
                    <a:pt x="5880" y="3585"/>
                  </a:lnTo>
                  <a:lnTo>
                    <a:pt x="5885" y="2554"/>
                  </a:lnTo>
                  <a:close/>
                </a:path>
              </a:pathLst>
            </a:custGeom>
            <a:gradFill flip="none" rotWithShape="1">
              <a:gsLst>
                <a:gs pos="0">
                  <a:srgbClr val="808080">
                    <a:shade val="30000"/>
                    <a:satMod val="115000"/>
                  </a:srgbClr>
                </a:gs>
                <a:gs pos="50000">
                  <a:srgbClr val="808080">
                    <a:shade val="67500"/>
                    <a:satMod val="115000"/>
                  </a:srgbClr>
                </a:gs>
                <a:gs pos="100000">
                  <a:srgbClr val="808080">
                    <a:shade val="100000"/>
                    <a:satMod val="115000"/>
                  </a:srgb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51" name="Freeform 155"/>
            <p:cNvSpPr>
              <a:spLocks/>
            </p:cNvSpPr>
            <p:nvPr/>
          </p:nvSpPr>
          <p:spPr bwMode="auto">
            <a:xfrm>
              <a:off x="-50800" y="1609870"/>
              <a:ext cx="9240803" cy="5481317"/>
            </a:xfrm>
            <a:custGeom>
              <a:avLst/>
              <a:gdLst/>
              <a:ahLst/>
              <a:cxnLst>
                <a:cxn ang="0">
                  <a:pos x="0" y="2551"/>
                </a:cxn>
                <a:cxn ang="0">
                  <a:pos x="5880" y="0"/>
                </a:cxn>
                <a:cxn ang="0">
                  <a:pos x="5885" y="301"/>
                </a:cxn>
                <a:cxn ang="0">
                  <a:pos x="5" y="3585"/>
                </a:cxn>
                <a:cxn ang="0">
                  <a:pos x="0" y="2551"/>
                </a:cxn>
              </a:cxnLst>
              <a:rect l="0" t="0" r="r" b="b"/>
              <a:pathLst>
                <a:path w="5885" h="3585">
                  <a:moveTo>
                    <a:pt x="0" y="2551"/>
                  </a:moveTo>
                  <a:lnTo>
                    <a:pt x="5880" y="0"/>
                  </a:lnTo>
                  <a:lnTo>
                    <a:pt x="5885" y="301"/>
                  </a:lnTo>
                  <a:lnTo>
                    <a:pt x="5" y="3585"/>
                  </a:lnTo>
                  <a:lnTo>
                    <a:pt x="0" y="2551"/>
                  </a:lnTo>
                  <a:close/>
                </a:path>
              </a:pathLst>
            </a:custGeom>
            <a:gradFill flip="none" rotWithShape="1">
              <a:gsLst>
                <a:gs pos="0">
                  <a:srgbClr val="808080">
                    <a:shade val="30000"/>
                    <a:satMod val="115000"/>
                  </a:srgbClr>
                </a:gs>
                <a:gs pos="50000">
                  <a:srgbClr val="808080">
                    <a:shade val="67500"/>
                    <a:satMod val="115000"/>
                  </a:srgbClr>
                </a:gs>
                <a:gs pos="100000">
                  <a:srgbClr val="808080">
                    <a:shade val="100000"/>
                    <a:satMod val="115000"/>
                  </a:srgb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52" name="Freeform 156"/>
            <p:cNvSpPr>
              <a:spLocks/>
            </p:cNvSpPr>
            <p:nvPr/>
          </p:nvSpPr>
          <p:spPr bwMode="auto">
            <a:xfrm>
              <a:off x="-47660" y="1450858"/>
              <a:ext cx="9234523" cy="5346769"/>
            </a:xfrm>
            <a:custGeom>
              <a:avLst/>
              <a:gdLst/>
              <a:ahLst/>
              <a:cxnLst>
                <a:cxn ang="0">
                  <a:pos x="5881" y="79"/>
                </a:cxn>
                <a:cxn ang="0">
                  <a:pos x="3039" y="1245"/>
                </a:cxn>
                <a:cxn ang="0">
                  <a:pos x="0" y="0"/>
                </a:cxn>
                <a:cxn ang="0">
                  <a:pos x="0" y="300"/>
                </a:cxn>
                <a:cxn ang="0">
                  <a:pos x="2328" y="1534"/>
                </a:cxn>
                <a:cxn ang="0">
                  <a:pos x="23" y="2479"/>
                </a:cxn>
                <a:cxn ang="0">
                  <a:pos x="5" y="3497"/>
                </a:cxn>
                <a:cxn ang="0">
                  <a:pos x="3017" y="1900"/>
                </a:cxn>
                <a:cxn ang="0">
                  <a:pos x="5878" y="3419"/>
                </a:cxn>
                <a:cxn ang="0">
                  <a:pos x="5858" y="2398"/>
                </a:cxn>
                <a:cxn ang="0">
                  <a:pos x="3723" y="1524"/>
                </a:cxn>
                <a:cxn ang="0">
                  <a:pos x="5881" y="378"/>
                </a:cxn>
                <a:cxn ang="0">
                  <a:pos x="5881" y="79"/>
                </a:cxn>
              </a:cxnLst>
              <a:rect l="0" t="0" r="r" b="b"/>
              <a:pathLst>
                <a:path w="5881" h="3497">
                  <a:moveTo>
                    <a:pt x="5881" y="79"/>
                  </a:moveTo>
                  <a:lnTo>
                    <a:pt x="3039" y="1245"/>
                  </a:lnTo>
                  <a:lnTo>
                    <a:pt x="0" y="0"/>
                  </a:lnTo>
                  <a:lnTo>
                    <a:pt x="0" y="300"/>
                  </a:lnTo>
                  <a:lnTo>
                    <a:pt x="2328" y="1534"/>
                  </a:lnTo>
                  <a:lnTo>
                    <a:pt x="23" y="2479"/>
                  </a:lnTo>
                  <a:lnTo>
                    <a:pt x="5" y="3497"/>
                  </a:lnTo>
                  <a:lnTo>
                    <a:pt x="3017" y="1900"/>
                  </a:lnTo>
                  <a:lnTo>
                    <a:pt x="5878" y="3419"/>
                  </a:lnTo>
                  <a:lnTo>
                    <a:pt x="5858" y="2398"/>
                  </a:lnTo>
                  <a:lnTo>
                    <a:pt x="3723" y="1524"/>
                  </a:lnTo>
                  <a:lnTo>
                    <a:pt x="5881" y="378"/>
                  </a:lnTo>
                  <a:lnTo>
                    <a:pt x="5881" y="79"/>
                  </a:lnTo>
                  <a:close/>
                </a:path>
              </a:pathLst>
            </a:custGeom>
            <a:gradFill flip="none" rotWithShape="1">
              <a:gsLst>
                <a:gs pos="0">
                  <a:schemeClr val="tx1">
                    <a:lumMod val="50000"/>
                  </a:schemeClr>
                </a:gs>
                <a:gs pos="100000">
                  <a:srgbClr val="999999">
                    <a:shade val="100000"/>
                    <a:satMod val="115000"/>
                  </a:srgb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53" name="Freeform 157"/>
            <p:cNvSpPr>
              <a:spLocks/>
            </p:cNvSpPr>
            <p:nvPr/>
          </p:nvSpPr>
          <p:spPr bwMode="auto">
            <a:xfrm>
              <a:off x="7724979" y="5120359"/>
              <a:ext cx="1265605" cy="678858"/>
            </a:xfrm>
            <a:custGeom>
              <a:avLst/>
              <a:gdLst/>
              <a:ahLst/>
              <a:cxnLst>
                <a:cxn ang="0">
                  <a:pos x="806" y="339"/>
                </a:cxn>
                <a:cxn ang="0">
                  <a:pos x="734" y="444"/>
                </a:cxn>
                <a:cxn ang="0">
                  <a:pos x="0" y="96"/>
                </a:cxn>
                <a:cxn ang="0">
                  <a:pos x="65" y="0"/>
                </a:cxn>
                <a:cxn ang="0">
                  <a:pos x="806" y="339"/>
                </a:cxn>
              </a:cxnLst>
              <a:rect l="0" t="0" r="r" b="b"/>
              <a:pathLst>
                <a:path w="806" h="444">
                  <a:moveTo>
                    <a:pt x="806" y="339"/>
                  </a:moveTo>
                  <a:lnTo>
                    <a:pt x="734" y="444"/>
                  </a:lnTo>
                  <a:lnTo>
                    <a:pt x="0" y="96"/>
                  </a:lnTo>
                  <a:lnTo>
                    <a:pt x="65" y="0"/>
                  </a:lnTo>
                  <a:lnTo>
                    <a:pt x="806" y="33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54" name="Freeform 158"/>
            <p:cNvSpPr>
              <a:spLocks/>
            </p:cNvSpPr>
            <p:nvPr/>
          </p:nvSpPr>
          <p:spPr bwMode="auto">
            <a:xfrm>
              <a:off x="5707233" y="4247324"/>
              <a:ext cx="1301721" cy="645221"/>
            </a:xfrm>
            <a:custGeom>
              <a:avLst/>
              <a:gdLst/>
              <a:ahLst/>
              <a:cxnLst>
                <a:cxn ang="0">
                  <a:pos x="95" y="0"/>
                </a:cxn>
                <a:cxn ang="0">
                  <a:pos x="829" y="336"/>
                </a:cxn>
                <a:cxn ang="0">
                  <a:pos x="809" y="365"/>
                </a:cxn>
                <a:cxn ang="0">
                  <a:pos x="769" y="422"/>
                </a:cxn>
                <a:cxn ang="0">
                  <a:pos x="0" y="56"/>
                </a:cxn>
                <a:cxn ang="0">
                  <a:pos x="70" y="17"/>
                </a:cxn>
                <a:cxn ang="0">
                  <a:pos x="95" y="0"/>
                </a:cxn>
              </a:cxnLst>
              <a:rect l="0" t="0" r="r" b="b"/>
              <a:pathLst>
                <a:path w="829" h="422">
                  <a:moveTo>
                    <a:pt x="95" y="0"/>
                  </a:moveTo>
                  <a:lnTo>
                    <a:pt x="829" y="336"/>
                  </a:lnTo>
                  <a:lnTo>
                    <a:pt x="809" y="365"/>
                  </a:lnTo>
                  <a:lnTo>
                    <a:pt x="769" y="422"/>
                  </a:lnTo>
                  <a:lnTo>
                    <a:pt x="0" y="56"/>
                  </a:lnTo>
                  <a:lnTo>
                    <a:pt x="70" y="17"/>
                  </a:lnTo>
                  <a:lnTo>
                    <a:pt x="95"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55" name="Freeform 159"/>
            <p:cNvSpPr>
              <a:spLocks/>
            </p:cNvSpPr>
            <p:nvPr/>
          </p:nvSpPr>
          <p:spPr bwMode="auto">
            <a:xfrm>
              <a:off x="2981314" y="3034859"/>
              <a:ext cx="1097591" cy="490796"/>
            </a:xfrm>
            <a:custGeom>
              <a:avLst/>
              <a:gdLst/>
              <a:ahLst/>
              <a:cxnLst>
                <a:cxn ang="0">
                  <a:pos x="699" y="277"/>
                </a:cxn>
                <a:cxn ang="0">
                  <a:pos x="626" y="319"/>
                </a:cxn>
                <a:cxn ang="0">
                  <a:pos x="624" y="321"/>
                </a:cxn>
                <a:cxn ang="0">
                  <a:pos x="0" y="25"/>
                </a:cxn>
                <a:cxn ang="0">
                  <a:pos x="92" y="0"/>
                </a:cxn>
                <a:cxn ang="0">
                  <a:pos x="699" y="277"/>
                </a:cxn>
              </a:cxnLst>
              <a:rect l="0" t="0" r="r" b="b"/>
              <a:pathLst>
                <a:path w="699" h="321">
                  <a:moveTo>
                    <a:pt x="699" y="277"/>
                  </a:moveTo>
                  <a:lnTo>
                    <a:pt x="626" y="319"/>
                  </a:lnTo>
                  <a:lnTo>
                    <a:pt x="624" y="321"/>
                  </a:lnTo>
                  <a:lnTo>
                    <a:pt x="0" y="25"/>
                  </a:lnTo>
                  <a:lnTo>
                    <a:pt x="92" y="0"/>
                  </a:lnTo>
                  <a:lnTo>
                    <a:pt x="699" y="27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56" name="Freeform 160"/>
            <p:cNvSpPr>
              <a:spLocks/>
            </p:cNvSpPr>
            <p:nvPr/>
          </p:nvSpPr>
          <p:spPr bwMode="auto">
            <a:xfrm>
              <a:off x="1798931" y="2498195"/>
              <a:ext cx="841643" cy="353189"/>
            </a:xfrm>
            <a:custGeom>
              <a:avLst/>
              <a:gdLst/>
              <a:ahLst/>
              <a:cxnLst>
                <a:cxn ang="0">
                  <a:pos x="74" y="0"/>
                </a:cxn>
                <a:cxn ang="0">
                  <a:pos x="536" y="211"/>
                </a:cxn>
                <a:cxn ang="0">
                  <a:pos x="454" y="231"/>
                </a:cxn>
                <a:cxn ang="0">
                  <a:pos x="0" y="17"/>
                </a:cxn>
                <a:cxn ang="0">
                  <a:pos x="20" y="12"/>
                </a:cxn>
                <a:cxn ang="0">
                  <a:pos x="74" y="0"/>
                </a:cxn>
              </a:cxnLst>
              <a:rect l="0" t="0" r="r" b="b"/>
              <a:pathLst>
                <a:path w="536" h="231">
                  <a:moveTo>
                    <a:pt x="74" y="0"/>
                  </a:moveTo>
                  <a:lnTo>
                    <a:pt x="536" y="211"/>
                  </a:lnTo>
                  <a:lnTo>
                    <a:pt x="454" y="231"/>
                  </a:lnTo>
                  <a:lnTo>
                    <a:pt x="0" y="17"/>
                  </a:lnTo>
                  <a:lnTo>
                    <a:pt x="20" y="12"/>
                  </a:lnTo>
                  <a:lnTo>
                    <a:pt x="74"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57" name="Freeform 161"/>
            <p:cNvSpPr>
              <a:spLocks/>
            </p:cNvSpPr>
            <p:nvPr/>
          </p:nvSpPr>
          <p:spPr bwMode="auto">
            <a:xfrm>
              <a:off x="897619" y="2085376"/>
              <a:ext cx="544870" cy="224757"/>
            </a:xfrm>
            <a:custGeom>
              <a:avLst/>
              <a:gdLst/>
              <a:ahLst/>
              <a:cxnLst>
                <a:cxn ang="0">
                  <a:pos x="17" y="10"/>
                </a:cxn>
                <a:cxn ang="0">
                  <a:pos x="52" y="0"/>
                </a:cxn>
                <a:cxn ang="0">
                  <a:pos x="52" y="0"/>
                </a:cxn>
                <a:cxn ang="0">
                  <a:pos x="347" y="133"/>
                </a:cxn>
                <a:cxn ang="0">
                  <a:pos x="334" y="135"/>
                </a:cxn>
                <a:cxn ang="0">
                  <a:pos x="289" y="145"/>
                </a:cxn>
                <a:cxn ang="0">
                  <a:pos x="282" y="147"/>
                </a:cxn>
                <a:cxn ang="0">
                  <a:pos x="0" y="15"/>
                </a:cxn>
                <a:cxn ang="0">
                  <a:pos x="5" y="12"/>
                </a:cxn>
                <a:cxn ang="0">
                  <a:pos x="17" y="10"/>
                </a:cxn>
              </a:cxnLst>
              <a:rect l="0" t="0" r="r" b="b"/>
              <a:pathLst>
                <a:path w="347" h="147">
                  <a:moveTo>
                    <a:pt x="17" y="10"/>
                  </a:moveTo>
                  <a:lnTo>
                    <a:pt x="52" y="0"/>
                  </a:lnTo>
                  <a:lnTo>
                    <a:pt x="52" y="0"/>
                  </a:lnTo>
                  <a:lnTo>
                    <a:pt x="347" y="133"/>
                  </a:lnTo>
                  <a:lnTo>
                    <a:pt x="334" y="135"/>
                  </a:lnTo>
                  <a:lnTo>
                    <a:pt x="289" y="145"/>
                  </a:lnTo>
                  <a:lnTo>
                    <a:pt x="282" y="147"/>
                  </a:lnTo>
                  <a:lnTo>
                    <a:pt x="0" y="15"/>
                  </a:lnTo>
                  <a:lnTo>
                    <a:pt x="5" y="12"/>
                  </a:lnTo>
                  <a:lnTo>
                    <a:pt x="17" y="1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58" name="Freeform 162"/>
            <p:cNvSpPr>
              <a:spLocks/>
            </p:cNvSpPr>
            <p:nvPr/>
          </p:nvSpPr>
          <p:spPr bwMode="auto">
            <a:xfrm>
              <a:off x="121925" y="1710781"/>
              <a:ext cx="500903" cy="232402"/>
            </a:xfrm>
            <a:custGeom>
              <a:avLst/>
              <a:gdLst/>
              <a:ahLst/>
              <a:cxnLst>
                <a:cxn ang="0">
                  <a:pos x="307" y="145"/>
                </a:cxn>
                <a:cxn ang="0">
                  <a:pos x="294" y="147"/>
                </a:cxn>
                <a:cxn ang="0">
                  <a:pos x="294" y="147"/>
                </a:cxn>
                <a:cxn ang="0">
                  <a:pos x="272" y="152"/>
                </a:cxn>
                <a:cxn ang="0">
                  <a:pos x="0" y="24"/>
                </a:cxn>
                <a:cxn ang="0">
                  <a:pos x="12" y="0"/>
                </a:cxn>
                <a:cxn ang="0">
                  <a:pos x="319" y="140"/>
                </a:cxn>
                <a:cxn ang="0">
                  <a:pos x="312" y="142"/>
                </a:cxn>
                <a:cxn ang="0">
                  <a:pos x="307" y="145"/>
                </a:cxn>
              </a:cxnLst>
              <a:rect l="0" t="0" r="r" b="b"/>
              <a:pathLst>
                <a:path w="319" h="152">
                  <a:moveTo>
                    <a:pt x="307" y="145"/>
                  </a:moveTo>
                  <a:lnTo>
                    <a:pt x="294" y="147"/>
                  </a:lnTo>
                  <a:lnTo>
                    <a:pt x="294" y="147"/>
                  </a:lnTo>
                  <a:lnTo>
                    <a:pt x="272" y="152"/>
                  </a:lnTo>
                  <a:lnTo>
                    <a:pt x="0" y="24"/>
                  </a:lnTo>
                  <a:lnTo>
                    <a:pt x="12" y="0"/>
                  </a:lnTo>
                  <a:lnTo>
                    <a:pt x="319" y="140"/>
                  </a:lnTo>
                  <a:lnTo>
                    <a:pt x="312" y="142"/>
                  </a:lnTo>
                  <a:lnTo>
                    <a:pt x="307" y="14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59" name="Freeform 163"/>
            <p:cNvSpPr>
              <a:spLocks/>
            </p:cNvSpPr>
            <p:nvPr/>
          </p:nvSpPr>
          <p:spPr bwMode="auto">
            <a:xfrm>
              <a:off x="153330" y="5244205"/>
              <a:ext cx="1260895" cy="675800"/>
            </a:xfrm>
            <a:custGeom>
              <a:avLst/>
              <a:gdLst/>
              <a:ahLst/>
              <a:cxnLst>
                <a:cxn ang="0">
                  <a:pos x="0" y="336"/>
                </a:cxn>
                <a:cxn ang="0">
                  <a:pos x="72" y="442"/>
                </a:cxn>
                <a:cxn ang="0">
                  <a:pos x="803" y="94"/>
                </a:cxn>
                <a:cxn ang="0">
                  <a:pos x="738" y="0"/>
                </a:cxn>
                <a:cxn ang="0">
                  <a:pos x="0" y="336"/>
                </a:cxn>
              </a:cxnLst>
              <a:rect l="0" t="0" r="r" b="b"/>
              <a:pathLst>
                <a:path w="803" h="442">
                  <a:moveTo>
                    <a:pt x="0" y="336"/>
                  </a:moveTo>
                  <a:lnTo>
                    <a:pt x="72" y="442"/>
                  </a:lnTo>
                  <a:lnTo>
                    <a:pt x="803" y="94"/>
                  </a:lnTo>
                  <a:lnTo>
                    <a:pt x="738" y="0"/>
                  </a:lnTo>
                  <a:lnTo>
                    <a:pt x="0" y="33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60" name="Freeform 164"/>
            <p:cNvSpPr>
              <a:spLocks/>
            </p:cNvSpPr>
            <p:nvPr/>
          </p:nvSpPr>
          <p:spPr bwMode="auto">
            <a:xfrm>
              <a:off x="2131820" y="4366582"/>
              <a:ext cx="1300150" cy="645221"/>
            </a:xfrm>
            <a:custGeom>
              <a:avLst/>
              <a:gdLst/>
              <a:ahLst/>
              <a:cxnLst>
                <a:cxn ang="0">
                  <a:pos x="733" y="0"/>
                </a:cxn>
                <a:cxn ang="0">
                  <a:pos x="0" y="336"/>
                </a:cxn>
                <a:cxn ang="0">
                  <a:pos x="22" y="366"/>
                </a:cxn>
                <a:cxn ang="0">
                  <a:pos x="60" y="422"/>
                </a:cxn>
                <a:cxn ang="0">
                  <a:pos x="828" y="57"/>
                </a:cxn>
                <a:cxn ang="0">
                  <a:pos x="761" y="17"/>
                </a:cxn>
                <a:cxn ang="0">
                  <a:pos x="733" y="0"/>
                </a:cxn>
              </a:cxnLst>
              <a:rect l="0" t="0" r="r" b="b"/>
              <a:pathLst>
                <a:path w="828" h="422">
                  <a:moveTo>
                    <a:pt x="733" y="0"/>
                  </a:moveTo>
                  <a:lnTo>
                    <a:pt x="0" y="336"/>
                  </a:lnTo>
                  <a:lnTo>
                    <a:pt x="22" y="366"/>
                  </a:lnTo>
                  <a:lnTo>
                    <a:pt x="60" y="422"/>
                  </a:lnTo>
                  <a:lnTo>
                    <a:pt x="828" y="57"/>
                  </a:lnTo>
                  <a:lnTo>
                    <a:pt x="761" y="17"/>
                  </a:lnTo>
                  <a:lnTo>
                    <a:pt x="733"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61" name="Freeform 165"/>
            <p:cNvSpPr>
              <a:spLocks/>
            </p:cNvSpPr>
            <p:nvPr/>
          </p:nvSpPr>
          <p:spPr bwMode="auto">
            <a:xfrm>
              <a:off x="5065009" y="3158705"/>
              <a:ext cx="1092880" cy="487738"/>
            </a:xfrm>
            <a:custGeom>
              <a:avLst/>
              <a:gdLst/>
              <a:ahLst/>
              <a:cxnLst>
                <a:cxn ang="0">
                  <a:pos x="0" y="275"/>
                </a:cxn>
                <a:cxn ang="0">
                  <a:pos x="70" y="316"/>
                </a:cxn>
                <a:cxn ang="0">
                  <a:pos x="73" y="319"/>
                </a:cxn>
                <a:cxn ang="0">
                  <a:pos x="696" y="22"/>
                </a:cxn>
                <a:cxn ang="0">
                  <a:pos x="607" y="0"/>
                </a:cxn>
                <a:cxn ang="0">
                  <a:pos x="0" y="275"/>
                </a:cxn>
              </a:cxnLst>
              <a:rect l="0" t="0" r="r" b="b"/>
              <a:pathLst>
                <a:path w="696" h="319">
                  <a:moveTo>
                    <a:pt x="0" y="275"/>
                  </a:moveTo>
                  <a:lnTo>
                    <a:pt x="70" y="316"/>
                  </a:lnTo>
                  <a:lnTo>
                    <a:pt x="73" y="319"/>
                  </a:lnTo>
                  <a:lnTo>
                    <a:pt x="696" y="22"/>
                  </a:lnTo>
                  <a:lnTo>
                    <a:pt x="607" y="0"/>
                  </a:lnTo>
                  <a:lnTo>
                    <a:pt x="0" y="27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62" name="Freeform 166"/>
            <p:cNvSpPr>
              <a:spLocks/>
            </p:cNvSpPr>
            <p:nvPr/>
          </p:nvSpPr>
          <p:spPr bwMode="auto">
            <a:xfrm>
              <a:off x="6503340" y="2618982"/>
              <a:ext cx="838503" cy="356247"/>
            </a:xfrm>
            <a:custGeom>
              <a:avLst/>
              <a:gdLst/>
              <a:ahLst/>
              <a:cxnLst>
                <a:cxn ang="0">
                  <a:pos x="459" y="0"/>
                </a:cxn>
                <a:cxn ang="0">
                  <a:pos x="0" y="211"/>
                </a:cxn>
                <a:cxn ang="0">
                  <a:pos x="82" y="233"/>
                </a:cxn>
                <a:cxn ang="0">
                  <a:pos x="534" y="17"/>
                </a:cxn>
                <a:cxn ang="0">
                  <a:pos x="516" y="12"/>
                </a:cxn>
                <a:cxn ang="0">
                  <a:pos x="459" y="0"/>
                </a:cxn>
              </a:cxnLst>
              <a:rect l="0" t="0" r="r" b="b"/>
              <a:pathLst>
                <a:path w="534" h="233">
                  <a:moveTo>
                    <a:pt x="459" y="0"/>
                  </a:moveTo>
                  <a:lnTo>
                    <a:pt x="0" y="211"/>
                  </a:lnTo>
                  <a:lnTo>
                    <a:pt x="82" y="233"/>
                  </a:lnTo>
                  <a:lnTo>
                    <a:pt x="534" y="17"/>
                  </a:lnTo>
                  <a:lnTo>
                    <a:pt x="516" y="12"/>
                  </a:lnTo>
                  <a:lnTo>
                    <a:pt x="459"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63" name="Freeform 167"/>
            <p:cNvSpPr>
              <a:spLocks/>
            </p:cNvSpPr>
            <p:nvPr/>
          </p:nvSpPr>
          <p:spPr bwMode="auto">
            <a:xfrm>
              <a:off x="7701425" y="2206164"/>
              <a:ext cx="544870" cy="224757"/>
            </a:xfrm>
            <a:custGeom>
              <a:avLst/>
              <a:gdLst/>
              <a:ahLst/>
              <a:cxnLst>
                <a:cxn ang="0">
                  <a:pos x="330" y="10"/>
                </a:cxn>
                <a:cxn ang="0">
                  <a:pos x="295" y="0"/>
                </a:cxn>
                <a:cxn ang="0">
                  <a:pos x="292" y="0"/>
                </a:cxn>
                <a:cxn ang="0">
                  <a:pos x="0" y="132"/>
                </a:cxn>
                <a:cxn ang="0">
                  <a:pos x="10" y="135"/>
                </a:cxn>
                <a:cxn ang="0">
                  <a:pos x="55" y="144"/>
                </a:cxn>
                <a:cxn ang="0">
                  <a:pos x="65" y="147"/>
                </a:cxn>
                <a:cxn ang="0">
                  <a:pos x="347" y="14"/>
                </a:cxn>
                <a:cxn ang="0">
                  <a:pos x="342" y="12"/>
                </a:cxn>
                <a:cxn ang="0">
                  <a:pos x="330" y="10"/>
                </a:cxn>
              </a:cxnLst>
              <a:rect l="0" t="0" r="r" b="b"/>
              <a:pathLst>
                <a:path w="347" h="147">
                  <a:moveTo>
                    <a:pt x="330" y="10"/>
                  </a:moveTo>
                  <a:lnTo>
                    <a:pt x="295" y="0"/>
                  </a:lnTo>
                  <a:lnTo>
                    <a:pt x="292" y="0"/>
                  </a:lnTo>
                  <a:lnTo>
                    <a:pt x="0" y="132"/>
                  </a:lnTo>
                  <a:lnTo>
                    <a:pt x="10" y="135"/>
                  </a:lnTo>
                  <a:lnTo>
                    <a:pt x="55" y="144"/>
                  </a:lnTo>
                  <a:lnTo>
                    <a:pt x="65" y="147"/>
                  </a:lnTo>
                  <a:lnTo>
                    <a:pt x="347" y="14"/>
                  </a:lnTo>
                  <a:lnTo>
                    <a:pt x="342" y="12"/>
                  </a:lnTo>
                  <a:lnTo>
                    <a:pt x="330" y="1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64" name="Freeform 168"/>
            <p:cNvSpPr>
              <a:spLocks/>
            </p:cNvSpPr>
            <p:nvPr/>
          </p:nvSpPr>
          <p:spPr bwMode="auto">
            <a:xfrm>
              <a:off x="8521085" y="1830040"/>
              <a:ext cx="500903" cy="236989"/>
            </a:xfrm>
            <a:custGeom>
              <a:avLst/>
              <a:gdLst/>
              <a:ahLst/>
              <a:cxnLst>
                <a:cxn ang="0">
                  <a:pos x="12" y="145"/>
                </a:cxn>
                <a:cxn ang="0">
                  <a:pos x="22" y="148"/>
                </a:cxn>
                <a:cxn ang="0">
                  <a:pos x="25" y="148"/>
                </a:cxn>
                <a:cxn ang="0">
                  <a:pos x="47" y="155"/>
                </a:cxn>
                <a:cxn ang="0">
                  <a:pos x="319" y="25"/>
                </a:cxn>
                <a:cxn ang="0">
                  <a:pos x="307" y="0"/>
                </a:cxn>
                <a:cxn ang="0">
                  <a:pos x="0" y="140"/>
                </a:cxn>
                <a:cxn ang="0">
                  <a:pos x="5" y="143"/>
                </a:cxn>
                <a:cxn ang="0">
                  <a:pos x="12" y="145"/>
                </a:cxn>
              </a:cxnLst>
              <a:rect l="0" t="0" r="r" b="b"/>
              <a:pathLst>
                <a:path w="319" h="155">
                  <a:moveTo>
                    <a:pt x="12" y="145"/>
                  </a:moveTo>
                  <a:lnTo>
                    <a:pt x="22" y="148"/>
                  </a:lnTo>
                  <a:lnTo>
                    <a:pt x="25" y="148"/>
                  </a:lnTo>
                  <a:lnTo>
                    <a:pt x="47" y="155"/>
                  </a:lnTo>
                  <a:lnTo>
                    <a:pt x="319" y="25"/>
                  </a:lnTo>
                  <a:lnTo>
                    <a:pt x="307" y="0"/>
                  </a:lnTo>
                  <a:lnTo>
                    <a:pt x="0" y="140"/>
                  </a:lnTo>
                  <a:lnTo>
                    <a:pt x="5" y="143"/>
                  </a:lnTo>
                  <a:lnTo>
                    <a:pt x="12" y="14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169" name="AutoShape 64"/>
          <p:cNvSpPr>
            <a:spLocks noChangeArrowheads="1"/>
          </p:cNvSpPr>
          <p:nvPr/>
        </p:nvSpPr>
        <p:spPr bwMode="gray">
          <a:xfrm>
            <a:off x="457200" y="228600"/>
            <a:ext cx="5638800" cy="609600"/>
          </a:xfrm>
          <a:prstGeom prst="roundRect">
            <a:avLst>
              <a:gd name="adj" fmla="val 0"/>
            </a:avLst>
          </a:prstGeom>
          <a:noFill/>
          <a:ln w="38100">
            <a:noFill/>
            <a:round/>
            <a:headEnd/>
            <a:tailEnd/>
          </a:ln>
          <a:effectLst/>
        </p:spPr>
        <p:txBody>
          <a:bodyPr wrap="none" anchor="ctr"/>
          <a:lstStyle/>
          <a:p>
            <a:pPr fontAlgn="auto">
              <a:spcBef>
                <a:spcPts val="0"/>
              </a:spcBef>
              <a:spcAft>
                <a:spcPts val="0"/>
              </a:spcAft>
              <a:defRPr/>
            </a:pPr>
            <a:r>
              <a:rPr lang="en-US" sz="2800" b="1" dirty="0" smtClean="0">
                <a:solidFill>
                  <a:schemeClr val="bg1"/>
                </a:solidFill>
              </a:rPr>
              <a:t>Rationale for Iowa Core</a:t>
            </a:r>
            <a:endParaRPr lang="en-US" sz="2800" kern="0" dirty="0" smtClean="0">
              <a:solidFill>
                <a:schemeClr val="bg1"/>
              </a:solidFill>
              <a:latin typeface="+mn-lt"/>
              <a:ea typeface="굴림" charset="-127"/>
              <a:cs typeface="Arial" pitchFamily="34" charset="0"/>
            </a:endParaRPr>
          </a:p>
        </p:txBody>
      </p:sp>
      <p:sp>
        <p:nvSpPr>
          <p:cNvPr id="201" name="Rectangle 200"/>
          <p:cNvSpPr/>
          <p:nvPr/>
        </p:nvSpPr>
        <p:spPr>
          <a:xfrm rot="21266641" flipH="1">
            <a:off x="5751168" y="2818433"/>
            <a:ext cx="341602" cy="461665"/>
          </a:xfrm>
          <a:prstGeom prst="rect">
            <a:avLst/>
          </a:prstGeom>
          <a:noFill/>
          <a:ln>
            <a:noFill/>
          </a:ln>
          <a:effectLst/>
        </p:spPr>
        <p:txBody>
          <a:bodyPr wrap="square">
            <a:spAutoFit/>
          </a:bodyPr>
          <a:lstStyle/>
          <a:p>
            <a:r>
              <a:rPr lang="en-US" sz="2400" kern="0" dirty="0" smtClean="0">
                <a:solidFill>
                  <a:schemeClr val="bg1"/>
                </a:solidFill>
                <a:effectLst>
                  <a:outerShdw blurRad="38100" dist="38100" dir="2700000" algn="tl">
                    <a:srgbClr val="000000">
                      <a:alpha val="43137"/>
                    </a:srgbClr>
                  </a:outerShdw>
                </a:effectLst>
                <a:latin typeface="+mn-lt"/>
                <a:ea typeface="굴림" charset="-127"/>
                <a:cs typeface="Arial" pitchFamily="34" charset="0"/>
              </a:rPr>
              <a:t>6</a:t>
            </a:r>
            <a:endParaRPr lang="en-US" sz="2400" dirty="0">
              <a:solidFill>
                <a:schemeClr val="bg1"/>
              </a:solidFill>
              <a:effectLst>
                <a:outerShdw blurRad="38100" dist="38100" dir="2700000" algn="tl">
                  <a:srgbClr val="000000">
                    <a:alpha val="43137"/>
                  </a:srgbClr>
                </a:outerShdw>
              </a:effectLst>
              <a:latin typeface="+mn-lt"/>
            </a:endParaRPr>
          </a:p>
        </p:txBody>
      </p:sp>
      <p:sp>
        <p:nvSpPr>
          <p:cNvPr id="203" name="Rectangle 202"/>
          <p:cNvSpPr/>
          <p:nvPr/>
        </p:nvSpPr>
        <p:spPr>
          <a:xfrm rot="20904777" flipH="1">
            <a:off x="5200524" y="2246115"/>
            <a:ext cx="402191" cy="400110"/>
          </a:xfrm>
          <a:prstGeom prst="rect">
            <a:avLst/>
          </a:prstGeom>
          <a:noFill/>
          <a:ln>
            <a:noFill/>
          </a:ln>
          <a:effectLst/>
        </p:spPr>
        <p:txBody>
          <a:bodyPr wrap="square">
            <a:spAutoFit/>
          </a:bodyPr>
          <a:lstStyle/>
          <a:p>
            <a:r>
              <a:rPr lang="en-US" sz="2000" kern="0" dirty="0" smtClean="0">
                <a:solidFill>
                  <a:schemeClr val="bg1"/>
                </a:solidFill>
                <a:effectLst>
                  <a:outerShdw blurRad="38100" dist="38100" dir="2700000" algn="tl">
                    <a:srgbClr val="000000">
                      <a:alpha val="43137"/>
                    </a:srgbClr>
                  </a:outerShdw>
                </a:effectLst>
                <a:latin typeface="+mn-lt"/>
                <a:ea typeface="굴림" charset="-127"/>
                <a:cs typeface="Arial" pitchFamily="34" charset="0"/>
              </a:rPr>
              <a:t>5 </a:t>
            </a:r>
            <a:endParaRPr lang="en-US" sz="2000" dirty="0">
              <a:solidFill>
                <a:schemeClr val="bg1"/>
              </a:solidFill>
              <a:effectLst>
                <a:outerShdw blurRad="38100" dist="38100" dir="2700000" algn="tl">
                  <a:srgbClr val="000000">
                    <a:alpha val="43137"/>
                  </a:srgbClr>
                </a:outerShdw>
              </a:effectLst>
              <a:latin typeface="+mn-lt"/>
            </a:endParaRPr>
          </a:p>
        </p:txBody>
      </p:sp>
      <p:sp>
        <p:nvSpPr>
          <p:cNvPr id="205" name="Rectangle 204"/>
          <p:cNvSpPr/>
          <p:nvPr/>
        </p:nvSpPr>
        <p:spPr>
          <a:xfrm rot="942135" flipH="1">
            <a:off x="3779058" y="2052596"/>
            <a:ext cx="389735" cy="338554"/>
          </a:xfrm>
          <a:prstGeom prst="rect">
            <a:avLst/>
          </a:prstGeom>
          <a:noFill/>
          <a:ln>
            <a:noFill/>
          </a:ln>
          <a:effectLst/>
        </p:spPr>
        <p:txBody>
          <a:bodyPr wrap="square">
            <a:spAutoFit/>
          </a:bodyPr>
          <a:lstStyle/>
          <a:p>
            <a:r>
              <a:rPr lang="en-US" sz="1600" kern="0" dirty="0" smtClean="0">
                <a:solidFill>
                  <a:schemeClr val="bg1"/>
                </a:solidFill>
                <a:effectLst>
                  <a:outerShdw blurRad="38100" dist="38100" dir="2700000" algn="tl">
                    <a:srgbClr val="000000">
                      <a:alpha val="43137"/>
                    </a:srgbClr>
                  </a:outerShdw>
                </a:effectLst>
                <a:latin typeface="+mn-lt"/>
                <a:ea typeface="굴림" charset="-127"/>
                <a:cs typeface="Arial" pitchFamily="34" charset="0"/>
              </a:rPr>
              <a:t>4</a:t>
            </a:r>
            <a:endParaRPr lang="en-US" sz="1600" dirty="0">
              <a:solidFill>
                <a:schemeClr val="bg1"/>
              </a:solidFill>
              <a:effectLst>
                <a:outerShdw blurRad="38100" dist="38100" dir="2700000" algn="tl">
                  <a:srgbClr val="000000">
                    <a:alpha val="43137"/>
                  </a:srgbClr>
                </a:outerShdw>
              </a:effectLst>
              <a:latin typeface="+mn-lt"/>
            </a:endParaRPr>
          </a:p>
        </p:txBody>
      </p:sp>
      <p:sp>
        <p:nvSpPr>
          <p:cNvPr id="206" name="Rectangle 205"/>
          <p:cNvSpPr/>
          <p:nvPr/>
        </p:nvSpPr>
        <p:spPr>
          <a:xfrm rot="1654942" flipH="1">
            <a:off x="4016695" y="1575602"/>
            <a:ext cx="298435" cy="307777"/>
          </a:xfrm>
          <a:prstGeom prst="rect">
            <a:avLst/>
          </a:prstGeom>
          <a:noFill/>
          <a:ln>
            <a:noFill/>
          </a:ln>
          <a:effectLst/>
        </p:spPr>
        <p:txBody>
          <a:bodyPr wrap="square">
            <a:spAutoFit/>
          </a:bodyPr>
          <a:lstStyle/>
          <a:p>
            <a:r>
              <a:rPr lang="en-US" sz="1400" kern="0" dirty="0" smtClean="0">
                <a:solidFill>
                  <a:schemeClr val="bg1"/>
                </a:solidFill>
                <a:effectLst>
                  <a:outerShdw blurRad="38100" dist="38100" dir="2700000" algn="tl">
                    <a:srgbClr val="000000">
                      <a:alpha val="43137"/>
                    </a:srgbClr>
                  </a:outerShdw>
                </a:effectLst>
                <a:latin typeface="+mn-lt"/>
                <a:ea typeface="굴림" charset="-127"/>
                <a:cs typeface="Arial" pitchFamily="34" charset="0"/>
              </a:rPr>
              <a:t>3</a:t>
            </a:r>
            <a:endParaRPr lang="en-US" sz="1400" dirty="0">
              <a:solidFill>
                <a:schemeClr val="bg1"/>
              </a:solidFill>
              <a:effectLst>
                <a:outerShdw blurRad="38100" dist="38100" dir="2700000" algn="tl">
                  <a:srgbClr val="000000">
                    <a:alpha val="43137"/>
                  </a:srgbClr>
                </a:outerShdw>
              </a:effectLst>
              <a:latin typeface="+mn-lt"/>
            </a:endParaRPr>
          </a:p>
        </p:txBody>
      </p:sp>
      <p:sp>
        <p:nvSpPr>
          <p:cNvPr id="207" name="Rectangle 206"/>
          <p:cNvSpPr/>
          <p:nvPr/>
        </p:nvSpPr>
        <p:spPr>
          <a:xfrm rot="20112364" flipH="1">
            <a:off x="5092626" y="410124"/>
            <a:ext cx="617317" cy="523220"/>
          </a:xfrm>
          <a:prstGeom prst="rect">
            <a:avLst/>
          </a:prstGeom>
          <a:noFill/>
          <a:ln>
            <a:noFill/>
          </a:ln>
          <a:effectLst/>
        </p:spPr>
        <p:txBody>
          <a:bodyPr wrap="square">
            <a:spAutoFit/>
          </a:bodyPr>
          <a:lstStyle/>
          <a:p>
            <a:r>
              <a:rPr lang="en-US" sz="1400" kern="0" dirty="0" smtClean="0">
                <a:solidFill>
                  <a:schemeClr val="bg1"/>
                </a:solidFill>
                <a:effectLst>
                  <a:outerShdw blurRad="38100" dist="38100" dir="2700000" algn="tl">
                    <a:srgbClr val="000000">
                      <a:alpha val="43137"/>
                    </a:srgbClr>
                  </a:outerShdw>
                </a:effectLst>
                <a:latin typeface="+mn-lt"/>
                <a:ea typeface="굴림" charset="-127"/>
                <a:cs typeface="Arial" pitchFamily="34" charset="0"/>
              </a:rPr>
              <a:t>           1</a:t>
            </a:r>
            <a:endParaRPr lang="en-US" sz="1400" dirty="0">
              <a:solidFill>
                <a:schemeClr val="bg1"/>
              </a:solidFill>
              <a:effectLst>
                <a:outerShdw blurRad="38100" dist="38100" dir="2700000" algn="tl">
                  <a:srgbClr val="000000">
                    <a:alpha val="43137"/>
                  </a:srgbClr>
                </a:outerShdw>
              </a:effectLst>
              <a:latin typeface="+mn-lt"/>
            </a:endParaRPr>
          </a:p>
        </p:txBody>
      </p:sp>
      <p:sp>
        <p:nvSpPr>
          <p:cNvPr id="208" name="Rectangle 207"/>
          <p:cNvSpPr/>
          <p:nvPr/>
        </p:nvSpPr>
        <p:spPr>
          <a:xfrm rot="1595877" flipH="1">
            <a:off x="4181612" y="1182550"/>
            <a:ext cx="356553" cy="276999"/>
          </a:xfrm>
          <a:prstGeom prst="rect">
            <a:avLst/>
          </a:prstGeom>
          <a:noFill/>
          <a:ln>
            <a:noFill/>
          </a:ln>
          <a:effectLst/>
        </p:spPr>
        <p:txBody>
          <a:bodyPr wrap="square">
            <a:spAutoFit/>
          </a:bodyPr>
          <a:lstStyle/>
          <a:p>
            <a:r>
              <a:rPr lang="en-US" sz="1200" kern="0" dirty="0" smtClean="0">
                <a:solidFill>
                  <a:schemeClr val="bg1"/>
                </a:solidFill>
                <a:effectLst>
                  <a:outerShdw blurRad="38100" dist="38100" dir="2700000" algn="tl">
                    <a:srgbClr val="000000">
                      <a:alpha val="43137"/>
                    </a:srgbClr>
                  </a:outerShdw>
                </a:effectLst>
                <a:latin typeface="+mn-lt"/>
                <a:ea typeface="굴림" charset="-127"/>
                <a:cs typeface="Arial" pitchFamily="34" charset="0"/>
              </a:rPr>
              <a:t>2 </a:t>
            </a:r>
            <a:endParaRPr lang="en-US" sz="1200" dirty="0">
              <a:solidFill>
                <a:schemeClr val="bg1"/>
              </a:solidFill>
              <a:effectLst>
                <a:outerShdw blurRad="38100" dist="38100" dir="2700000" algn="tl">
                  <a:srgbClr val="000000">
                    <a:alpha val="43137"/>
                  </a:srgbClr>
                </a:outerShdw>
              </a:effectLst>
              <a:latin typeface="+mn-lt"/>
            </a:endParaRPr>
          </a:p>
        </p:txBody>
      </p:sp>
      <p:sp>
        <p:nvSpPr>
          <p:cNvPr id="217" name="Rectangle 216"/>
          <p:cNvSpPr/>
          <p:nvPr/>
        </p:nvSpPr>
        <p:spPr>
          <a:xfrm flipH="1">
            <a:off x="152400" y="1371600"/>
            <a:ext cx="3657600" cy="707886"/>
          </a:xfrm>
          <a:prstGeom prst="rect">
            <a:avLst/>
          </a:prstGeom>
          <a:noFill/>
          <a:ln>
            <a:noFill/>
          </a:ln>
          <a:effectLst/>
        </p:spPr>
        <p:txBody>
          <a:bodyPr wrap="square">
            <a:spAutoFit/>
          </a:bodyPr>
          <a:lstStyle/>
          <a:p>
            <a:r>
              <a:rPr lang="ru-RU" sz="2000" b="1" kern="0" dirty="0" smtClean="0">
                <a:solidFill>
                  <a:schemeClr val="bg1">
                    <a:lumMod val="75000"/>
                  </a:schemeClr>
                </a:solidFill>
                <a:latin typeface="+mn-lt"/>
                <a:ea typeface="굴림" charset="-127"/>
                <a:cs typeface="Arial" pitchFamily="34" charset="0"/>
              </a:rPr>
              <a:t>3</a:t>
            </a:r>
            <a:r>
              <a:rPr lang="en-US" sz="2000" kern="0" dirty="0" smtClean="0">
                <a:solidFill>
                  <a:schemeClr val="bg1">
                    <a:lumMod val="75000"/>
                  </a:schemeClr>
                </a:solidFill>
                <a:latin typeface="+mn-lt"/>
                <a:ea typeface="굴림" charset="-127"/>
                <a:cs typeface="Arial" pitchFamily="34" charset="0"/>
              </a:rPr>
              <a:t>  </a:t>
            </a:r>
            <a:r>
              <a:rPr lang="ru-RU" sz="2000" kern="0" dirty="0" smtClean="0">
                <a:solidFill>
                  <a:schemeClr val="bg1">
                    <a:lumMod val="75000"/>
                  </a:schemeClr>
                </a:solidFill>
                <a:latin typeface="+mn-lt"/>
                <a:ea typeface="굴림" charset="-127"/>
                <a:cs typeface="Arial" pitchFamily="34" charset="0"/>
              </a:rPr>
              <a:t>-</a:t>
            </a:r>
            <a:r>
              <a:rPr lang="en-US" sz="2000" kern="0" dirty="0" smtClean="0">
                <a:solidFill>
                  <a:schemeClr val="bg1">
                    <a:lumMod val="75000"/>
                  </a:schemeClr>
                </a:solidFill>
                <a:latin typeface="+mn-lt"/>
                <a:ea typeface="굴림" charset="-127"/>
                <a:cs typeface="Arial" pitchFamily="34" charset="0"/>
              </a:rPr>
              <a:t> Slight improvement at the 4</a:t>
            </a:r>
            <a:r>
              <a:rPr lang="en-US" sz="2000" kern="0" baseline="30000" dirty="0" smtClean="0">
                <a:solidFill>
                  <a:schemeClr val="bg1">
                    <a:lumMod val="75000"/>
                  </a:schemeClr>
                </a:solidFill>
                <a:latin typeface="+mn-lt"/>
                <a:ea typeface="굴림" charset="-127"/>
                <a:cs typeface="Arial" pitchFamily="34" charset="0"/>
              </a:rPr>
              <a:t>th</a:t>
            </a:r>
            <a:r>
              <a:rPr lang="en-US" sz="2000" kern="0" dirty="0" smtClean="0">
                <a:solidFill>
                  <a:schemeClr val="bg1">
                    <a:lumMod val="75000"/>
                  </a:schemeClr>
                </a:solidFill>
                <a:latin typeface="+mn-lt"/>
                <a:ea typeface="굴림" charset="-127"/>
                <a:cs typeface="Arial" pitchFamily="34" charset="0"/>
              </a:rPr>
              <a:t> gr</a:t>
            </a:r>
            <a:endParaRPr lang="en-US" sz="2000" dirty="0">
              <a:solidFill>
                <a:schemeClr val="bg1">
                  <a:lumMod val="75000"/>
                </a:schemeClr>
              </a:solidFill>
              <a:latin typeface="+mn-lt"/>
            </a:endParaRPr>
          </a:p>
        </p:txBody>
      </p:sp>
      <p:sp>
        <p:nvSpPr>
          <p:cNvPr id="218" name="Rectangle 217"/>
          <p:cNvSpPr/>
          <p:nvPr/>
        </p:nvSpPr>
        <p:spPr>
          <a:xfrm>
            <a:off x="152400" y="914400"/>
            <a:ext cx="3941328" cy="400110"/>
          </a:xfrm>
          <a:prstGeom prst="rect">
            <a:avLst/>
          </a:prstGeom>
        </p:spPr>
        <p:txBody>
          <a:bodyPr wrap="none">
            <a:spAutoFit/>
          </a:bodyPr>
          <a:lstStyle/>
          <a:p>
            <a:r>
              <a:rPr lang="ru-RU" sz="2000" b="1" kern="0" dirty="0" smtClean="0">
                <a:solidFill>
                  <a:schemeClr val="bg1">
                    <a:lumMod val="75000"/>
                  </a:schemeClr>
                </a:solidFill>
                <a:latin typeface="+mn-lt"/>
                <a:ea typeface="굴림" charset="-127"/>
                <a:cs typeface="Arial" pitchFamily="34" charset="0"/>
              </a:rPr>
              <a:t>2</a:t>
            </a:r>
            <a:r>
              <a:rPr lang="ru-RU" sz="2000" kern="0" dirty="0" smtClean="0">
                <a:solidFill>
                  <a:schemeClr val="bg1">
                    <a:lumMod val="75000"/>
                  </a:schemeClr>
                </a:solidFill>
                <a:latin typeface="+mn-lt"/>
                <a:ea typeface="굴림" charset="-127"/>
                <a:cs typeface="Arial" pitchFamily="34" charset="0"/>
              </a:rPr>
              <a:t> </a:t>
            </a:r>
            <a:r>
              <a:rPr lang="en-US" sz="2000" kern="0" dirty="0" smtClean="0">
                <a:solidFill>
                  <a:schemeClr val="bg1">
                    <a:lumMod val="75000"/>
                  </a:schemeClr>
                </a:solidFill>
                <a:latin typeface="+mn-lt"/>
                <a:ea typeface="굴림" charset="-127"/>
                <a:cs typeface="Arial" pitchFamily="34" charset="0"/>
              </a:rPr>
              <a:t> </a:t>
            </a:r>
            <a:r>
              <a:rPr lang="ru-RU" sz="2000" kern="0" dirty="0" smtClean="0">
                <a:solidFill>
                  <a:schemeClr val="bg1">
                    <a:lumMod val="75000"/>
                  </a:schemeClr>
                </a:solidFill>
                <a:latin typeface="+mn-lt"/>
                <a:ea typeface="굴림" charset="-127"/>
                <a:cs typeface="Arial" pitchFamily="34" charset="0"/>
              </a:rPr>
              <a:t>-</a:t>
            </a:r>
            <a:r>
              <a:rPr lang="en-US" sz="2000" kern="0" dirty="0" smtClean="0">
                <a:solidFill>
                  <a:schemeClr val="bg1">
                    <a:lumMod val="75000"/>
                  </a:schemeClr>
                </a:solidFill>
                <a:latin typeface="+mn-lt"/>
                <a:ea typeface="굴림" charset="-127"/>
                <a:cs typeface="Arial" pitchFamily="34" charset="0"/>
              </a:rPr>
              <a:t>  NAEP performance has flatlined</a:t>
            </a:r>
            <a:endParaRPr lang="en-US" sz="2000" dirty="0">
              <a:solidFill>
                <a:schemeClr val="bg1">
                  <a:lumMod val="75000"/>
                </a:schemeClr>
              </a:solidFill>
              <a:latin typeface="+mn-lt"/>
            </a:endParaRPr>
          </a:p>
        </p:txBody>
      </p:sp>
      <p:sp>
        <p:nvSpPr>
          <p:cNvPr id="219" name="Rectangle 218"/>
          <p:cNvSpPr/>
          <p:nvPr/>
        </p:nvSpPr>
        <p:spPr>
          <a:xfrm flipH="1">
            <a:off x="152400" y="2133600"/>
            <a:ext cx="3352800" cy="400110"/>
          </a:xfrm>
          <a:prstGeom prst="rect">
            <a:avLst/>
          </a:prstGeom>
          <a:noFill/>
          <a:ln>
            <a:noFill/>
          </a:ln>
          <a:effectLst/>
        </p:spPr>
        <p:txBody>
          <a:bodyPr wrap="square">
            <a:spAutoFit/>
          </a:bodyPr>
          <a:lstStyle/>
          <a:p>
            <a:r>
              <a:rPr lang="ru-RU" sz="2000" b="1" kern="0" dirty="0" smtClean="0">
                <a:solidFill>
                  <a:schemeClr val="bg1">
                    <a:lumMod val="75000"/>
                  </a:schemeClr>
                </a:solidFill>
                <a:latin typeface="+mn-lt"/>
                <a:ea typeface="굴림" charset="-127"/>
                <a:cs typeface="Arial" pitchFamily="34" charset="0"/>
              </a:rPr>
              <a:t>4</a:t>
            </a:r>
            <a:r>
              <a:rPr lang="en-US" sz="2000" kern="0" dirty="0" smtClean="0">
                <a:solidFill>
                  <a:schemeClr val="bg1">
                    <a:lumMod val="75000"/>
                  </a:schemeClr>
                </a:solidFill>
                <a:latin typeface="+mn-lt"/>
                <a:ea typeface="굴림" charset="-127"/>
                <a:cs typeface="Arial" pitchFamily="34" charset="0"/>
              </a:rPr>
              <a:t>  </a:t>
            </a:r>
            <a:r>
              <a:rPr lang="ru-RU" sz="2000" kern="0" dirty="0" smtClean="0">
                <a:solidFill>
                  <a:schemeClr val="bg1">
                    <a:lumMod val="75000"/>
                  </a:schemeClr>
                </a:solidFill>
                <a:latin typeface="+mn-lt"/>
                <a:ea typeface="굴림" charset="-127"/>
                <a:cs typeface="Arial" pitchFamily="34" charset="0"/>
              </a:rPr>
              <a:t>-</a:t>
            </a:r>
            <a:r>
              <a:rPr lang="en-US" sz="2000" kern="0" dirty="0" smtClean="0">
                <a:solidFill>
                  <a:schemeClr val="bg1">
                    <a:lumMod val="75000"/>
                  </a:schemeClr>
                </a:solidFill>
                <a:latin typeface="+mn-lt"/>
                <a:ea typeface="굴림" charset="-127"/>
                <a:cs typeface="Arial" pitchFamily="34" charset="0"/>
              </a:rPr>
              <a:t> Slight decline at HS level </a:t>
            </a:r>
            <a:endParaRPr lang="en-US" sz="2000" dirty="0">
              <a:solidFill>
                <a:schemeClr val="bg1">
                  <a:lumMod val="75000"/>
                </a:schemeClr>
              </a:solidFill>
              <a:latin typeface="+mn-lt"/>
            </a:endParaRPr>
          </a:p>
        </p:txBody>
      </p:sp>
      <p:sp>
        <p:nvSpPr>
          <p:cNvPr id="220" name="Rectangle 219"/>
          <p:cNvSpPr/>
          <p:nvPr/>
        </p:nvSpPr>
        <p:spPr>
          <a:xfrm flipH="1">
            <a:off x="5791200" y="609600"/>
            <a:ext cx="3200400" cy="400110"/>
          </a:xfrm>
          <a:prstGeom prst="rect">
            <a:avLst/>
          </a:prstGeom>
          <a:noFill/>
          <a:ln>
            <a:noFill/>
          </a:ln>
          <a:effectLst/>
        </p:spPr>
        <p:txBody>
          <a:bodyPr wrap="square">
            <a:spAutoFit/>
          </a:bodyPr>
          <a:lstStyle/>
          <a:p>
            <a:r>
              <a:rPr lang="ru-RU" sz="2000" b="1" kern="0" dirty="0" smtClean="0">
                <a:solidFill>
                  <a:schemeClr val="bg1">
                    <a:lumMod val="75000"/>
                  </a:schemeClr>
                </a:solidFill>
                <a:latin typeface="+mn-lt"/>
                <a:ea typeface="굴림" charset="-127"/>
                <a:cs typeface="Arial" pitchFamily="34" charset="0"/>
              </a:rPr>
              <a:t>1</a:t>
            </a:r>
            <a:r>
              <a:rPr lang="en-US" sz="2000" b="1" kern="0" dirty="0" smtClean="0">
                <a:solidFill>
                  <a:schemeClr val="bg1">
                    <a:lumMod val="75000"/>
                  </a:schemeClr>
                </a:solidFill>
                <a:latin typeface="+mn-lt"/>
                <a:ea typeface="굴림" charset="-127"/>
                <a:cs typeface="Arial" pitchFamily="34" charset="0"/>
              </a:rPr>
              <a:t> </a:t>
            </a:r>
            <a:r>
              <a:rPr lang="en-US" sz="2000" kern="0" dirty="0" smtClean="0">
                <a:solidFill>
                  <a:schemeClr val="bg1">
                    <a:lumMod val="75000"/>
                  </a:schemeClr>
                </a:solidFill>
                <a:latin typeface="+mn-lt"/>
                <a:ea typeface="굴림" charset="-127"/>
                <a:cs typeface="Arial" pitchFamily="34" charset="0"/>
              </a:rPr>
              <a:t> </a:t>
            </a:r>
            <a:r>
              <a:rPr lang="ru-RU" sz="2000" kern="0" dirty="0" smtClean="0">
                <a:solidFill>
                  <a:schemeClr val="bg1">
                    <a:lumMod val="75000"/>
                  </a:schemeClr>
                </a:solidFill>
                <a:latin typeface="+mn-lt"/>
                <a:ea typeface="굴림" charset="-127"/>
                <a:cs typeface="Arial" pitchFamily="34" charset="0"/>
              </a:rPr>
              <a:t>-</a:t>
            </a:r>
            <a:r>
              <a:rPr lang="en-US" sz="2000" kern="0" dirty="0" smtClean="0">
                <a:solidFill>
                  <a:schemeClr val="bg1">
                    <a:lumMod val="75000"/>
                  </a:schemeClr>
                </a:solidFill>
                <a:latin typeface="+mn-lt"/>
                <a:ea typeface="굴림" charset="-127"/>
                <a:cs typeface="Arial" pitchFamily="34" charset="0"/>
              </a:rPr>
              <a:t> Declining competiveness</a:t>
            </a:r>
            <a:endParaRPr lang="en-US" sz="2000" dirty="0">
              <a:solidFill>
                <a:schemeClr val="bg1">
                  <a:lumMod val="75000"/>
                </a:schemeClr>
              </a:solidFill>
              <a:latin typeface="+mn-lt"/>
            </a:endParaRPr>
          </a:p>
        </p:txBody>
      </p:sp>
      <p:sp>
        <p:nvSpPr>
          <p:cNvPr id="221" name="Rectangle 220"/>
          <p:cNvSpPr/>
          <p:nvPr/>
        </p:nvSpPr>
        <p:spPr>
          <a:xfrm>
            <a:off x="5791200" y="1219200"/>
            <a:ext cx="3200400" cy="707886"/>
          </a:xfrm>
          <a:prstGeom prst="rect">
            <a:avLst/>
          </a:prstGeom>
        </p:spPr>
        <p:txBody>
          <a:bodyPr wrap="square">
            <a:spAutoFit/>
          </a:bodyPr>
          <a:lstStyle/>
          <a:p>
            <a:r>
              <a:rPr lang="en-US" sz="2000" kern="0" dirty="0" smtClean="0">
                <a:solidFill>
                  <a:schemeClr val="bg1">
                    <a:lumMod val="75000"/>
                  </a:schemeClr>
                </a:solidFill>
                <a:latin typeface="+mn-lt"/>
                <a:ea typeface="굴림" charset="-127"/>
                <a:cs typeface="Arial" pitchFamily="34" charset="0"/>
              </a:rPr>
              <a:t>5-   High rates of college </a:t>
            </a:r>
          </a:p>
          <a:p>
            <a:r>
              <a:rPr lang="en-US" sz="2000" kern="0" dirty="0">
                <a:solidFill>
                  <a:schemeClr val="bg1">
                    <a:lumMod val="75000"/>
                  </a:schemeClr>
                </a:solidFill>
                <a:latin typeface="+mn-lt"/>
                <a:ea typeface="굴림" charset="-127"/>
                <a:cs typeface="Arial" pitchFamily="34" charset="0"/>
              </a:rPr>
              <a:t> </a:t>
            </a:r>
            <a:r>
              <a:rPr lang="en-US" sz="2000" kern="0" dirty="0" smtClean="0">
                <a:solidFill>
                  <a:schemeClr val="bg1">
                    <a:lumMod val="75000"/>
                  </a:schemeClr>
                </a:solidFill>
                <a:latin typeface="+mn-lt"/>
                <a:ea typeface="굴림" charset="-127"/>
                <a:cs typeface="Arial" pitchFamily="34" charset="0"/>
              </a:rPr>
              <a:t>          remediation</a:t>
            </a:r>
            <a:endParaRPr lang="en-US" sz="2000" dirty="0">
              <a:solidFill>
                <a:schemeClr val="bg1">
                  <a:lumMod val="75000"/>
                </a:schemeClr>
              </a:solidFill>
              <a:latin typeface="+mn-lt"/>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p:nvPr/>
        </p:nvSpPr>
        <p:spPr>
          <a:xfrm>
            <a:off x="0" y="5300272"/>
            <a:ext cx="9144000" cy="1100528"/>
          </a:xfrm>
          <a:prstGeom prst="rect">
            <a:avLst/>
          </a:prstGeom>
          <a:gradFill>
            <a:gsLst>
              <a:gs pos="0">
                <a:schemeClr val="tx1">
                  <a:lumMod val="50000"/>
                  <a:alpha val="16000"/>
                </a:schemeClr>
              </a:gs>
              <a:gs pos="62000">
                <a:schemeClr val="tx1">
                  <a:lumMod val="75000"/>
                  <a:alpha val="68000"/>
                </a:schemeClr>
              </a:gs>
              <a:gs pos="100000">
                <a:schemeClr val="tx1">
                  <a:lumMod val="75000"/>
                  <a:alpha val="45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7" name="AutoShape 64"/>
          <p:cNvSpPr>
            <a:spLocks noChangeArrowheads="1"/>
          </p:cNvSpPr>
          <p:nvPr/>
        </p:nvSpPr>
        <p:spPr bwMode="gray">
          <a:xfrm>
            <a:off x="457200" y="228600"/>
            <a:ext cx="5638800" cy="609600"/>
          </a:xfrm>
          <a:prstGeom prst="roundRect">
            <a:avLst>
              <a:gd name="adj" fmla="val 0"/>
            </a:avLst>
          </a:prstGeom>
          <a:noFill/>
          <a:ln w="38100">
            <a:noFill/>
            <a:round/>
            <a:headEnd/>
            <a:tailEnd/>
          </a:ln>
          <a:effectLst/>
        </p:spPr>
        <p:txBody>
          <a:bodyPr wrap="none" anchor="ctr"/>
          <a:lstStyle/>
          <a:p>
            <a:pPr fontAlgn="auto">
              <a:spcBef>
                <a:spcPts val="0"/>
              </a:spcBef>
              <a:spcAft>
                <a:spcPts val="0"/>
              </a:spcAft>
              <a:defRPr/>
            </a:pPr>
            <a:r>
              <a:rPr lang="en-US" sz="2800" b="1" dirty="0" smtClean="0">
                <a:solidFill>
                  <a:schemeClr val="bg1"/>
                </a:solidFill>
              </a:rPr>
              <a:t>Pathways to Iowa Core Implementation</a:t>
            </a:r>
            <a:endParaRPr lang="en-US" sz="2800" kern="0" dirty="0" smtClean="0">
              <a:solidFill>
                <a:schemeClr val="bg1"/>
              </a:solidFill>
              <a:latin typeface="+mn-lt"/>
              <a:ea typeface="굴림" charset="-127"/>
              <a:cs typeface="Arial" pitchFamily="34" charset="0"/>
            </a:endParaRPr>
          </a:p>
        </p:txBody>
      </p:sp>
      <p:sp>
        <p:nvSpPr>
          <p:cNvPr id="4" name="Freeform 46"/>
          <p:cNvSpPr>
            <a:spLocks/>
          </p:cNvSpPr>
          <p:nvPr/>
        </p:nvSpPr>
        <p:spPr bwMode="auto">
          <a:xfrm>
            <a:off x="4327383" y="914400"/>
            <a:ext cx="204981" cy="5943600"/>
          </a:xfrm>
          <a:custGeom>
            <a:avLst/>
            <a:gdLst/>
            <a:ahLst/>
            <a:cxnLst>
              <a:cxn ang="0">
                <a:pos x="0" y="643"/>
              </a:cxn>
              <a:cxn ang="0">
                <a:pos x="0" y="9"/>
              </a:cxn>
              <a:cxn ang="0">
                <a:pos x="25" y="9"/>
              </a:cxn>
              <a:cxn ang="0">
                <a:pos x="25" y="643"/>
              </a:cxn>
              <a:cxn ang="0">
                <a:pos x="0" y="643"/>
              </a:cxn>
            </a:cxnLst>
            <a:rect l="0" t="0" r="r" b="b"/>
            <a:pathLst>
              <a:path w="25" h="643">
                <a:moveTo>
                  <a:pt x="0" y="643"/>
                </a:moveTo>
                <a:cubicBezTo>
                  <a:pt x="0" y="9"/>
                  <a:pt x="0" y="9"/>
                  <a:pt x="0" y="9"/>
                </a:cubicBezTo>
                <a:cubicBezTo>
                  <a:pt x="0" y="9"/>
                  <a:pt x="16" y="0"/>
                  <a:pt x="25" y="9"/>
                </a:cubicBezTo>
                <a:cubicBezTo>
                  <a:pt x="25" y="18"/>
                  <a:pt x="25" y="643"/>
                  <a:pt x="25" y="643"/>
                </a:cubicBezTo>
                <a:lnTo>
                  <a:pt x="0" y="643"/>
                </a:lnTo>
                <a:close/>
              </a:path>
            </a:pathLst>
          </a:custGeom>
          <a:gradFill flip="none" rotWithShape="1">
            <a:gsLst>
              <a:gs pos="0">
                <a:srgbClr val="999999">
                  <a:shade val="30000"/>
                  <a:satMod val="115000"/>
                </a:srgbClr>
              </a:gs>
              <a:gs pos="29000">
                <a:srgbClr val="999999">
                  <a:shade val="67500"/>
                  <a:satMod val="115000"/>
                </a:srgbClr>
              </a:gs>
              <a:gs pos="100000">
                <a:srgbClr val="000000"/>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 name="Freeform 47"/>
          <p:cNvSpPr>
            <a:spLocks/>
          </p:cNvSpPr>
          <p:nvPr/>
        </p:nvSpPr>
        <p:spPr bwMode="auto">
          <a:xfrm>
            <a:off x="4327383" y="2245029"/>
            <a:ext cx="204981" cy="173711"/>
          </a:xfrm>
          <a:custGeom>
            <a:avLst/>
            <a:gdLst/>
            <a:ahLst/>
            <a:cxnLst>
              <a:cxn ang="0">
                <a:pos x="0" y="17"/>
              </a:cxn>
              <a:cxn ang="0">
                <a:pos x="25" y="6"/>
              </a:cxn>
              <a:cxn ang="0">
                <a:pos x="25" y="0"/>
              </a:cxn>
              <a:cxn ang="0">
                <a:pos x="0" y="0"/>
              </a:cxn>
              <a:cxn ang="0">
                <a:pos x="0" y="17"/>
              </a:cxn>
            </a:cxnLst>
            <a:rect l="0" t="0" r="r" b="b"/>
            <a:pathLst>
              <a:path w="25" h="21">
                <a:moveTo>
                  <a:pt x="0" y="17"/>
                </a:moveTo>
                <a:cubicBezTo>
                  <a:pt x="0" y="14"/>
                  <a:pt x="25" y="6"/>
                  <a:pt x="25" y="6"/>
                </a:cubicBezTo>
                <a:cubicBezTo>
                  <a:pt x="25" y="0"/>
                  <a:pt x="25" y="0"/>
                  <a:pt x="25" y="0"/>
                </a:cubicBezTo>
                <a:cubicBezTo>
                  <a:pt x="0" y="0"/>
                  <a:pt x="0" y="0"/>
                  <a:pt x="0" y="0"/>
                </a:cubicBezTo>
                <a:cubicBezTo>
                  <a:pt x="0" y="0"/>
                  <a:pt x="0" y="21"/>
                  <a:pt x="0" y="17"/>
                </a:cubicBezTo>
                <a:close/>
              </a:path>
            </a:pathLst>
          </a:custGeom>
          <a:solidFill>
            <a:schemeClr val="tx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schemeClr val="bg1"/>
              </a:solidFill>
            </a:endParaRPr>
          </a:p>
        </p:txBody>
      </p:sp>
      <p:sp>
        <p:nvSpPr>
          <p:cNvPr id="6" name="Freeform 48"/>
          <p:cNvSpPr>
            <a:spLocks/>
          </p:cNvSpPr>
          <p:nvPr/>
        </p:nvSpPr>
        <p:spPr bwMode="auto">
          <a:xfrm>
            <a:off x="4327383" y="3599978"/>
            <a:ext cx="204981" cy="163290"/>
          </a:xfrm>
          <a:custGeom>
            <a:avLst/>
            <a:gdLst/>
            <a:ahLst/>
            <a:cxnLst>
              <a:cxn ang="0">
                <a:pos x="0" y="17"/>
              </a:cxn>
              <a:cxn ang="0">
                <a:pos x="25" y="5"/>
              </a:cxn>
              <a:cxn ang="0">
                <a:pos x="25" y="0"/>
              </a:cxn>
              <a:cxn ang="0">
                <a:pos x="0" y="0"/>
              </a:cxn>
              <a:cxn ang="0">
                <a:pos x="0" y="17"/>
              </a:cxn>
            </a:cxnLst>
            <a:rect l="0" t="0" r="r" b="b"/>
            <a:pathLst>
              <a:path w="25" h="20">
                <a:moveTo>
                  <a:pt x="0" y="17"/>
                </a:moveTo>
                <a:cubicBezTo>
                  <a:pt x="0" y="13"/>
                  <a:pt x="25" y="5"/>
                  <a:pt x="25" y="5"/>
                </a:cubicBezTo>
                <a:cubicBezTo>
                  <a:pt x="25" y="0"/>
                  <a:pt x="25" y="0"/>
                  <a:pt x="25" y="0"/>
                </a:cubicBezTo>
                <a:cubicBezTo>
                  <a:pt x="0" y="0"/>
                  <a:pt x="0" y="0"/>
                  <a:pt x="0" y="0"/>
                </a:cubicBezTo>
                <a:cubicBezTo>
                  <a:pt x="0" y="0"/>
                  <a:pt x="0" y="20"/>
                  <a:pt x="0" y="17"/>
                </a:cubicBezTo>
                <a:close/>
              </a:path>
            </a:pathLst>
          </a:custGeom>
          <a:solidFill>
            <a:schemeClr val="tx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schemeClr val="bg1"/>
              </a:solidFill>
            </a:endParaRPr>
          </a:p>
        </p:txBody>
      </p:sp>
      <p:sp>
        <p:nvSpPr>
          <p:cNvPr id="7" name="Freeform 49"/>
          <p:cNvSpPr>
            <a:spLocks/>
          </p:cNvSpPr>
          <p:nvPr/>
        </p:nvSpPr>
        <p:spPr bwMode="auto">
          <a:xfrm>
            <a:off x="4327383" y="4961876"/>
            <a:ext cx="204981" cy="163290"/>
          </a:xfrm>
          <a:custGeom>
            <a:avLst/>
            <a:gdLst/>
            <a:ahLst/>
            <a:cxnLst>
              <a:cxn ang="0">
                <a:pos x="0" y="17"/>
              </a:cxn>
              <a:cxn ang="0">
                <a:pos x="25" y="5"/>
              </a:cxn>
              <a:cxn ang="0">
                <a:pos x="25" y="0"/>
              </a:cxn>
              <a:cxn ang="0">
                <a:pos x="0" y="0"/>
              </a:cxn>
              <a:cxn ang="0">
                <a:pos x="0" y="17"/>
              </a:cxn>
            </a:cxnLst>
            <a:rect l="0" t="0" r="r" b="b"/>
            <a:pathLst>
              <a:path w="25" h="20">
                <a:moveTo>
                  <a:pt x="0" y="17"/>
                </a:moveTo>
                <a:cubicBezTo>
                  <a:pt x="0" y="13"/>
                  <a:pt x="25" y="5"/>
                  <a:pt x="25" y="5"/>
                </a:cubicBezTo>
                <a:cubicBezTo>
                  <a:pt x="25" y="0"/>
                  <a:pt x="25" y="0"/>
                  <a:pt x="25" y="0"/>
                </a:cubicBezTo>
                <a:cubicBezTo>
                  <a:pt x="0" y="0"/>
                  <a:pt x="0" y="0"/>
                  <a:pt x="0" y="0"/>
                </a:cubicBezTo>
                <a:cubicBezTo>
                  <a:pt x="0" y="0"/>
                  <a:pt x="0" y="20"/>
                  <a:pt x="0" y="17"/>
                </a:cubicBezTo>
                <a:close/>
              </a:path>
            </a:pathLst>
          </a:custGeom>
          <a:solidFill>
            <a:schemeClr val="tx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schemeClr val="bg1"/>
              </a:solidFill>
            </a:endParaRPr>
          </a:p>
        </p:txBody>
      </p:sp>
      <p:sp>
        <p:nvSpPr>
          <p:cNvPr id="8" name="Freeform 50"/>
          <p:cNvSpPr>
            <a:spLocks/>
          </p:cNvSpPr>
          <p:nvPr/>
        </p:nvSpPr>
        <p:spPr bwMode="auto">
          <a:xfrm>
            <a:off x="2684073" y="1136751"/>
            <a:ext cx="3488127" cy="1125650"/>
          </a:xfrm>
          <a:custGeom>
            <a:avLst/>
            <a:gdLst/>
            <a:ahLst/>
            <a:cxnLst>
              <a:cxn ang="0">
                <a:pos x="425" y="115"/>
              </a:cxn>
              <a:cxn ang="0">
                <a:pos x="403" y="137"/>
              </a:cxn>
              <a:cxn ang="0">
                <a:pos x="22" y="137"/>
              </a:cxn>
              <a:cxn ang="0">
                <a:pos x="0" y="115"/>
              </a:cxn>
              <a:cxn ang="0">
                <a:pos x="0" y="23"/>
              </a:cxn>
              <a:cxn ang="0">
                <a:pos x="22" y="0"/>
              </a:cxn>
              <a:cxn ang="0">
                <a:pos x="403" y="0"/>
              </a:cxn>
              <a:cxn ang="0">
                <a:pos x="425" y="23"/>
              </a:cxn>
              <a:cxn ang="0">
                <a:pos x="425" y="115"/>
              </a:cxn>
            </a:cxnLst>
            <a:rect l="0" t="0" r="r" b="b"/>
            <a:pathLst>
              <a:path w="425" h="137">
                <a:moveTo>
                  <a:pt x="425" y="115"/>
                </a:moveTo>
                <a:cubicBezTo>
                  <a:pt x="425" y="127"/>
                  <a:pt x="415" y="137"/>
                  <a:pt x="403" y="137"/>
                </a:cubicBezTo>
                <a:cubicBezTo>
                  <a:pt x="22" y="137"/>
                  <a:pt x="22" y="137"/>
                  <a:pt x="22" y="137"/>
                </a:cubicBezTo>
                <a:cubicBezTo>
                  <a:pt x="10" y="137"/>
                  <a:pt x="0" y="127"/>
                  <a:pt x="0" y="115"/>
                </a:cubicBezTo>
                <a:cubicBezTo>
                  <a:pt x="0" y="23"/>
                  <a:pt x="0" y="23"/>
                  <a:pt x="0" y="23"/>
                </a:cubicBezTo>
                <a:cubicBezTo>
                  <a:pt x="0" y="10"/>
                  <a:pt x="10" y="0"/>
                  <a:pt x="22" y="0"/>
                </a:cubicBezTo>
                <a:cubicBezTo>
                  <a:pt x="403" y="0"/>
                  <a:pt x="403" y="0"/>
                  <a:pt x="403" y="0"/>
                </a:cubicBezTo>
                <a:cubicBezTo>
                  <a:pt x="415" y="0"/>
                  <a:pt x="425" y="10"/>
                  <a:pt x="425" y="23"/>
                </a:cubicBezTo>
                <a:lnTo>
                  <a:pt x="425" y="115"/>
                </a:lnTo>
                <a:close/>
              </a:path>
            </a:pathLst>
          </a:cu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uk-UA" dirty="0" smtClean="0">
              <a:solidFill>
                <a:schemeClr val="bg1"/>
              </a:solidFill>
            </a:endParaRPr>
          </a:p>
          <a:p>
            <a:endParaRPr lang="uk-UA" dirty="0" smtClean="0">
              <a:solidFill>
                <a:schemeClr val="bg1"/>
              </a:solidFill>
            </a:endParaRPr>
          </a:p>
          <a:p>
            <a:endParaRPr lang="uk-UA" dirty="0" smtClean="0">
              <a:solidFill>
                <a:schemeClr val="bg1"/>
              </a:solidFill>
            </a:endParaRPr>
          </a:p>
          <a:p>
            <a:endParaRPr lang="uk-UA" dirty="0" smtClean="0">
              <a:solidFill>
                <a:schemeClr val="bg1"/>
              </a:solidFill>
            </a:endParaRPr>
          </a:p>
          <a:p>
            <a:endParaRPr lang="en-US" dirty="0">
              <a:solidFill>
                <a:schemeClr val="bg1"/>
              </a:solidFill>
            </a:endParaRPr>
          </a:p>
        </p:txBody>
      </p:sp>
      <p:sp>
        <p:nvSpPr>
          <p:cNvPr id="10" name="Freeform 52"/>
          <p:cNvSpPr>
            <a:spLocks/>
          </p:cNvSpPr>
          <p:nvPr/>
        </p:nvSpPr>
        <p:spPr bwMode="auto">
          <a:xfrm>
            <a:off x="2743134" y="1185390"/>
            <a:ext cx="3373479" cy="1028372"/>
          </a:xfrm>
          <a:custGeom>
            <a:avLst/>
            <a:gdLst/>
            <a:ahLst/>
            <a:cxnLst>
              <a:cxn ang="0">
                <a:pos x="411" y="105"/>
              </a:cxn>
              <a:cxn ang="0">
                <a:pos x="389" y="125"/>
              </a:cxn>
              <a:cxn ang="0">
                <a:pos x="22" y="125"/>
              </a:cxn>
              <a:cxn ang="0">
                <a:pos x="0" y="105"/>
              </a:cxn>
              <a:cxn ang="0">
                <a:pos x="0" y="21"/>
              </a:cxn>
              <a:cxn ang="0">
                <a:pos x="22" y="0"/>
              </a:cxn>
              <a:cxn ang="0">
                <a:pos x="389" y="0"/>
              </a:cxn>
              <a:cxn ang="0">
                <a:pos x="411" y="21"/>
              </a:cxn>
              <a:cxn ang="0">
                <a:pos x="411" y="105"/>
              </a:cxn>
            </a:cxnLst>
            <a:rect l="0" t="0" r="r" b="b"/>
            <a:pathLst>
              <a:path w="411" h="125">
                <a:moveTo>
                  <a:pt x="411" y="105"/>
                </a:moveTo>
                <a:cubicBezTo>
                  <a:pt x="411" y="116"/>
                  <a:pt x="401" y="125"/>
                  <a:pt x="389" y="125"/>
                </a:cubicBezTo>
                <a:cubicBezTo>
                  <a:pt x="22" y="125"/>
                  <a:pt x="22" y="125"/>
                  <a:pt x="22" y="125"/>
                </a:cubicBezTo>
                <a:cubicBezTo>
                  <a:pt x="10" y="125"/>
                  <a:pt x="0" y="116"/>
                  <a:pt x="0" y="105"/>
                </a:cubicBezTo>
                <a:cubicBezTo>
                  <a:pt x="0" y="21"/>
                  <a:pt x="0" y="21"/>
                  <a:pt x="0" y="21"/>
                </a:cubicBezTo>
                <a:cubicBezTo>
                  <a:pt x="0" y="10"/>
                  <a:pt x="10" y="0"/>
                  <a:pt x="22" y="0"/>
                </a:cubicBezTo>
                <a:cubicBezTo>
                  <a:pt x="389" y="0"/>
                  <a:pt x="389" y="0"/>
                  <a:pt x="389" y="0"/>
                </a:cubicBezTo>
                <a:cubicBezTo>
                  <a:pt x="401" y="0"/>
                  <a:pt x="411" y="10"/>
                  <a:pt x="411" y="21"/>
                </a:cubicBezTo>
                <a:lnTo>
                  <a:pt x="411" y="105"/>
                </a:lnTo>
                <a:close/>
              </a:path>
            </a:pathLst>
          </a:cu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35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schemeClr val="bg1"/>
              </a:solidFill>
            </a:endParaRPr>
          </a:p>
        </p:txBody>
      </p:sp>
      <p:sp>
        <p:nvSpPr>
          <p:cNvPr id="12" name="Freeform 54"/>
          <p:cNvSpPr>
            <a:spLocks/>
          </p:cNvSpPr>
          <p:nvPr/>
        </p:nvSpPr>
        <p:spPr bwMode="auto">
          <a:xfrm>
            <a:off x="2684073" y="2467380"/>
            <a:ext cx="3488127" cy="1122177"/>
          </a:xfrm>
          <a:custGeom>
            <a:avLst/>
            <a:gdLst/>
            <a:ahLst/>
            <a:cxnLst>
              <a:cxn ang="0">
                <a:pos x="425" y="115"/>
              </a:cxn>
              <a:cxn ang="0">
                <a:pos x="403" y="137"/>
              </a:cxn>
              <a:cxn ang="0">
                <a:pos x="22" y="137"/>
              </a:cxn>
              <a:cxn ang="0">
                <a:pos x="0" y="115"/>
              </a:cxn>
              <a:cxn ang="0">
                <a:pos x="0" y="23"/>
              </a:cxn>
              <a:cxn ang="0">
                <a:pos x="22" y="0"/>
              </a:cxn>
              <a:cxn ang="0">
                <a:pos x="403" y="0"/>
              </a:cxn>
              <a:cxn ang="0">
                <a:pos x="425" y="23"/>
              </a:cxn>
              <a:cxn ang="0">
                <a:pos x="425" y="115"/>
              </a:cxn>
            </a:cxnLst>
            <a:rect l="0" t="0" r="r" b="b"/>
            <a:pathLst>
              <a:path w="425" h="137">
                <a:moveTo>
                  <a:pt x="425" y="115"/>
                </a:moveTo>
                <a:cubicBezTo>
                  <a:pt x="425" y="127"/>
                  <a:pt x="415" y="137"/>
                  <a:pt x="403" y="137"/>
                </a:cubicBezTo>
                <a:cubicBezTo>
                  <a:pt x="22" y="137"/>
                  <a:pt x="22" y="137"/>
                  <a:pt x="22" y="137"/>
                </a:cubicBezTo>
                <a:cubicBezTo>
                  <a:pt x="10" y="137"/>
                  <a:pt x="0" y="127"/>
                  <a:pt x="0" y="115"/>
                </a:cubicBezTo>
                <a:cubicBezTo>
                  <a:pt x="0" y="23"/>
                  <a:pt x="0" y="23"/>
                  <a:pt x="0" y="23"/>
                </a:cubicBezTo>
                <a:cubicBezTo>
                  <a:pt x="0" y="10"/>
                  <a:pt x="10" y="0"/>
                  <a:pt x="22" y="0"/>
                </a:cubicBezTo>
                <a:cubicBezTo>
                  <a:pt x="403" y="0"/>
                  <a:pt x="403" y="0"/>
                  <a:pt x="403" y="0"/>
                </a:cubicBezTo>
                <a:cubicBezTo>
                  <a:pt x="415" y="0"/>
                  <a:pt x="425" y="10"/>
                  <a:pt x="425" y="23"/>
                </a:cubicBezTo>
                <a:lnTo>
                  <a:pt x="425" y="115"/>
                </a:lnTo>
                <a:close/>
              </a:path>
            </a:pathLst>
          </a:cu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schemeClr val="bg1"/>
              </a:solidFill>
            </a:endParaRPr>
          </a:p>
        </p:txBody>
      </p:sp>
      <p:sp>
        <p:nvSpPr>
          <p:cNvPr id="14" name="Freeform 56"/>
          <p:cNvSpPr>
            <a:spLocks/>
          </p:cNvSpPr>
          <p:nvPr/>
        </p:nvSpPr>
        <p:spPr bwMode="auto">
          <a:xfrm>
            <a:off x="2743200" y="2514600"/>
            <a:ext cx="3373479" cy="1017950"/>
          </a:xfrm>
          <a:custGeom>
            <a:avLst/>
            <a:gdLst/>
            <a:ahLst/>
            <a:cxnLst>
              <a:cxn ang="0">
                <a:pos x="411" y="104"/>
              </a:cxn>
              <a:cxn ang="0">
                <a:pos x="389" y="124"/>
              </a:cxn>
              <a:cxn ang="0">
                <a:pos x="22" y="124"/>
              </a:cxn>
              <a:cxn ang="0">
                <a:pos x="0" y="104"/>
              </a:cxn>
              <a:cxn ang="0">
                <a:pos x="0" y="20"/>
              </a:cxn>
              <a:cxn ang="0">
                <a:pos x="22" y="0"/>
              </a:cxn>
              <a:cxn ang="0">
                <a:pos x="389" y="0"/>
              </a:cxn>
              <a:cxn ang="0">
                <a:pos x="411" y="20"/>
              </a:cxn>
              <a:cxn ang="0">
                <a:pos x="411" y="104"/>
              </a:cxn>
            </a:cxnLst>
            <a:rect l="0" t="0" r="r" b="b"/>
            <a:pathLst>
              <a:path w="411" h="124">
                <a:moveTo>
                  <a:pt x="411" y="104"/>
                </a:moveTo>
                <a:cubicBezTo>
                  <a:pt x="411" y="115"/>
                  <a:pt x="401" y="124"/>
                  <a:pt x="389" y="124"/>
                </a:cubicBezTo>
                <a:cubicBezTo>
                  <a:pt x="22" y="124"/>
                  <a:pt x="22" y="124"/>
                  <a:pt x="22" y="124"/>
                </a:cubicBezTo>
                <a:cubicBezTo>
                  <a:pt x="10" y="124"/>
                  <a:pt x="0" y="115"/>
                  <a:pt x="0" y="104"/>
                </a:cubicBezTo>
                <a:cubicBezTo>
                  <a:pt x="0" y="20"/>
                  <a:pt x="0" y="20"/>
                  <a:pt x="0" y="20"/>
                </a:cubicBezTo>
                <a:cubicBezTo>
                  <a:pt x="0" y="9"/>
                  <a:pt x="10" y="0"/>
                  <a:pt x="22" y="0"/>
                </a:cubicBezTo>
                <a:cubicBezTo>
                  <a:pt x="389" y="0"/>
                  <a:pt x="389" y="0"/>
                  <a:pt x="389" y="0"/>
                </a:cubicBezTo>
                <a:cubicBezTo>
                  <a:pt x="401" y="0"/>
                  <a:pt x="411" y="9"/>
                  <a:pt x="411" y="20"/>
                </a:cubicBezTo>
                <a:lnTo>
                  <a:pt x="411" y="104"/>
                </a:lnTo>
                <a:close/>
              </a:path>
            </a:pathLst>
          </a:cu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35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schemeClr val="bg1"/>
              </a:solidFill>
            </a:endParaRPr>
          </a:p>
        </p:txBody>
      </p:sp>
      <p:sp>
        <p:nvSpPr>
          <p:cNvPr id="16" name="Freeform 58"/>
          <p:cNvSpPr>
            <a:spLocks/>
          </p:cNvSpPr>
          <p:nvPr/>
        </p:nvSpPr>
        <p:spPr bwMode="auto">
          <a:xfrm>
            <a:off x="2684073" y="3829278"/>
            <a:ext cx="3488127" cy="1125650"/>
          </a:xfrm>
          <a:custGeom>
            <a:avLst/>
            <a:gdLst/>
            <a:ahLst/>
            <a:cxnLst>
              <a:cxn ang="0">
                <a:pos x="425" y="115"/>
              </a:cxn>
              <a:cxn ang="0">
                <a:pos x="403" y="137"/>
              </a:cxn>
              <a:cxn ang="0">
                <a:pos x="22" y="137"/>
              </a:cxn>
              <a:cxn ang="0">
                <a:pos x="0" y="115"/>
              </a:cxn>
              <a:cxn ang="0">
                <a:pos x="0" y="22"/>
              </a:cxn>
              <a:cxn ang="0">
                <a:pos x="22" y="0"/>
              </a:cxn>
              <a:cxn ang="0">
                <a:pos x="403" y="0"/>
              </a:cxn>
              <a:cxn ang="0">
                <a:pos x="425" y="22"/>
              </a:cxn>
              <a:cxn ang="0">
                <a:pos x="425" y="115"/>
              </a:cxn>
            </a:cxnLst>
            <a:rect l="0" t="0" r="r" b="b"/>
            <a:pathLst>
              <a:path w="425" h="137">
                <a:moveTo>
                  <a:pt x="425" y="115"/>
                </a:moveTo>
                <a:cubicBezTo>
                  <a:pt x="425" y="127"/>
                  <a:pt x="415" y="137"/>
                  <a:pt x="403" y="137"/>
                </a:cubicBezTo>
                <a:cubicBezTo>
                  <a:pt x="22" y="137"/>
                  <a:pt x="22" y="137"/>
                  <a:pt x="22" y="137"/>
                </a:cubicBezTo>
                <a:cubicBezTo>
                  <a:pt x="10" y="137"/>
                  <a:pt x="0" y="127"/>
                  <a:pt x="0" y="115"/>
                </a:cubicBezTo>
                <a:cubicBezTo>
                  <a:pt x="0" y="22"/>
                  <a:pt x="0" y="22"/>
                  <a:pt x="0" y="22"/>
                </a:cubicBezTo>
                <a:cubicBezTo>
                  <a:pt x="0" y="10"/>
                  <a:pt x="10" y="0"/>
                  <a:pt x="22" y="0"/>
                </a:cubicBezTo>
                <a:cubicBezTo>
                  <a:pt x="403" y="0"/>
                  <a:pt x="403" y="0"/>
                  <a:pt x="403" y="0"/>
                </a:cubicBezTo>
                <a:cubicBezTo>
                  <a:pt x="415" y="0"/>
                  <a:pt x="425" y="10"/>
                  <a:pt x="425" y="22"/>
                </a:cubicBezTo>
                <a:lnTo>
                  <a:pt x="425" y="115"/>
                </a:lnTo>
                <a:close/>
              </a:path>
            </a:pathLst>
          </a:cu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162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schemeClr val="bg1"/>
              </a:solidFill>
            </a:endParaRPr>
          </a:p>
        </p:txBody>
      </p:sp>
      <p:sp>
        <p:nvSpPr>
          <p:cNvPr id="18" name="Freeform 60"/>
          <p:cNvSpPr>
            <a:spLocks/>
          </p:cNvSpPr>
          <p:nvPr/>
        </p:nvSpPr>
        <p:spPr bwMode="auto">
          <a:xfrm>
            <a:off x="2743200" y="3810000"/>
            <a:ext cx="3373479" cy="1024899"/>
          </a:xfrm>
          <a:custGeom>
            <a:avLst/>
            <a:gdLst/>
            <a:ahLst/>
            <a:cxnLst>
              <a:cxn ang="0">
                <a:pos x="411" y="105"/>
              </a:cxn>
              <a:cxn ang="0">
                <a:pos x="389" y="125"/>
              </a:cxn>
              <a:cxn ang="0">
                <a:pos x="22" y="125"/>
              </a:cxn>
              <a:cxn ang="0">
                <a:pos x="0" y="105"/>
              </a:cxn>
              <a:cxn ang="0">
                <a:pos x="0" y="21"/>
              </a:cxn>
              <a:cxn ang="0">
                <a:pos x="22" y="0"/>
              </a:cxn>
              <a:cxn ang="0">
                <a:pos x="389" y="0"/>
              </a:cxn>
              <a:cxn ang="0">
                <a:pos x="411" y="21"/>
              </a:cxn>
              <a:cxn ang="0">
                <a:pos x="411" y="105"/>
              </a:cxn>
            </a:cxnLst>
            <a:rect l="0" t="0" r="r" b="b"/>
            <a:pathLst>
              <a:path w="411" h="125">
                <a:moveTo>
                  <a:pt x="411" y="105"/>
                </a:moveTo>
                <a:cubicBezTo>
                  <a:pt x="411" y="116"/>
                  <a:pt x="401" y="125"/>
                  <a:pt x="389" y="125"/>
                </a:cubicBezTo>
                <a:cubicBezTo>
                  <a:pt x="22" y="125"/>
                  <a:pt x="22" y="125"/>
                  <a:pt x="22" y="125"/>
                </a:cubicBezTo>
                <a:cubicBezTo>
                  <a:pt x="10" y="125"/>
                  <a:pt x="0" y="116"/>
                  <a:pt x="0" y="105"/>
                </a:cubicBezTo>
                <a:cubicBezTo>
                  <a:pt x="0" y="21"/>
                  <a:pt x="0" y="21"/>
                  <a:pt x="0" y="21"/>
                </a:cubicBezTo>
                <a:cubicBezTo>
                  <a:pt x="0" y="9"/>
                  <a:pt x="10" y="0"/>
                  <a:pt x="22" y="0"/>
                </a:cubicBezTo>
                <a:cubicBezTo>
                  <a:pt x="389" y="0"/>
                  <a:pt x="389" y="0"/>
                  <a:pt x="389" y="0"/>
                </a:cubicBezTo>
                <a:cubicBezTo>
                  <a:pt x="401" y="0"/>
                  <a:pt x="411" y="9"/>
                  <a:pt x="411" y="21"/>
                </a:cubicBezTo>
                <a:lnTo>
                  <a:pt x="411" y="105"/>
                </a:lnTo>
                <a:close/>
              </a:path>
            </a:pathLst>
          </a:cu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3500000" scaled="1"/>
            <a:tileRect/>
          </a:gradFill>
          <a:ln w="9525">
            <a:noFill/>
            <a:round/>
            <a:headEnd/>
            <a:tailEnd/>
          </a:ln>
        </p:spPr>
        <p:txBody>
          <a:bodyPr vert="horz" wrap="square" lIns="91440" tIns="45720" rIns="91440" bIns="45720" numCol="1" anchor="t" anchorCtr="0" compatLnSpc="1">
            <a:prstTxWarp prst="textNoShape">
              <a:avLst/>
            </a:prstTxWarp>
          </a:bodyPr>
          <a:lstStyle/>
          <a:p>
            <a:pPr algn="ctr" eaLnBrk="1" fontAlgn="auto" hangingPunct="1">
              <a:lnSpc>
                <a:spcPct val="114000"/>
              </a:lnSpc>
              <a:spcBef>
                <a:spcPts val="1200"/>
              </a:spcBef>
              <a:spcAft>
                <a:spcPts val="0"/>
              </a:spcAft>
              <a:buClr>
                <a:schemeClr val="dk1"/>
              </a:buClr>
              <a:buSzPct val="131944"/>
              <a:defRPr/>
            </a:pPr>
            <a:r>
              <a:rPr lang="en-US" sz="2800" b="1" dirty="0" smtClean="0">
                <a:solidFill>
                  <a:srgbClr val="FFFFFF"/>
                </a:solidFill>
                <a:sym typeface="Arial"/>
              </a:rPr>
              <a:t>In District Implementation </a:t>
            </a:r>
            <a:endParaRPr lang="x-none" sz="2800" b="1" dirty="0">
              <a:solidFill>
                <a:srgbClr val="FFFFFF"/>
              </a:solidFill>
              <a:sym typeface="Arial"/>
            </a:endParaRPr>
          </a:p>
        </p:txBody>
      </p:sp>
      <p:sp>
        <p:nvSpPr>
          <p:cNvPr id="24" name="Rectangle 23"/>
          <p:cNvSpPr/>
          <p:nvPr/>
        </p:nvSpPr>
        <p:spPr>
          <a:xfrm flipH="1">
            <a:off x="2743200" y="1219200"/>
            <a:ext cx="3352800" cy="1261884"/>
          </a:xfrm>
          <a:prstGeom prst="rect">
            <a:avLst/>
          </a:prstGeom>
          <a:noFill/>
          <a:ln>
            <a:noFill/>
          </a:ln>
          <a:effectLst/>
        </p:spPr>
        <p:txBody>
          <a:bodyPr wrap="square">
            <a:spAutoFit/>
          </a:bodyPr>
          <a:lstStyle/>
          <a:p>
            <a:pPr algn="ctr"/>
            <a:r>
              <a:rPr lang="en-US" sz="2800" b="1" kern="0" dirty="0" smtClean="0">
                <a:solidFill>
                  <a:schemeClr val="bg1"/>
                </a:solidFill>
                <a:latin typeface="+mn-lt"/>
                <a:ea typeface="굴림" charset="-127"/>
                <a:cs typeface="Arial" pitchFamily="34" charset="0"/>
              </a:rPr>
              <a:t>Initial &amp; Deeper</a:t>
            </a:r>
          </a:p>
          <a:p>
            <a:pPr algn="ctr"/>
            <a:r>
              <a:rPr lang="en-US" sz="2800" b="1" kern="0" dirty="0" smtClean="0">
                <a:solidFill>
                  <a:schemeClr val="bg1"/>
                </a:solidFill>
                <a:latin typeface="+mn-lt"/>
                <a:ea typeface="굴림" charset="-127"/>
                <a:cs typeface="Arial" pitchFamily="34" charset="0"/>
                <a:sym typeface="Arial"/>
              </a:rPr>
              <a:t>Investigations</a:t>
            </a:r>
            <a:endParaRPr lang="x-none" sz="2800" b="1" dirty="0">
              <a:solidFill>
                <a:srgbClr val="FFFFFF"/>
              </a:solidFill>
              <a:sym typeface="Arial"/>
            </a:endParaRPr>
          </a:p>
          <a:p>
            <a:pPr algn="ctr"/>
            <a:endParaRPr lang="en-US" sz="2000" b="1" dirty="0">
              <a:solidFill>
                <a:schemeClr val="bg1"/>
              </a:solidFill>
              <a:latin typeface="+mn-lt"/>
            </a:endParaRPr>
          </a:p>
        </p:txBody>
      </p:sp>
      <p:sp>
        <p:nvSpPr>
          <p:cNvPr id="25" name="Rectangle 24"/>
          <p:cNvSpPr/>
          <p:nvPr/>
        </p:nvSpPr>
        <p:spPr>
          <a:xfrm flipH="1">
            <a:off x="2895600" y="2590800"/>
            <a:ext cx="3200400" cy="1169551"/>
          </a:xfrm>
          <a:prstGeom prst="rect">
            <a:avLst/>
          </a:prstGeom>
          <a:noFill/>
          <a:ln>
            <a:noFill/>
          </a:ln>
          <a:effectLst/>
        </p:spPr>
        <p:txBody>
          <a:bodyPr wrap="square">
            <a:spAutoFit/>
          </a:bodyPr>
          <a:lstStyle/>
          <a:p>
            <a:pPr algn="ctr"/>
            <a:r>
              <a:rPr lang="en-US" sz="2500" b="1" kern="0" dirty="0" smtClean="0">
                <a:solidFill>
                  <a:schemeClr val="bg1"/>
                </a:solidFill>
                <a:latin typeface="+mn-lt"/>
                <a:ea typeface="굴림" charset="-127"/>
                <a:cs typeface="Arial" pitchFamily="34" charset="0"/>
              </a:rPr>
              <a:t>Teacher Collaboration across districts</a:t>
            </a:r>
            <a:endParaRPr lang="x-none" sz="2500" b="1" dirty="0">
              <a:solidFill>
                <a:srgbClr val="FFFFFF"/>
              </a:solidFill>
              <a:sym typeface="Arial"/>
            </a:endParaRPr>
          </a:p>
          <a:p>
            <a:endParaRPr lang="en-US" sz="2000" b="1" dirty="0">
              <a:solidFill>
                <a:schemeClr val="bg1"/>
              </a:solidFill>
              <a:latin typeface="+mn-lt"/>
            </a:endParaRPr>
          </a:p>
        </p:txBody>
      </p:sp>
      <p:sp>
        <p:nvSpPr>
          <p:cNvPr id="26" name="Rectangle 25"/>
          <p:cNvSpPr/>
          <p:nvPr/>
        </p:nvSpPr>
        <p:spPr>
          <a:xfrm flipH="1">
            <a:off x="3743925" y="3943290"/>
            <a:ext cx="1219200" cy="400110"/>
          </a:xfrm>
          <a:prstGeom prst="rect">
            <a:avLst/>
          </a:prstGeom>
          <a:noFill/>
          <a:ln>
            <a:noFill/>
          </a:ln>
          <a:effectLst/>
        </p:spPr>
        <p:txBody>
          <a:bodyPr wrap="square">
            <a:spAutoFit/>
          </a:bodyPr>
          <a:lstStyle/>
          <a:p>
            <a:pPr algn="r"/>
            <a:r>
              <a:rPr lang="en-US" sz="2000" b="1" kern="0" dirty="0" smtClean="0">
                <a:solidFill>
                  <a:schemeClr val="bg1"/>
                </a:solidFill>
                <a:latin typeface="+mn-lt"/>
                <a:ea typeface="굴림" charset="-127"/>
                <a:cs typeface="Arial" pitchFamily="34" charset="0"/>
              </a:rPr>
              <a:t> </a:t>
            </a:r>
            <a:endParaRPr lang="en-US" sz="2000" b="1" dirty="0">
              <a:solidFill>
                <a:schemeClr val="bg1"/>
              </a:solidFill>
              <a:latin typeface="+mn-lt"/>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27" name="AutoShape 64"/>
          <p:cNvSpPr>
            <a:spLocks noChangeArrowheads="1"/>
          </p:cNvSpPr>
          <p:nvPr/>
        </p:nvSpPr>
        <p:spPr bwMode="gray">
          <a:xfrm>
            <a:off x="838200" y="304800"/>
            <a:ext cx="7772400" cy="609600"/>
          </a:xfrm>
          <a:prstGeom prst="roundRect">
            <a:avLst>
              <a:gd name="adj" fmla="val 0"/>
            </a:avLst>
          </a:prstGeom>
          <a:noFill/>
          <a:ln w="38100">
            <a:noFill/>
            <a:round/>
            <a:headEnd/>
            <a:tailEnd/>
          </a:ln>
          <a:effectLst/>
        </p:spPr>
        <p:txBody>
          <a:bodyPr wrap="none" anchor="ctr"/>
          <a:lstStyle/>
          <a:p>
            <a:pPr algn="ctr" fontAlgn="auto">
              <a:spcBef>
                <a:spcPts val="0"/>
              </a:spcBef>
              <a:spcAft>
                <a:spcPts val="0"/>
              </a:spcAft>
              <a:defRPr/>
            </a:pPr>
            <a:r>
              <a:rPr lang="en-US" sz="4400" kern="0" dirty="0" smtClean="0">
                <a:solidFill>
                  <a:schemeClr val="bg1"/>
                </a:solidFill>
                <a:latin typeface="+mn-lt"/>
                <a:ea typeface="굴림" charset="-127"/>
                <a:cs typeface="Arial" pitchFamily="34" charset="0"/>
              </a:rPr>
              <a:t> Learning Goals of Initial Investigations</a:t>
            </a:r>
          </a:p>
        </p:txBody>
      </p:sp>
      <p:grpSp>
        <p:nvGrpSpPr>
          <p:cNvPr id="4" name="Group 3"/>
          <p:cNvGrpSpPr/>
          <p:nvPr/>
        </p:nvGrpSpPr>
        <p:grpSpPr>
          <a:xfrm>
            <a:off x="-194324" y="2546591"/>
            <a:ext cx="9338324" cy="4343400"/>
            <a:chOff x="3884613" y="3675063"/>
            <a:chExt cx="4710113" cy="925513"/>
          </a:xfrm>
        </p:grpSpPr>
        <p:sp>
          <p:nvSpPr>
            <p:cNvPr id="5" name="Freeform 145"/>
            <p:cNvSpPr>
              <a:spLocks noEditPoints="1"/>
            </p:cNvSpPr>
            <p:nvPr/>
          </p:nvSpPr>
          <p:spPr bwMode="auto">
            <a:xfrm>
              <a:off x="3884613" y="3675063"/>
              <a:ext cx="4710113" cy="925513"/>
            </a:xfrm>
            <a:custGeom>
              <a:avLst/>
              <a:gdLst/>
              <a:ahLst/>
              <a:cxnLst>
                <a:cxn ang="0">
                  <a:pos x="653" y="0"/>
                </a:cxn>
                <a:cxn ang="0">
                  <a:pos x="603" y="3"/>
                </a:cxn>
                <a:cxn ang="0">
                  <a:pos x="521" y="19"/>
                </a:cxn>
                <a:cxn ang="0">
                  <a:pos x="522" y="39"/>
                </a:cxn>
                <a:cxn ang="0">
                  <a:pos x="547" y="69"/>
                </a:cxn>
                <a:cxn ang="0">
                  <a:pos x="499" y="128"/>
                </a:cxn>
                <a:cxn ang="0">
                  <a:pos x="59" y="247"/>
                </a:cxn>
                <a:cxn ang="0">
                  <a:pos x="35" y="247"/>
                </a:cxn>
                <a:cxn ang="0">
                  <a:pos x="389" y="161"/>
                </a:cxn>
                <a:cxn ang="0">
                  <a:pos x="538" y="83"/>
                </a:cxn>
                <a:cxn ang="0">
                  <a:pos x="522" y="48"/>
                </a:cxn>
                <a:cxn ang="0">
                  <a:pos x="511" y="25"/>
                </a:cxn>
                <a:cxn ang="0">
                  <a:pos x="566" y="7"/>
                </a:cxn>
                <a:cxn ang="0">
                  <a:pos x="639" y="0"/>
                </a:cxn>
                <a:cxn ang="0">
                  <a:pos x="638" y="0"/>
                </a:cxn>
                <a:cxn ang="0">
                  <a:pos x="534" y="12"/>
                </a:cxn>
                <a:cxn ang="0">
                  <a:pos x="506" y="32"/>
                </a:cxn>
                <a:cxn ang="0">
                  <a:pos x="524" y="57"/>
                </a:cxn>
                <a:cxn ang="0">
                  <a:pos x="516" y="100"/>
                </a:cxn>
                <a:cxn ang="0">
                  <a:pos x="220" y="200"/>
                </a:cxn>
                <a:cxn ang="0">
                  <a:pos x="292" y="247"/>
                </a:cxn>
                <a:cxn ang="0">
                  <a:pos x="697" y="199"/>
                </a:cxn>
                <a:cxn ang="0">
                  <a:pos x="764" y="100"/>
                </a:cxn>
                <a:cxn ang="0">
                  <a:pos x="677" y="57"/>
                </a:cxn>
                <a:cxn ang="0">
                  <a:pos x="607" y="32"/>
                </a:cxn>
                <a:cxn ang="0">
                  <a:pos x="590" y="13"/>
                </a:cxn>
                <a:cxn ang="0">
                  <a:pos x="666" y="0"/>
                </a:cxn>
                <a:cxn ang="0">
                  <a:pos x="698" y="0"/>
                </a:cxn>
                <a:cxn ang="0">
                  <a:pos x="664" y="18"/>
                </a:cxn>
                <a:cxn ang="0">
                  <a:pos x="1217" y="247"/>
                </a:cxn>
                <a:cxn ang="0">
                  <a:pos x="1194" y="247"/>
                </a:cxn>
                <a:cxn ang="0">
                  <a:pos x="792" y="48"/>
                </a:cxn>
                <a:cxn ang="0">
                  <a:pos x="690" y="0"/>
                </a:cxn>
                <a:cxn ang="0">
                  <a:pos x="671" y="0"/>
                </a:cxn>
                <a:cxn ang="0">
                  <a:pos x="601" y="13"/>
                </a:cxn>
                <a:cxn ang="0">
                  <a:pos x="625" y="33"/>
                </a:cxn>
                <a:cxn ang="0">
                  <a:pos x="704" y="57"/>
                </a:cxn>
                <a:cxn ang="0">
                  <a:pos x="807" y="100"/>
                </a:cxn>
                <a:cxn ang="0">
                  <a:pos x="779" y="198"/>
                </a:cxn>
                <a:cxn ang="0">
                  <a:pos x="664" y="247"/>
                </a:cxn>
                <a:cxn ang="0">
                  <a:pos x="752" y="198"/>
                </a:cxn>
                <a:cxn ang="0">
                  <a:pos x="793" y="100"/>
                </a:cxn>
                <a:cxn ang="0">
                  <a:pos x="695" y="57"/>
                </a:cxn>
                <a:cxn ang="0">
                  <a:pos x="619" y="33"/>
                </a:cxn>
                <a:cxn ang="0">
                  <a:pos x="597" y="13"/>
                </a:cxn>
                <a:cxn ang="0">
                  <a:pos x="669" y="0"/>
                </a:cxn>
                <a:cxn ang="0">
                  <a:pos x="668" y="0"/>
                </a:cxn>
                <a:cxn ang="0">
                  <a:pos x="610" y="7"/>
                </a:cxn>
                <a:cxn ang="0">
                  <a:pos x="598" y="26"/>
                </a:cxn>
                <a:cxn ang="0">
                  <a:pos x="657" y="48"/>
                </a:cxn>
                <a:cxn ang="0">
                  <a:pos x="750" y="82"/>
                </a:cxn>
                <a:cxn ang="0">
                  <a:pos x="781" y="159"/>
                </a:cxn>
                <a:cxn ang="0">
                  <a:pos x="772" y="247"/>
                </a:cxn>
                <a:cxn ang="0">
                  <a:pos x="1241" y="247"/>
                </a:cxn>
                <a:cxn ang="0">
                  <a:pos x="667" y="19"/>
                </a:cxn>
              </a:cxnLst>
              <a:rect l="0" t="0" r="r" b="b"/>
              <a:pathLst>
                <a:path w="1256" h="247">
                  <a:moveTo>
                    <a:pt x="666" y="0"/>
                  </a:moveTo>
                  <a:cubicBezTo>
                    <a:pt x="664" y="0"/>
                    <a:pt x="662" y="0"/>
                    <a:pt x="660" y="0"/>
                  </a:cubicBezTo>
                  <a:cubicBezTo>
                    <a:pt x="657" y="0"/>
                    <a:pt x="655" y="0"/>
                    <a:pt x="653" y="0"/>
                  </a:cubicBezTo>
                  <a:cubicBezTo>
                    <a:pt x="651" y="0"/>
                    <a:pt x="649" y="0"/>
                    <a:pt x="647" y="0"/>
                  </a:cubicBezTo>
                  <a:cubicBezTo>
                    <a:pt x="645" y="0"/>
                    <a:pt x="643" y="0"/>
                    <a:pt x="641" y="0"/>
                  </a:cubicBezTo>
                  <a:cubicBezTo>
                    <a:pt x="628" y="1"/>
                    <a:pt x="615" y="2"/>
                    <a:pt x="603" y="3"/>
                  </a:cubicBezTo>
                  <a:cubicBezTo>
                    <a:pt x="591" y="4"/>
                    <a:pt x="579" y="5"/>
                    <a:pt x="568" y="7"/>
                  </a:cubicBezTo>
                  <a:cubicBezTo>
                    <a:pt x="557" y="8"/>
                    <a:pt x="548" y="10"/>
                    <a:pt x="540" y="12"/>
                  </a:cubicBezTo>
                  <a:cubicBezTo>
                    <a:pt x="531" y="14"/>
                    <a:pt x="525" y="17"/>
                    <a:pt x="521" y="19"/>
                  </a:cubicBezTo>
                  <a:cubicBezTo>
                    <a:pt x="518" y="21"/>
                    <a:pt x="516" y="23"/>
                    <a:pt x="516" y="25"/>
                  </a:cubicBezTo>
                  <a:cubicBezTo>
                    <a:pt x="515" y="27"/>
                    <a:pt x="515" y="30"/>
                    <a:pt x="517" y="32"/>
                  </a:cubicBezTo>
                  <a:cubicBezTo>
                    <a:pt x="518" y="34"/>
                    <a:pt x="520" y="37"/>
                    <a:pt x="522" y="39"/>
                  </a:cubicBezTo>
                  <a:cubicBezTo>
                    <a:pt x="525" y="42"/>
                    <a:pt x="527" y="45"/>
                    <a:pt x="530" y="48"/>
                  </a:cubicBezTo>
                  <a:cubicBezTo>
                    <a:pt x="533" y="51"/>
                    <a:pt x="536" y="54"/>
                    <a:pt x="539" y="58"/>
                  </a:cubicBezTo>
                  <a:cubicBezTo>
                    <a:pt x="543" y="61"/>
                    <a:pt x="545" y="65"/>
                    <a:pt x="547" y="69"/>
                  </a:cubicBezTo>
                  <a:cubicBezTo>
                    <a:pt x="549" y="73"/>
                    <a:pt x="550" y="78"/>
                    <a:pt x="550" y="83"/>
                  </a:cubicBezTo>
                  <a:cubicBezTo>
                    <a:pt x="549" y="88"/>
                    <a:pt x="547" y="94"/>
                    <a:pt x="541" y="100"/>
                  </a:cubicBezTo>
                  <a:cubicBezTo>
                    <a:pt x="534" y="109"/>
                    <a:pt x="519" y="118"/>
                    <a:pt x="499" y="128"/>
                  </a:cubicBezTo>
                  <a:cubicBezTo>
                    <a:pt x="477" y="139"/>
                    <a:pt x="448" y="150"/>
                    <a:pt x="412" y="161"/>
                  </a:cubicBezTo>
                  <a:cubicBezTo>
                    <a:pt x="372" y="174"/>
                    <a:pt x="324" y="187"/>
                    <a:pt x="269" y="200"/>
                  </a:cubicBezTo>
                  <a:cubicBezTo>
                    <a:pt x="208" y="215"/>
                    <a:pt x="138" y="231"/>
                    <a:pt x="59" y="247"/>
                  </a:cubicBezTo>
                  <a:cubicBezTo>
                    <a:pt x="56" y="247"/>
                    <a:pt x="53" y="247"/>
                    <a:pt x="50" y="247"/>
                  </a:cubicBezTo>
                  <a:cubicBezTo>
                    <a:pt x="48" y="247"/>
                    <a:pt x="45" y="247"/>
                    <a:pt x="42" y="247"/>
                  </a:cubicBezTo>
                  <a:cubicBezTo>
                    <a:pt x="40" y="247"/>
                    <a:pt x="37" y="247"/>
                    <a:pt x="35" y="247"/>
                  </a:cubicBezTo>
                  <a:cubicBezTo>
                    <a:pt x="32" y="247"/>
                    <a:pt x="29" y="247"/>
                    <a:pt x="26" y="247"/>
                  </a:cubicBezTo>
                  <a:cubicBezTo>
                    <a:pt x="106" y="231"/>
                    <a:pt x="178" y="215"/>
                    <a:pt x="241" y="200"/>
                  </a:cubicBezTo>
                  <a:cubicBezTo>
                    <a:pt x="298" y="187"/>
                    <a:pt x="348" y="174"/>
                    <a:pt x="389" y="161"/>
                  </a:cubicBezTo>
                  <a:cubicBezTo>
                    <a:pt x="427" y="150"/>
                    <a:pt x="458" y="139"/>
                    <a:pt x="481" y="128"/>
                  </a:cubicBezTo>
                  <a:cubicBezTo>
                    <a:pt x="503" y="118"/>
                    <a:pt x="518" y="109"/>
                    <a:pt x="527" y="100"/>
                  </a:cubicBezTo>
                  <a:cubicBezTo>
                    <a:pt x="533" y="94"/>
                    <a:pt x="536" y="88"/>
                    <a:pt x="538" y="83"/>
                  </a:cubicBezTo>
                  <a:cubicBezTo>
                    <a:pt x="539" y="78"/>
                    <a:pt x="538" y="73"/>
                    <a:pt x="537" y="69"/>
                  </a:cubicBezTo>
                  <a:cubicBezTo>
                    <a:pt x="535" y="65"/>
                    <a:pt x="533" y="61"/>
                    <a:pt x="530" y="57"/>
                  </a:cubicBezTo>
                  <a:cubicBezTo>
                    <a:pt x="528" y="54"/>
                    <a:pt x="525" y="51"/>
                    <a:pt x="522" y="48"/>
                  </a:cubicBezTo>
                  <a:cubicBezTo>
                    <a:pt x="520" y="45"/>
                    <a:pt x="517" y="42"/>
                    <a:pt x="515" y="39"/>
                  </a:cubicBezTo>
                  <a:cubicBezTo>
                    <a:pt x="513" y="37"/>
                    <a:pt x="512" y="34"/>
                    <a:pt x="511" y="32"/>
                  </a:cubicBezTo>
                  <a:cubicBezTo>
                    <a:pt x="510" y="30"/>
                    <a:pt x="510" y="27"/>
                    <a:pt x="511" y="25"/>
                  </a:cubicBezTo>
                  <a:cubicBezTo>
                    <a:pt x="512" y="23"/>
                    <a:pt x="513" y="21"/>
                    <a:pt x="517" y="19"/>
                  </a:cubicBezTo>
                  <a:cubicBezTo>
                    <a:pt x="521" y="17"/>
                    <a:pt x="528" y="14"/>
                    <a:pt x="536" y="12"/>
                  </a:cubicBezTo>
                  <a:cubicBezTo>
                    <a:pt x="545" y="10"/>
                    <a:pt x="555" y="8"/>
                    <a:pt x="566" y="7"/>
                  </a:cubicBezTo>
                  <a:cubicBezTo>
                    <a:pt x="577" y="5"/>
                    <a:pt x="589" y="4"/>
                    <a:pt x="601" y="3"/>
                  </a:cubicBezTo>
                  <a:cubicBezTo>
                    <a:pt x="613" y="2"/>
                    <a:pt x="626" y="0"/>
                    <a:pt x="639" y="0"/>
                  </a:cubicBezTo>
                  <a:cubicBezTo>
                    <a:pt x="639" y="0"/>
                    <a:pt x="639" y="0"/>
                    <a:pt x="639" y="0"/>
                  </a:cubicBezTo>
                  <a:cubicBezTo>
                    <a:pt x="639" y="0"/>
                    <a:pt x="639" y="0"/>
                    <a:pt x="638" y="0"/>
                  </a:cubicBezTo>
                  <a:cubicBezTo>
                    <a:pt x="638" y="0"/>
                    <a:pt x="638" y="0"/>
                    <a:pt x="638" y="0"/>
                  </a:cubicBezTo>
                  <a:cubicBezTo>
                    <a:pt x="638" y="0"/>
                    <a:pt x="638" y="0"/>
                    <a:pt x="638" y="0"/>
                  </a:cubicBezTo>
                  <a:cubicBezTo>
                    <a:pt x="625" y="0"/>
                    <a:pt x="612" y="2"/>
                    <a:pt x="600" y="3"/>
                  </a:cubicBezTo>
                  <a:cubicBezTo>
                    <a:pt x="587" y="4"/>
                    <a:pt x="575" y="5"/>
                    <a:pt x="564" y="7"/>
                  </a:cubicBezTo>
                  <a:cubicBezTo>
                    <a:pt x="553" y="8"/>
                    <a:pt x="542" y="10"/>
                    <a:pt x="534" y="12"/>
                  </a:cubicBezTo>
                  <a:cubicBezTo>
                    <a:pt x="525" y="14"/>
                    <a:pt x="518" y="17"/>
                    <a:pt x="513" y="19"/>
                  </a:cubicBezTo>
                  <a:cubicBezTo>
                    <a:pt x="510" y="21"/>
                    <a:pt x="508" y="23"/>
                    <a:pt x="507" y="25"/>
                  </a:cubicBezTo>
                  <a:cubicBezTo>
                    <a:pt x="506" y="27"/>
                    <a:pt x="506" y="30"/>
                    <a:pt x="506" y="32"/>
                  </a:cubicBezTo>
                  <a:cubicBezTo>
                    <a:pt x="507" y="34"/>
                    <a:pt x="508" y="37"/>
                    <a:pt x="510" y="39"/>
                  </a:cubicBezTo>
                  <a:cubicBezTo>
                    <a:pt x="512" y="42"/>
                    <a:pt x="514" y="45"/>
                    <a:pt x="516" y="48"/>
                  </a:cubicBezTo>
                  <a:cubicBezTo>
                    <a:pt x="519" y="51"/>
                    <a:pt x="521" y="54"/>
                    <a:pt x="524" y="57"/>
                  </a:cubicBezTo>
                  <a:cubicBezTo>
                    <a:pt x="526" y="61"/>
                    <a:pt x="528" y="65"/>
                    <a:pt x="529" y="69"/>
                  </a:cubicBezTo>
                  <a:cubicBezTo>
                    <a:pt x="530" y="73"/>
                    <a:pt x="530" y="78"/>
                    <a:pt x="528" y="83"/>
                  </a:cubicBezTo>
                  <a:cubicBezTo>
                    <a:pt x="527" y="88"/>
                    <a:pt x="523" y="94"/>
                    <a:pt x="516" y="100"/>
                  </a:cubicBezTo>
                  <a:cubicBezTo>
                    <a:pt x="506" y="109"/>
                    <a:pt x="490" y="118"/>
                    <a:pt x="467" y="128"/>
                  </a:cubicBezTo>
                  <a:cubicBezTo>
                    <a:pt x="443" y="139"/>
                    <a:pt x="411" y="150"/>
                    <a:pt x="372" y="161"/>
                  </a:cubicBezTo>
                  <a:cubicBezTo>
                    <a:pt x="329" y="174"/>
                    <a:pt x="278" y="187"/>
                    <a:pt x="220" y="200"/>
                  </a:cubicBezTo>
                  <a:cubicBezTo>
                    <a:pt x="155" y="215"/>
                    <a:pt x="82" y="231"/>
                    <a:pt x="0" y="247"/>
                  </a:cubicBezTo>
                  <a:cubicBezTo>
                    <a:pt x="49" y="247"/>
                    <a:pt x="98" y="247"/>
                    <a:pt x="146" y="247"/>
                  </a:cubicBezTo>
                  <a:cubicBezTo>
                    <a:pt x="195" y="247"/>
                    <a:pt x="243" y="247"/>
                    <a:pt x="292" y="247"/>
                  </a:cubicBezTo>
                  <a:cubicBezTo>
                    <a:pt x="340" y="247"/>
                    <a:pt x="388" y="247"/>
                    <a:pt x="436" y="247"/>
                  </a:cubicBezTo>
                  <a:cubicBezTo>
                    <a:pt x="484" y="247"/>
                    <a:pt x="512" y="247"/>
                    <a:pt x="560" y="247"/>
                  </a:cubicBezTo>
                  <a:cubicBezTo>
                    <a:pt x="608" y="230"/>
                    <a:pt x="667" y="214"/>
                    <a:pt x="697" y="199"/>
                  </a:cubicBezTo>
                  <a:cubicBezTo>
                    <a:pt x="725" y="185"/>
                    <a:pt x="746" y="172"/>
                    <a:pt x="759" y="159"/>
                  </a:cubicBezTo>
                  <a:cubicBezTo>
                    <a:pt x="771" y="148"/>
                    <a:pt x="778" y="137"/>
                    <a:pt x="778" y="127"/>
                  </a:cubicBezTo>
                  <a:cubicBezTo>
                    <a:pt x="778" y="117"/>
                    <a:pt x="774" y="108"/>
                    <a:pt x="764" y="100"/>
                  </a:cubicBezTo>
                  <a:cubicBezTo>
                    <a:pt x="757" y="93"/>
                    <a:pt x="748" y="88"/>
                    <a:pt x="738" y="82"/>
                  </a:cubicBezTo>
                  <a:cubicBezTo>
                    <a:pt x="728" y="77"/>
                    <a:pt x="718" y="73"/>
                    <a:pt x="707" y="68"/>
                  </a:cubicBezTo>
                  <a:cubicBezTo>
                    <a:pt x="697" y="64"/>
                    <a:pt x="687" y="61"/>
                    <a:pt x="677" y="57"/>
                  </a:cubicBezTo>
                  <a:cubicBezTo>
                    <a:pt x="667" y="54"/>
                    <a:pt x="658" y="51"/>
                    <a:pt x="649" y="48"/>
                  </a:cubicBezTo>
                  <a:cubicBezTo>
                    <a:pt x="641" y="45"/>
                    <a:pt x="633" y="42"/>
                    <a:pt x="626" y="40"/>
                  </a:cubicBezTo>
                  <a:cubicBezTo>
                    <a:pt x="619" y="37"/>
                    <a:pt x="613" y="35"/>
                    <a:pt x="607" y="32"/>
                  </a:cubicBezTo>
                  <a:cubicBezTo>
                    <a:pt x="602" y="30"/>
                    <a:pt x="597" y="28"/>
                    <a:pt x="593" y="26"/>
                  </a:cubicBezTo>
                  <a:cubicBezTo>
                    <a:pt x="590" y="24"/>
                    <a:pt x="588" y="22"/>
                    <a:pt x="587" y="20"/>
                  </a:cubicBezTo>
                  <a:cubicBezTo>
                    <a:pt x="585" y="17"/>
                    <a:pt x="587" y="15"/>
                    <a:pt x="590" y="13"/>
                  </a:cubicBezTo>
                  <a:cubicBezTo>
                    <a:pt x="594" y="11"/>
                    <a:pt x="600" y="9"/>
                    <a:pt x="607" y="7"/>
                  </a:cubicBezTo>
                  <a:cubicBezTo>
                    <a:pt x="615" y="6"/>
                    <a:pt x="624" y="4"/>
                    <a:pt x="634" y="3"/>
                  </a:cubicBezTo>
                  <a:cubicBezTo>
                    <a:pt x="643" y="2"/>
                    <a:pt x="654" y="1"/>
                    <a:pt x="666" y="0"/>
                  </a:cubicBezTo>
                  <a:close/>
                  <a:moveTo>
                    <a:pt x="699" y="0"/>
                  </a:moveTo>
                  <a:cubicBezTo>
                    <a:pt x="699" y="0"/>
                    <a:pt x="699" y="0"/>
                    <a:pt x="698" y="0"/>
                  </a:cubicBezTo>
                  <a:cubicBezTo>
                    <a:pt x="698" y="0"/>
                    <a:pt x="698" y="0"/>
                    <a:pt x="698" y="0"/>
                  </a:cubicBezTo>
                  <a:cubicBezTo>
                    <a:pt x="698" y="0"/>
                    <a:pt x="698" y="0"/>
                    <a:pt x="698" y="0"/>
                  </a:cubicBezTo>
                  <a:cubicBezTo>
                    <a:pt x="698" y="0"/>
                    <a:pt x="698" y="0"/>
                    <a:pt x="698" y="0"/>
                  </a:cubicBezTo>
                  <a:cubicBezTo>
                    <a:pt x="653" y="5"/>
                    <a:pt x="646" y="11"/>
                    <a:pt x="664" y="18"/>
                  </a:cubicBezTo>
                  <a:cubicBezTo>
                    <a:pt x="684" y="27"/>
                    <a:pt x="736" y="37"/>
                    <a:pt x="799" y="48"/>
                  </a:cubicBezTo>
                  <a:cubicBezTo>
                    <a:pt x="876" y="63"/>
                    <a:pt x="971" y="80"/>
                    <a:pt x="1049" y="103"/>
                  </a:cubicBezTo>
                  <a:cubicBezTo>
                    <a:pt x="1153" y="134"/>
                    <a:pt x="1239" y="178"/>
                    <a:pt x="1217" y="247"/>
                  </a:cubicBezTo>
                  <a:cubicBezTo>
                    <a:pt x="1214" y="247"/>
                    <a:pt x="1211" y="247"/>
                    <a:pt x="1209" y="247"/>
                  </a:cubicBezTo>
                  <a:cubicBezTo>
                    <a:pt x="1206" y="247"/>
                    <a:pt x="1204" y="247"/>
                    <a:pt x="1201" y="247"/>
                  </a:cubicBezTo>
                  <a:cubicBezTo>
                    <a:pt x="1199" y="247"/>
                    <a:pt x="1196" y="247"/>
                    <a:pt x="1194" y="247"/>
                  </a:cubicBezTo>
                  <a:cubicBezTo>
                    <a:pt x="1191" y="247"/>
                    <a:pt x="1188" y="247"/>
                    <a:pt x="1185" y="247"/>
                  </a:cubicBezTo>
                  <a:cubicBezTo>
                    <a:pt x="1215" y="178"/>
                    <a:pt x="1135" y="134"/>
                    <a:pt x="1034" y="103"/>
                  </a:cubicBezTo>
                  <a:cubicBezTo>
                    <a:pt x="959" y="80"/>
                    <a:pt x="866" y="63"/>
                    <a:pt x="792" y="48"/>
                  </a:cubicBezTo>
                  <a:cubicBezTo>
                    <a:pt x="730" y="37"/>
                    <a:pt x="679" y="27"/>
                    <a:pt x="660" y="18"/>
                  </a:cubicBezTo>
                  <a:cubicBezTo>
                    <a:pt x="644" y="11"/>
                    <a:pt x="651" y="5"/>
                    <a:pt x="696" y="0"/>
                  </a:cubicBezTo>
                  <a:cubicBezTo>
                    <a:pt x="694" y="0"/>
                    <a:pt x="692" y="0"/>
                    <a:pt x="690" y="0"/>
                  </a:cubicBezTo>
                  <a:cubicBezTo>
                    <a:pt x="688" y="0"/>
                    <a:pt x="685" y="0"/>
                    <a:pt x="683" y="0"/>
                  </a:cubicBezTo>
                  <a:cubicBezTo>
                    <a:pt x="681" y="0"/>
                    <a:pt x="679" y="0"/>
                    <a:pt x="677" y="0"/>
                  </a:cubicBezTo>
                  <a:cubicBezTo>
                    <a:pt x="675" y="0"/>
                    <a:pt x="673" y="0"/>
                    <a:pt x="671" y="0"/>
                  </a:cubicBezTo>
                  <a:cubicBezTo>
                    <a:pt x="659" y="1"/>
                    <a:pt x="649" y="2"/>
                    <a:pt x="640" y="3"/>
                  </a:cubicBezTo>
                  <a:cubicBezTo>
                    <a:pt x="630" y="5"/>
                    <a:pt x="622" y="6"/>
                    <a:pt x="615" y="8"/>
                  </a:cubicBezTo>
                  <a:cubicBezTo>
                    <a:pt x="608" y="9"/>
                    <a:pt x="603" y="11"/>
                    <a:pt x="601" y="13"/>
                  </a:cubicBezTo>
                  <a:cubicBezTo>
                    <a:pt x="598" y="15"/>
                    <a:pt x="597" y="17"/>
                    <a:pt x="599" y="20"/>
                  </a:cubicBezTo>
                  <a:cubicBezTo>
                    <a:pt x="601" y="22"/>
                    <a:pt x="605" y="24"/>
                    <a:pt x="609" y="26"/>
                  </a:cubicBezTo>
                  <a:cubicBezTo>
                    <a:pt x="613" y="28"/>
                    <a:pt x="619" y="30"/>
                    <a:pt x="625" y="33"/>
                  </a:cubicBezTo>
                  <a:cubicBezTo>
                    <a:pt x="631" y="35"/>
                    <a:pt x="639" y="37"/>
                    <a:pt x="647" y="40"/>
                  </a:cubicBezTo>
                  <a:cubicBezTo>
                    <a:pt x="655" y="42"/>
                    <a:pt x="664" y="45"/>
                    <a:pt x="673" y="48"/>
                  </a:cubicBezTo>
                  <a:cubicBezTo>
                    <a:pt x="682" y="51"/>
                    <a:pt x="693" y="54"/>
                    <a:pt x="704" y="57"/>
                  </a:cubicBezTo>
                  <a:cubicBezTo>
                    <a:pt x="715" y="61"/>
                    <a:pt x="727" y="64"/>
                    <a:pt x="738" y="69"/>
                  </a:cubicBezTo>
                  <a:cubicBezTo>
                    <a:pt x="751" y="73"/>
                    <a:pt x="763" y="77"/>
                    <a:pt x="774" y="82"/>
                  </a:cubicBezTo>
                  <a:cubicBezTo>
                    <a:pt x="786" y="88"/>
                    <a:pt x="797" y="94"/>
                    <a:pt x="807" y="100"/>
                  </a:cubicBezTo>
                  <a:cubicBezTo>
                    <a:pt x="820" y="109"/>
                    <a:pt x="828" y="117"/>
                    <a:pt x="831" y="127"/>
                  </a:cubicBezTo>
                  <a:cubicBezTo>
                    <a:pt x="835" y="137"/>
                    <a:pt x="833" y="148"/>
                    <a:pt x="825" y="159"/>
                  </a:cubicBezTo>
                  <a:cubicBezTo>
                    <a:pt x="817" y="171"/>
                    <a:pt x="801" y="184"/>
                    <a:pt x="779" y="198"/>
                  </a:cubicBezTo>
                  <a:cubicBezTo>
                    <a:pt x="754" y="214"/>
                    <a:pt x="739" y="230"/>
                    <a:pt x="697" y="247"/>
                  </a:cubicBezTo>
                  <a:cubicBezTo>
                    <a:pt x="694" y="247"/>
                    <a:pt x="674" y="247"/>
                    <a:pt x="671" y="247"/>
                  </a:cubicBezTo>
                  <a:cubicBezTo>
                    <a:pt x="668" y="247"/>
                    <a:pt x="666" y="247"/>
                    <a:pt x="664" y="247"/>
                  </a:cubicBezTo>
                  <a:cubicBezTo>
                    <a:pt x="661" y="247"/>
                    <a:pt x="659" y="247"/>
                    <a:pt x="656" y="247"/>
                  </a:cubicBezTo>
                  <a:cubicBezTo>
                    <a:pt x="653" y="247"/>
                    <a:pt x="650" y="247"/>
                    <a:pt x="647" y="247"/>
                  </a:cubicBezTo>
                  <a:cubicBezTo>
                    <a:pt x="690" y="230"/>
                    <a:pt x="726" y="214"/>
                    <a:pt x="752" y="198"/>
                  </a:cubicBezTo>
                  <a:cubicBezTo>
                    <a:pt x="776" y="185"/>
                    <a:pt x="793" y="171"/>
                    <a:pt x="804" y="159"/>
                  </a:cubicBezTo>
                  <a:cubicBezTo>
                    <a:pt x="813" y="148"/>
                    <a:pt x="816" y="137"/>
                    <a:pt x="814" y="127"/>
                  </a:cubicBezTo>
                  <a:cubicBezTo>
                    <a:pt x="812" y="117"/>
                    <a:pt x="805" y="109"/>
                    <a:pt x="793" y="100"/>
                  </a:cubicBezTo>
                  <a:cubicBezTo>
                    <a:pt x="784" y="94"/>
                    <a:pt x="773" y="88"/>
                    <a:pt x="762" y="82"/>
                  </a:cubicBezTo>
                  <a:cubicBezTo>
                    <a:pt x="751" y="77"/>
                    <a:pt x="740" y="73"/>
                    <a:pt x="728" y="69"/>
                  </a:cubicBezTo>
                  <a:cubicBezTo>
                    <a:pt x="717" y="64"/>
                    <a:pt x="706" y="61"/>
                    <a:pt x="695" y="57"/>
                  </a:cubicBezTo>
                  <a:cubicBezTo>
                    <a:pt x="685" y="54"/>
                    <a:pt x="674" y="51"/>
                    <a:pt x="665" y="48"/>
                  </a:cubicBezTo>
                  <a:cubicBezTo>
                    <a:pt x="656" y="45"/>
                    <a:pt x="648" y="42"/>
                    <a:pt x="640" y="40"/>
                  </a:cubicBezTo>
                  <a:cubicBezTo>
                    <a:pt x="632" y="37"/>
                    <a:pt x="625" y="35"/>
                    <a:pt x="619" y="33"/>
                  </a:cubicBezTo>
                  <a:cubicBezTo>
                    <a:pt x="613" y="30"/>
                    <a:pt x="608" y="28"/>
                    <a:pt x="604" y="26"/>
                  </a:cubicBezTo>
                  <a:cubicBezTo>
                    <a:pt x="600" y="24"/>
                    <a:pt x="597" y="22"/>
                    <a:pt x="595" y="20"/>
                  </a:cubicBezTo>
                  <a:cubicBezTo>
                    <a:pt x="593" y="17"/>
                    <a:pt x="594" y="15"/>
                    <a:pt x="597" y="13"/>
                  </a:cubicBezTo>
                  <a:cubicBezTo>
                    <a:pt x="600" y="11"/>
                    <a:pt x="606" y="9"/>
                    <a:pt x="613" y="8"/>
                  </a:cubicBezTo>
                  <a:cubicBezTo>
                    <a:pt x="619" y="6"/>
                    <a:pt x="628" y="5"/>
                    <a:pt x="638" y="3"/>
                  </a:cubicBezTo>
                  <a:cubicBezTo>
                    <a:pt x="647" y="2"/>
                    <a:pt x="658" y="1"/>
                    <a:pt x="669" y="0"/>
                  </a:cubicBezTo>
                  <a:cubicBezTo>
                    <a:pt x="669" y="0"/>
                    <a:pt x="669" y="0"/>
                    <a:pt x="669" y="0"/>
                  </a:cubicBezTo>
                  <a:cubicBezTo>
                    <a:pt x="669" y="0"/>
                    <a:pt x="668" y="0"/>
                    <a:pt x="668" y="0"/>
                  </a:cubicBezTo>
                  <a:cubicBezTo>
                    <a:pt x="668" y="0"/>
                    <a:pt x="668" y="0"/>
                    <a:pt x="668" y="0"/>
                  </a:cubicBezTo>
                  <a:cubicBezTo>
                    <a:pt x="668" y="0"/>
                    <a:pt x="668" y="0"/>
                    <a:pt x="667" y="0"/>
                  </a:cubicBezTo>
                  <a:cubicBezTo>
                    <a:pt x="656" y="1"/>
                    <a:pt x="645" y="2"/>
                    <a:pt x="636" y="3"/>
                  </a:cubicBezTo>
                  <a:cubicBezTo>
                    <a:pt x="626" y="4"/>
                    <a:pt x="617" y="6"/>
                    <a:pt x="610" y="7"/>
                  </a:cubicBezTo>
                  <a:cubicBezTo>
                    <a:pt x="603" y="9"/>
                    <a:pt x="597" y="11"/>
                    <a:pt x="594" y="13"/>
                  </a:cubicBezTo>
                  <a:cubicBezTo>
                    <a:pt x="590" y="15"/>
                    <a:pt x="589" y="17"/>
                    <a:pt x="591" y="20"/>
                  </a:cubicBezTo>
                  <a:cubicBezTo>
                    <a:pt x="592" y="22"/>
                    <a:pt x="595" y="24"/>
                    <a:pt x="598" y="26"/>
                  </a:cubicBezTo>
                  <a:cubicBezTo>
                    <a:pt x="602" y="28"/>
                    <a:pt x="607" y="30"/>
                    <a:pt x="613" y="33"/>
                  </a:cubicBezTo>
                  <a:cubicBezTo>
                    <a:pt x="619" y="35"/>
                    <a:pt x="626" y="37"/>
                    <a:pt x="633" y="40"/>
                  </a:cubicBezTo>
                  <a:cubicBezTo>
                    <a:pt x="640" y="42"/>
                    <a:pt x="649" y="45"/>
                    <a:pt x="657" y="48"/>
                  </a:cubicBezTo>
                  <a:cubicBezTo>
                    <a:pt x="666" y="51"/>
                    <a:pt x="676" y="54"/>
                    <a:pt x="686" y="57"/>
                  </a:cubicBezTo>
                  <a:cubicBezTo>
                    <a:pt x="696" y="61"/>
                    <a:pt x="707" y="64"/>
                    <a:pt x="718" y="68"/>
                  </a:cubicBezTo>
                  <a:cubicBezTo>
                    <a:pt x="729" y="73"/>
                    <a:pt x="740" y="77"/>
                    <a:pt x="750" y="82"/>
                  </a:cubicBezTo>
                  <a:cubicBezTo>
                    <a:pt x="760" y="88"/>
                    <a:pt x="770" y="94"/>
                    <a:pt x="778" y="100"/>
                  </a:cubicBezTo>
                  <a:cubicBezTo>
                    <a:pt x="789" y="108"/>
                    <a:pt x="795" y="117"/>
                    <a:pt x="796" y="127"/>
                  </a:cubicBezTo>
                  <a:cubicBezTo>
                    <a:pt x="797" y="137"/>
                    <a:pt x="792" y="148"/>
                    <a:pt x="781" y="159"/>
                  </a:cubicBezTo>
                  <a:cubicBezTo>
                    <a:pt x="769" y="172"/>
                    <a:pt x="750" y="185"/>
                    <a:pt x="724" y="198"/>
                  </a:cubicBezTo>
                  <a:cubicBezTo>
                    <a:pt x="696" y="214"/>
                    <a:pt x="658" y="230"/>
                    <a:pt x="613" y="247"/>
                  </a:cubicBezTo>
                  <a:cubicBezTo>
                    <a:pt x="683" y="247"/>
                    <a:pt x="736" y="247"/>
                    <a:pt x="772" y="247"/>
                  </a:cubicBezTo>
                  <a:cubicBezTo>
                    <a:pt x="824" y="247"/>
                    <a:pt x="877" y="247"/>
                    <a:pt x="930" y="247"/>
                  </a:cubicBezTo>
                  <a:cubicBezTo>
                    <a:pt x="982" y="247"/>
                    <a:pt x="1034" y="247"/>
                    <a:pt x="1086" y="247"/>
                  </a:cubicBezTo>
                  <a:cubicBezTo>
                    <a:pt x="1138" y="247"/>
                    <a:pt x="1190" y="247"/>
                    <a:pt x="1241" y="247"/>
                  </a:cubicBezTo>
                  <a:cubicBezTo>
                    <a:pt x="1256" y="177"/>
                    <a:pt x="1167" y="134"/>
                    <a:pt x="1060" y="103"/>
                  </a:cubicBezTo>
                  <a:cubicBezTo>
                    <a:pt x="980" y="80"/>
                    <a:pt x="883" y="63"/>
                    <a:pt x="805" y="48"/>
                  </a:cubicBezTo>
                  <a:cubicBezTo>
                    <a:pt x="741" y="37"/>
                    <a:pt x="687" y="27"/>
                    <a:pt x="667" y="19"/>
                  </a:cubicBezTo>
                  <a:cubicBezTo>
                    <a:pt x="649" y="11"/>
                    <a:pt x="654" y="5"/>
                    <a:pt x="699" y="0"/>
                  </a:cubicBezTo>
                  <a:close/>
                </a:path>
              </a:pathLst>
            </a:custGeom>
            <a:gradFill flip="none" rotWithShape="1">
              <a:gsLst>
                <a:gs pos="0">
                  <a:schemeClr val="tx1">
                    <a:lumMod val="50000"/>
                    <a:alpha val="48000"/>
                  </a:schemeClr>
                </a:gs>
                <a:gs pos="72000">
                  <a:schemeClr val="bg1">
                    <a:lumMod val="65000"/>
                    <a:shade val="67500"/>
                    <a:satMod val="115000"/>
                  </a:schemeClr>
                </a:gs>
                <a:gs pos="100000">
                  <a:schemeClr val="bg1">
                    <a:lumMod val="65000"/>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 name="Freeform 146"/>
            <p:cNvSpPr>
              <a:spLocks/>
            </p:cNvSpPr>
            <p:nvPr/>
          </p:nvSpPr>
          <p:spPr bwMode="auto">
            <a:xfrm>
              <a:off x="3983038" y="3675063"/>
              <a:ext cx="2306638" cy="925513"/>
            </a:xfrm>
            <a:custGeom>
              <a:avLst/>
              <a:gdLst/>
              <a:ahLst/>
              <a:cxnLst>
                <a:cxn ang="0">
                  <a:pos x="615" y="0"/>
                </a:cxn>
                <a:cxn ang="0">
                  <a:pos x="614" y="0"/>
                </a:cxn>
                <a:cxn ang="0">
                  <a:pos x="614" y="0"/>
                </a:cxn>
                <a:cxn ang="0">
                  <a:pos x="613" y="0"/>
                </a:cxn>
                <a:cxn ang="0">
                  <a:pos x="613" y="0"/>
                </a:cxn>
                <a:cxn ang="0">
                  <a:pos x="575" y="3"/>
                </a:cxn>
                <a:cxn ang="0">
                  <a:pos x="540" y="7"/>
                </a:cxn>
                <a:cxn ang="0">
                  <a:pos x="510" y="12"/>
                </a:cxn>
                <a:cxn ang="0">
                  <a:pos x="491" y="19"/>
                </a:cxn>
                <a:cxn ang="0">
                  <a:pos x="485" y="25"/>
                </a:cxn>
                <a:cxn ang="0">
                  <a:pos x="485" y="32"/>
                </a:cxn>
                <a:cxn ang="0">
                  <a:pos x="489" y="39"/>
                </a:cxn>
                <a:cxn ang="0">
                  <a:pos x="496" y="48"/>
                </a:cxn>
                <a:cxn ang="0">
                  <a:pos x="504" y="57"/>
                </a:cxn>
                <a:cxn ang="0">
                  <a:pos x="511" y="69"/>
                </a:cxn>
                <a:cxn ang="0">
                  <a:pos x="512" y="83"/>
                </a:cxn>
                <a:cxn ang="0">
                  <a:pos x="501" y="100"/>
                </a:cxn>
                <a:cxn ang="0">
                  <a:pos x="455" y="128"/>
                </a:cxn>
                <a:cxn ang="0">
                  <a:pos x="363" y="161"/>
                </a:cxn>
                <a:cxn ang="0">
                  <a:pos x="215" y="200"/>
                </a:cxn>
                <a:cxn ang="0">
                  <a:pos x="0" y="247"/>
                </a:cxn>
                <a:cxn ang="0">
                  <a:pos x="9" y="247"/>
                </a:cxn>
                <a:cxn ang="0">
                  <a:pos x="16" y="247"/>
                </a:cxn>
                <a:cxn ang="0">
                  <a:pos x="24" y="247"/>
                </a:cxn>
                <a:cxn ang="0">
                  <a:pos x="33" y="247"/>
                </a:cxn>
                <a:cxn ang="0">
                  <a:pos x="243" y="200"/>
                </a:cxn>
                <a:cxn ang="0">
                  <a:pos x="386" y="161"/>
                </a:cxn>
                <a:cxn ang="0">
                  <a:pos x="473" y="128"/>
                </a:cxn>
                <a:cxn ang="0">
                  <a:pos x="515" y="100"/>
                </a:cxn>
                <a:cxn ang="0">
                  <a:pos x="524" y="83"/>
                </a:cxn>
                <a:cxn ang="0">
                  <a:pos x="521" y="69"/>
                </a:cxn>
                <a:cxn ang="0">
                  <a:pos x="513" y="58"/>
                </a:cxn>
                <a:cxn ang="0">
                  <a:pos x="504" y="48"/>
                </a:cxn>
                <a:cxn ang="0">
                  <a:pos x="496" y="39"/>
                </a:cxn>
                <a:cxn ang="0">
                  <a:pos x="491" y="32"/>
                </a:cxn>
                <a:cxn ang="0">
                  <a:pos x="490" y="25"/>
                </a:cxn>
                <a:cxn ang="0">
                  <a:pos x="495" y="19"/>
                </a:cxn>
                <a:cxn ang="0">
                  <a:pos x="514" y="12"/>
                </a:cxn>
                <a:cxn ang="0">
                  <a:pos x="542" y="7"/>
                </a:cxn>
                <a:cxn ang="0">
                  <a:pos x="577" y="3"/>
                </a:cxn>
                <a:cxn ang="0">
                  <a:pos x="615" y="0"/>
                </a:cxn>
              </a:cxnLst>
              <a:rect l="0" t="0" r="r" b="b"/>
              <a:pathLst>
                <a:path w="615" h="247">
                  <a:moveTo>
                    <a:pt x="615" y="0"/>
                  </a:moveTo>
                  <a:cubicBezTo>
                    <a:pt x="614" y="0"/>
                    <a:pt x="614" y="0"/>
                    <a:pt x="614" y="0"/>
                  </a:cubicBezTo>
                  <a:cubicBezTo>
                    <a:pt x="614" y="0"/>
                    <a:pt x="614" y="0"/>
                    <a:pt x="614" y="0"/>
                  </a:cubicBezTo>
                  <a:cubicBezTo>
                    <a:pt x="614" y="0"/>
                    <a:pt x="614" y="0"/>
                    <a:pt x="613" y="0"/>
                  </a:cubicBezTo>
                  <a:cubicBezTo>
                    <a:pt x="613" y="0"/>
                    <a:pt x="613" y="0"/>
                    <a:pt x="613" y="0"/>
                  </a:cubicBezTo>
                  <a:cubicBezTo>
                    <a:pt x="600" y="0"/>
                    <a:pt x="587" y="2"/>
                    <a:pt x="575" y="3"/>
                  </a:cubicBezTo>
                  <a:cubicBezTo>
                    <a:pt x="563" y="4"/>
                    <a:pt x="551" y="5"/>
                    <a:pt x="540" y="7"/>
                  </a:cubicBezTo>
                  <a:cubicBezTo>
                    <a:pt x="529" y="8"/>
                    <a:pt x="519" y="10"/>
                    <a:pt x="510" y="12"/>
                  </a:cubicBezTo>
                  <a:cubicBezTo>
                    <a:pt x="502" y="14"/>
                    <a:pt x="495" y="17"/>
                    <a:pt x="491" y="19"/>
                  </a:cubicBezTo>
                  <a:cubicBezTo>
                    <a:pt x="487" y="21"/>
                    <a:pt x="486" y="23"/>
                    <a:pt x="485" y="25"/>
                  </a:cubicBezTo>
                  <a:cubicBezTo>
                    <a:pt x="484" y="27"/>
                    <a:pt x="484" y="30"/>
                    <a:pt x="485" y="32"/>
                  </a:cubicBezTo>
                  <a:cubicBezTo>
                    <a:pt x="486" y="34"/>
                    <a:pt x="487" y="37"/>
                    <a:pt x="489" y="39"/>
                  </a:cubicBezTo>
                  <a:cubicBezTo>
                    <a:pt x="491" y="42"/>
                    <a:pt x="494" y="45"/>
                    <a:pt x="496" y="48"/>
                  </a:cubicBezTo>
                  <a:cubicBezTo>
                    <a:pt x="499" y="51"/>
                    <a:pt x="502" y="54"/>
                    <a:pt x="504" y="57"/>
                  </a:cubicBezTo>
                  <a:cubicBezTo>
                    <a:pt x="507" y="61"/>
                    <a:pt x="509" y="65"/>
                    <a:pt x="511" y="69"/>
                  </a:cubicBezTo>
                  <a:cubicBezTo>
                    <a:pt x="512" y="73"/>
                    <a:pt x="513" y="78"/>
                    <a:pt x="512" y="83"/>
                  </a:cubicBezTo>
                  <a:cubicBezTo>
                    <a:pt x="510" y="88"/>
                    <a:pt x="507" y="94"/>
                    <a:pt x="501" y="100"/>
                  </a:cubicBezTo>
                  <a:cubicBezTo>
                    <a:pt x="492" y="109"/>
                    <a:pt x="477" y="118"/>
                    <a:pt x="455" y="128"/>
                  </a:cubicBezTo>
                  <a:cubicBezTo>
                    <a:pt x="432" y="139"/>
                    <a:pt x="401" y="150"/>
                    <a:pt x="363" y="161"/>
                  </a:cubicBezTo>
                  <a:cubicBezTo>
                    <a:pt x="322" y="174"/>
                    <a:pt x="272" y="187"/>
                    <a:pt x="215" y="200"/>
                  </a:cubicBezTo>
                  <a:cubicBezTo>
                    <a:pt x="152" y="215"/>
                    <a:pt x="80" y="231"/>
                    <a:pt x="0" y="247"/>
                  </a:cubicBezTo>
                  <a:cubicBezTo>
                    <a:pt x="3" y="247"/>
                    <a:pt x="6" y="247"/>
                    <a:pt x="9" y="247"/>
                  </a:cubicBezTo>
                  <a:cubicBezTo>
                    <a:pt x="11" y="247"/>
                    <a:pt x="14" y="247"/>
                    <a:pt x="16" y="247"/>
                  </a:cubicBezTo>
                  <a:cubicBezTo>
                    <a:pt x="19" y="247"/>
                    <a:pt x="22" y="247"/>
                    <a:pt x="24" y="247"/>
                  </a:cubicBezTo>
                  <a:cubicBezTo>
                    <a:pt x="27" y="247"/>
                    <a:pt x="30" y="247"/>
                    <a:pt x="33" y="247"/>
                  </a:cubicBezTo>
                  <a:cubicBezTo>
                    <a:pt x="112" y="231"/>
                    <a:pt x="182" y="215"/>
                    <a:pt x="243" y="200"/>
                  </a:cubicBezTo>
                  <a:cubicBezTo>
                    <a:pt x="298" y="187"/>
                    <a:pt x="346" y="174"/>
                    <a:pt x="386" y="161"/>
                  </a:cubicBezTo>
                  <a:cubicBezTo>
                    <a:pt x="422" y="150"/>
                    <a:pt x="451" y="139"/>
                    <a:pt x="473" y="128"/>
                  </a:cubicBezTo>
                  <a:cubicBezTo>
                    <a:pt x="493" y="118"/>
                    <a:pt x="508" y="109"/>
                    <a:pt x="515" y="100"/>
                  </a:cubicBezTo>
                  <a:cubicBezTo>
                    <a:pt x="521" y="94"/>
                    <a:pt x="523" y="88"/>
                    <a:pt x="524" y="83"/>
                  </a:cubicBezTo>
                  <a:cubicBezTo>
                    <a:pt x="524" y="78"/>
                    <a:pt x="523" y="73"/>
                    <a:pt x="521" y="69"/>
                  </a:cubicBezTo>
                  <a:cubicBezTo>
                    <a:pt x="519" y="65"/>
                    <a:pt x="517" y="61"/>
                    <a:pt x="513" y="58"/>
                  </a:cubicBezTo>
                  <a:cubicBezTo>
                    <a:pt x="510" y="54"/>
                    <a:pt x="507" y="51"/>
                    <a:pt x="504" y="48"/>
                  </a:cubicBezTo>
                  <a:cubicBezTo>
                    <a:pt x="501" y="45"/>
                    <a:pt x="499" y="42"/>
                    <a:pt x="496" y="39"/>
                  </a:cubicBezTo>
                  <a:cubicBezTo>
                    <a:pt x="494" y="37"/>
                    <a:pt x="492" y="34"/>
                    <a:pt x="491" y="32"/>
                  </a:cubicBezTo>
                  <a:cubicBezTo>
                    <a:pt x="489" y="30"/>
                    <a:pt x="489" y="27"/>
                    <a:pt x="490" y="25"/>
                  </a:cubicBezTo>
                  <a:cubicBezTo>
                    <a:pt x="490" y="23"/>
                    <a:pt x="492" y="21"/>
                    <a:pt x="495" y="19"/>
                  </a:cubicBezTo>
                  <a:cubicBezTo>
                    <a:pt x="499" y="17"/>
                    <a:pt x="505" y="14"/>
                    <a:pt x="514" y="12"/>
                  </a:cubicBezTo>
                  <a:cubicBezTo>
                    <a:pt x="522" y="10"/>
                    <a:pt x="531" y="8"/>
                    <a:pt x="542" y="7"/>
                  </a:cubicBezTo>
                  <a:cubicBezTo>
                    <a:pt x="553" y="5"/>
                    <a:pt x="565" y="4"/>
                    <a:pt x="577" y="3"/>
                  </a:cubicBezTo>
                  <a:cubicBezTo>
                    <a:pt x="589" y="2"/>
                    <a:pt x="602" y="1"/>
                    <a:pt x="615"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Freeform 147"/>
            <p:cNvSpPr>
              <a:spLocks/>
            </p:cNvSpPr>
            <p:nvPr/>
          </p:nvSpPr>
          <p:spPr bwMode="auto">
            <a:xfrm>
              <a:off x="6300788" y="3675063"/>
              <a:ext cx="2230438" cy="925513"/>
            </a:xfrm>
            <a:custGeom>
              <a:avLst/>
              <a:gdLst/>
              <a:ahLst/>
              <a:cxnLst>
                <a:cxn ang="0">
                  <a:pos x="54" y="0"/>
                </a:cxn>
                <a:cxn ang="0">
                  <a:pos x="53" y="0"/>
                </a:cxn>
                <a:cxn ang="0">
                  <a:pos x="53" y="0"/>
                </a:cxn>
                <a:cxn ang="0">
                  <a:pos x="52" y="0"/>
                </a:cxn>
                <a:cxn ang="0">
                  <a:pos x="52" y="0"/>
                </a:cxn>
                <a:cxn ang="0">
                  <a:pos x="16" y="18"/>
                </a:cxn>
                <a:cxn ang="0">
                  <a:pos x="148" y="48"/>
                </a:cxn>
                <a:cxn ang="0">
                  <a:pos x="390" y="103"/>
                </a:cxn>
                <a:cxn ang="0">
                  <a:pos x="541" y="247"/>
                </a:cxn>
                <a:cxn ang="0">
                  <a:pos x="550" y="247"/>
                </a:cxn>
                <a:cxn ang="0">
                  <a:pos x="557" y="247"/>
                </a:cxn>
                <a:cxn ang="0">
                  <a:pos x="565" y="247"/>
                </a:cxn>
                <a:cxn ang="0">
                  <a:pos x="573" y="247"/>
                </a:cxn>
                <a:cxn ang="0">
                  <a:pos x="405" y="103"/>
                </a:cxn>
                <a:cxn ang="0">
                  <a:pos x="155" y="48"/>
                </a:cxn>
                <a:cxn ang="0">
                  <a:pos x="20" y="18"/>
                </a:cxn>
                <a:cxn ang="0">
                  <a:pos x="54" y="0"/>
                </a:cxn>
              </a:cxnLst>
              <a:rect l="0" t="0" r="r" b="b"/>
              <a:pathLst>
                <a:path w="595" h="247">
                  <a:moveTo>
                    <a:pt x="54" y="0"/>
                  </a:moveTo>
                  <a:cubicBezTo>
                    <a:pt x="53" y="0"/>
                    <a:pt x="53" y="0"/>
                    <a:pt x="53" y="0"/>
                  </a:cubicBezTo>
                  <a:cubicBezTo>
                    <a:pt x="53" y="0"/>
                    <a:pt x="53" y="0"/>
                    <a:pt x="53" y="0"/>
                  </a:cubicBezTo>
                  <a:cubicBezTo>
                    <a:pt x="53" y="0"/>
                    <a:pt x="52" y="0"/>
                    <a:pt x="52" y="0"/>
                  </a:cubicBezTo>
                  <a:cubicBezTo>
                    <a:pt x="52" y="0"/>
                    <a:pt x="52" y="0"/>
                    <a:pt x="52" y="0"/>
                  </a:cubicBezTo>
                  <a:cubicBezTo>
                    <a:pt x="7" y="5"/>
                    <a:pt x="0" y="11"/>
                    <a:pt x="16" y="18"/>
                  </a:cubicBezTo>
                  <a:cubicBezTo>
                    <a:pt x="35" y="27"/>
                    <a:pt x="86" y="37"/>
                    <a:pt x="148" y="48"/>
                  </a:cubicBezTo>
                  <a:cubicBezTo>
                    <a:pt x="222" y="63"/>
                    <a:pt x="315" y="80"/>
                    <a:pt x="390" y="103"/>
                  </a:cubicBezTo>
                  <a:cubicBezTo>
                    <a:pt x="491" y="134"/>
                    <a:pt x="571" y="178"/>
                    <a:pt x="541" y="247"/>
                  </a:cubicBezTo>
                  <a:cubicBezTo>
                    <a:pt x="544" y="247"/>
                    <a:pt x="547" y="247"/>
                    <a:pt x="550" y="247"/>
                  </a:cubicBezTo>
                  <a:cubicBezTo>
                    <a:pt x="552" y="247"/>
                    <a:pt x="555" y="247"/>
                    <a:pt x="557" y="247"/>
                  </a:cubicBezTo>
                  <a:cubicBezTo>
                    <a:pt x="560" y="247"/>
                    <a:pt x="562" y="247"/>
                    <a:pt x="565" y="247"/>
                  </a:cubicBezTo>
                  <a:cubicBezTo>
                    <a:pt x="567" y="247"/>
                    <a:pt x="570" y="247"/>
                    <a:pt x="573" y="247"/>
                  </a:cubicBezTo>
                  <a:cubicBezTo>
                    <a:pt x="595" y="178"/>
                    <a:pt x="509" y="134"/>
                    <a:pt x="405" y="103"/>
                  </a:cubicBezTo>
                  <a:cubicBezTo>
                    <a:pt x="327" y="80"/>
                    <a:pt x="232" y="63"/>
                    <a:pt x="155" y="48"/>
                  </a:cubicBezTo>
                  <a:cubicBezTo>
                    <a:pt x="92" y="37"/>
                    <a:pt x="40" y="27"/>
                    <a:pt x="20" y="18"/>
                  </a:cubicBezTo>
                  <a:cubicBezTo>
                    <a:pt x="2" y="11"/>
                    <a:pt x="9" y="5"/>
                    <a:pt x="54"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48"/>
            <p:cNvSpPr>
              <a:spLocks/>
            </p:cNvSpPr>
            <p:nvPr/>
          </p:nvSpPr>
          <p:spPr bwMode="auto">
            <a:xfrm>
              <a:off x="5984875" y="3675063"/>
              <a:ext cx="889000" cy="925513"/>
            </a:xfrm>
            <a:custGeom>
              <a:avLst/>
              <a:gdLst/>
              <a:ahLst/>
              <a:cxnLst>
                <a:cxn ang="0">
                  <a:pos x="107" y="0"/>
                </a:cxn>
                <a:cxn ang="0">
                  <a:pos x="107" y="0"/>
                </a:cxn>
                <a:cxn ang="0">
                  <a:pos x="107" y="0"/>
                </a:cxn>
                <a:cxn ang="0">
                  <a:pos x="106" y="0"/>
                </a:cxn>
                <a:cxn ang="0">
                  <a:pos x="106" y="0"/>
                </a:cxn>
                <a:cxn ang="0">
                  <a:pos x="74" y="3"/>
                </a:cxn>
                <a:cxn ang="0">
                  <a:pos x="47" y="7"/>
                </a:cxn>
                <a:cxn ang="0">
                  <a:pos x="30" y="13"/>
                </a:cxn>
                <a:cxn ang="0">
                  <a:pos x="27" y="20"/>
                </a:cxn>
                <a:cxn ang="0">
                  <a:pos x="33" y="26"/>
                </a:cxn>
                <a:cxn ang="0">
                  <a:pos x="47" y="32"/>
                </a:cxn>
                <a:cxn ang="0">
                  <a:pos x="66" y="40"/>
                </a:cxn>
                <a:cxn ang="0">
                  <a:pos x="89" y="48"/>
                </a:cxn>
                <a:cxn ang="0">
                  <a:pos x="117" y="57"/>
                </a:cxn>
                <a:cxn ang="0">
                  <a:pos x="147" y="68"/>
                </a:cxn>
                <a:cxn ang="0">
                  <a:pos x="178" y="82"/>
                </a:cxn>
                <a:cxn ang="0">
                  <a:pos x="204" y="100"/>
                </a:cxn>
                <a:cxn ang="0">
                  <a:pos x="218" y="127"/>
                </a:cxn>
                <a:cxn ang="0">
                  <a:pos x="199" y="159"/>
                </a:cxn>
                <a:cxn ang="0">
                  <a:pos x="137" y="199"/>
                </a:cxn>
                <a:cxn ang="0">
                  <a:pos x="0" y="247"/>
                </a:cxn>
                <a:cxn ang="0">
                  <a:pos x="29" y="247"/>
                </a:cxn>
                <a:cxn ang="0">
                  <a:pos x="36" y="247"/>
                </a:cxn>
                <a:cxn ang="0">
                  <a:pos x="44" y="247"/>
                </a:cxn>
                <a:cxn ang="0">
                  <a:pos x="53" y="247"/>
                </a:cxn>
                <a:cxn ang="0">
                  <a:pos x="53" y="247"/>
                </a:cxn>
                <a:cxn ang="0">
                  <a:pos x="53" y="247"/>
                </a:cxn>
                <a:cxn ang="0">
                  <a:pos x="53" y="247"/>
                </a:cxn>
                <a:cxn ang="0">
                  <a:pos x="53" y="247"/>
                </a:cxn>
                <a:cxn ang="0">
                  <a:pos x="164" y="198"/>
                </a:cxn>
                <a:cxn ang="0">
                  <a:pos x="221" y="159"/>
                </a:cxn>
                <a:cxn ang="0">
                  <a:pos x="236" y="127"/>
                </a:cxn>
                <a:cxn ang="0">
                  <a:pos x="218" y="100"/>
                </a:cxn>
                <a:cxn ang="0">
                  <a:pos x="190" y="82"/>
                </a:cxn>
                <a:cxn ang="0">
                  <a:pos x="158" y="68"/>
                </a:cxn>
                <a:cxn ang="0">
                  <a:pos x="126" y="57"/>
                </a:cxn>
                <a:cxn ang="0">
                  <a:pos x="97" y="48"/>
                </a:cxn>
                <a:cxn ang="0">
                  <a:pos x="73" y="40"/>
                </a:cxn>
                <a:cxn ang="0">
                  <a:pos x="53" y="33"/>
                </a:cxn>
                <a:cxn ang="0">
                  <a:pos x="38" y="26"/>
                </a:cxn>
                <a:cxn ang="0">
                  <a:pos x="31" y="20"/>
                </a:cxn>
                <a:cxn ang="0">
                  <a:pos x="34" y="13"/>
                </a:cxn>
                <a:cxn ang="0">
                  <a:pos x="50" y="7"/>
                </a:cxn>
                <a:cxn ang="0">
                  <a:pos x="76" y="3"/>
                </a:cxn>
                <a:cxn ang="0">
                  <a:pos x="107" y="0"/>
                </a:cxn>
              </a:cxnLst>
              <a:rect l="0" t="0" r="r" b="b"/>
              <a:pathLst>
                <a:path w="237" h="247">
                  <a:moveTo>
                    <a:pt x="107" y="0"/>
                  </a:moveTo>
                  <a:cubicBezTo>
                    <a:pt x="107" y="0"/>
                    <a:pt x="107" y="0"/>
                    <a:pt x="107" y="0"/>
                  </a:cubicBezTo>
                  <a:cubicBezTo>
                    <a:pt x="107" y="0"/>
                    <a:pt x="107" y="0"/>
                    <a:pt x="107" y="0"/>
                  </a:cubicBezTo>
                  <a:cubicBezTo>
                    <a:pt x="107" y="0"/>
                    <a:pt x="106" y="0"/>
                    <a:pt x="106" y="0"/>
                  </a:cubicBezTo>
                  <a:cubicBezTo>
                    <a:pt x="106" y="0"/>
                    <a:pt x="106" y="0"/>
                    <a:pt x="106" y="0"/>
                  </a:cubicBezTo>
                  <a:cubicBezTo>
                    <a:pt x="94" y="1"/>
                    <a:pt x="83" y="2"/>
                    <a:pt x="74" y="3"/>
                  </a:cubicBezTo>
                  <a:cubicBezTo>
                    <a:pt x="64" y="4"/>
                    <a:pt x="55" y="6"/>
                    <a:pt x="47" y="7"/>
                  </a:cubicBezTo>
                  <a:cubicBezTo>
                    <a:pt x="40" y="9"/>
                    <a:pt x="34" y="11"/>
                    <a:pt x="30" y="13"/>
                  </a:cubicBezTo>
                  <a:cubicBezTo>
                    <a:pt x="27" y="15"/>
                    <a:pt x="25" y="17"/>
                    <a:pt x="27" y="20"/>
                  </a:cubicBezTo>
                  <a:cubicBezTo>
                    <a:pt x="28" y="22"/>
                    <a:pt x="30" y="24"/>
                    <a:pt x="33" y="26"/>
                  </a:cubicBezTo>
                  <a:cubicBezTo>
                    <a:pt x="37" y="28"/>
                    <a:pt x="42" y="30"/>
                    <a:pt x="47" y="32"/>
                  </a:cubicBezTo>
                  <a:cubicBezTo>
                    <a:pt x="53" y="35"/>
                    <a:pt x="59" y="37"/>
                    <a:pt x="66" y="40"/>
                  </a:cubicBezTo>
                  <a:cubicBezTo>
                    <a:pt x="73" y="42"/>
                    <a:pt x="81" y="45"/>
                    <a:pt x="89" y="48"/>
                  </a:cubicBezTo>
                  <a:cubicBezTo>
                    <a:pt x="98" y="51"/>
                    <a:pt x="107" y="54"/>
                    <a:pt x="117" y="57"/>
                  </a:cubicBezTo>
                  <a:cubicBezTo>
                    <a:pt x="127" y="61"/>
                    <a:pt x="137" y="64"/>
                    <a:pt x="147" y="68"/>
                  </a:cubicBezTo>
                  <a:cubicBezTo>
                    <a:pt x="158" y="73"/>
                    <a:pt x="168" y="77"/>
                    <a:pt x="178" y="82"/>
                  </a:cubicBezTo>
                  <a:cubicBezTo>
                    <a:pt x="188" y="88"/>
                    <a:pt x="197" y="93"/>
                    <a:pt x="204" y="100"/>
                  </a:cubicBezTo>
                  <a:cubicBezTo>
                    <a:pt x="214" y="108"/>
                    <a:pt x="218" y="117"/>
                    <a:pt x="218" y="127"/>
                  </a:cubicBezTo>
                  <a:cubicBezTo>
                    <a:pt x="218" y="137"/>
                    <a:pt x="211" y="148"/>
                    <a:pt x="199" y="159"/>
                  </a:cubicBezTo>
                  <a:cubicBezTo>
                    <a:pt x="186" y="172"/>
                    <a:pt x="165" y="185"/>
                    <a:pt x="137" y="199"/>
                  </a:cubicBezTo>
                  <a:cubicBezTo>
                    <a:pt x="107" y="214"/>
                    <a:pt x="48" y="230"/>
                    <a:pt x="0" y="247"/>
                  </a:cubicBezTo>
                  <a:cubicBezTo>
                    <a:pt x="3" y="247"/>
                    <a:pt x="26" y="247"/>
                    <a:pt x="29" y="247"/>
                  </a:cubicBezTo>
                  <a:cubicBezTo>
                    <a:pt x="31" y="247"/>
                    <a:pt x="34" y="247"/>
                    <a:pt x="36" y="247"/>
                  </a:cubicBezTo>
                  <a:cubicBezTo>
                    <a:pt x="39" y="247"/>
                    <a:pt x="41" y="247"/>
                    <a:pt x="44" y="247"/>
                  </a:cubicBezTo>
                  <a:cubicBezTo>
                    <a:pt x="47" y="247"/>
                    <a:pt x="49" y="247"/>
                    <a:pt x="53" y="247"/>
                  </a:cubicBezTo>
                  <a:cubicBezTo>
                    <a:pt x="53" y="247"/>
                    <a:pt x="53" y="247"/>
                    <a:pt x="53" y="247"/>
                  </a:cubicBezTo>
                  <a:cubicBezTo>
                    <a:pt x="53" y="247"/>
                    <a:pt x="53" y="247"/>
                    <a:pt x="53" y="247"/>
                  </a:cubicBezTo>
                  <a:cubicBezTo>
                    <a:pt x="53" y="247"/>
                    <a:pt x="53" y="247"/>
                    <a:pt x="53" y="247"/>
                  </a:cubicBezTo>
                  <a:cubicBezTo>
                    <a:pt x="53" y="247"/>
                    <a:pt x="53" y="247"/>
                    <a:pt x="53" y="247"/>
                  </a:cubicBezTo>
                  <a:cubicBezTo>
                    <a:pt x="98" y="230"/>
                    <a:pt x="136" y="214"/>
                    <a:pt x="164" y="198"/>
                  </a:cubicBezTo>
                  <a:cubicBezTo>
                    <a:pt x="190" y="185"/>
                    <a:pt x="209" y="172"/>
                    <a:pt x="221" y="159"/>
                  </a:cubicBezTo>
                  <a:cubicBezTo>
                    <a:pt x="232" y="148"/>
                    <a:pt x="237" y="137"/>
                    <a:pt x="236" y="127"/>
                  </a:cubicBezTo>
                  <a:cubicBezTo>
                    <a:pt x="235" y="117"/>
                    <a:pt x="229" y="108"/>
                    <a:pt x="218" y="100"/>
                  </a:cubicBezTo>
                  <a:cubicBezTo>
                    <a:pt x="210" y="94"/>
                    <a:pt x="200" y="88"/>
                    <a:pt x="190" y="82"/>
                  </a:cubicBezTo>
                  <a:cubicBezTo>
                    <a:pt x="180" y="77"/>
                    <a:pt x="169" y="73"/>
                    <a:pt x="158" y="68"/>
                  </a:cubicBezTo>
                  <a:cubicBezTo>
                    <a:pt x="147" y="64"/>
                    <a:pt x="136" y="61"/>
                    <a:pt x="126" y="57"/>
                  </a:cubicBezTo>
                  <a:cubicBezTo>
                    <a:pt x="116" y="54"/>
                    <a:pt x="106" y="51"/>
                    <a:pt x="97" y="48"/>
                  </a:cubicBezTo>
                  <a:cubicBezTo>
                    <a:pt x="89" y="45"/>
                    <a:pt x="80" y="42"/>
                    <a:pt x="73" y="40"/>
                  </a:cubicBezTo>
                  <a:cubicBezTo>
                    <a:pt x="66" y="37"/>
                    <a:pt x="59" y="35"/>
                    <a:pt x="53" y="33"/>
                  </a:cubicBezTo>
                  <a:cubicBezTo>
                    <a:pt x="47" y="30"/>
                    <a:pt x="42" y="28"/>
                    <a:pt x="38" y="26"/>
                  </a:cubicBezTo>
                  <a:cubicBezTo>
                    <a:pt x="35" y="24"/>
                    <a:pt x="32" y="22"/>
                    <a:pt x="31" y="20"/>
                  </a:cubicBezTo>
                  <a:cubicBezTo>
                    <a:pt x="29" y="17"/>
                    <a:pt x="30" y="15"/>
                    <a:pt x="34" y="13"/>
                  </a:cubicBezTo>
                  <a:cubicBezTo>
                    <a:pt x="37" y="11"/>
                    <a:pt x="43" y="9"/>
                    <a:pt x="50" y="7"/>
                  </a:cubicBezTo>
                  <a:cubicBezTo>
                    <a:pt x="57" y="6"/>
                    <a:pt x="66" y="4"/>
                    <a:pt x="76" y="3"/>
                  </a:cubicBezTo>
                  <a:cubicBezTo>
                    <a:pt x="85" y="2"/>
                    <a:pt x="96" y="1"/>
                    <a:pt x="107"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149"/>
            <p:cNvSpPr>
              <a:spLocks/>
            </p:cNvSpPr>
            <p:nvPr/>
          </p:nvSpPr>
          <p:spPr bwMode="auto">
            <a:xfrm>
              <a:off x="6108700" y="3675063"/>
              <a:ext cx="908050" cy="925513"/>
            </a:xfrm>
            <a:custGeom>
              <a:avLst/>
              <a:gdLst/>
              <a:ahLst/>
              <a:cxnLst>
                <a:cxn ang="0">
                  <a:pos x="78" y="0"/>
                </a:cxn>
                <a:cxn ang="0">
                  <a:pos x="77" y="0"/>
                </a:cxn>
                <a:cxn ang="0">
                  <a:pos x="77" y="0"/>
                </a:cxn>
                <a:cxn ang="0">
                  <a:pos x="77" y="0"/>
                </a:cxn>
                <a:cxn ang="0">
                  <a:pos x="76" y="0"/>
                </a:cxn>
                <a:cxn ang="0">
                  <a:pos x="45" y="3"/>
                </a:cxn>
                <a:cxn ang="0">
                  <a:pos x="20" y="8"/>
                </a:cxn>
                <a:cxn ang="0">
                  <a:pos x="4" y="13"/>
                </a:cxn>
                <a:cxn ang="0">
                  <a:pos x="2" y="20"/>
                </a:cxn>
                <a:cxn ang="0">
                  <a:pos x="11" y="26"/>
                </a:cxn>
                <a:cxn ang="0">
                  <a:pos x="26" y="33"/>
                </a:cxn>
                <a:cxn ang="0">
                  <a:pos x="47" y="40"/>
                </a:cxn>
                <a:cxn ang="0">
                  <a:pos x="72" y="48"/>
                </a:cxn>
                <a:cxn ang="0">
                  <a:pos x="102" y="57"/>
                </a:cxn>
                <a:cxn ang="0">
                  <a:pos x="135" y="69"/>
                </a:cxn>
                <a:cxn ang="0">
                  <a:pos x="169" y="82"/>
                </a:cxn>
                <a:cxn ang="0">
                  <a:pos x="200" y="100"/>
                </a:cxn>
                <a:cxn ang="0">
                  <a:pos x="221" y="127"/>
                </a:cxn>
                <a:cxn ang="0">
                  <a:pos x="211" y="159"/>
                </a:cxn>
                <a:cxn ang="0">
                  <a:pos x="159" y="198"/>
                </a:cxn>
                <a:cxn ang="0">
                  <a:pos x="54" y="247"/>
                </a:cxn>
                <a:cxn ang="0">
                  <a:pos x="63" y="247"/>
                </a:cxn>
                <a:cxn ang="0">
                  <a:pos x="71" y="247"/>
                </a:cxn>
                <a:cxn ang="0">
                  <a:pos x="78" y="247"/>
                </a:cxn>
                <a:cxn ang="0">
                  <a:pos x="104" y="247"/>
                </a:cxn>
                <a:cxn ang="0">
                  <a:pos x="186" y="198"/>
                </a:cxn>
                <a:cxn ang="0">
                  <a:pos x="232" y="159"/>
                </a:cxn>
                <a:cxn ang="0">
                  <a:pos x="238" y="127"/>
                </a:cxn>
                <a:cxn ang="0">
                  <a:pos x="214" y="100"/>
                </a:cxn>
                <a:cxn ang="0">
                  <a:pos x="181" y="82"/>
                </a:cxn>
                <a:cxn ang="0">
                  <a:pos x="145" y="69"/>
                </a:cxn>
                <a:cxn ang="0">
                  <a:pos x="111" y="57"/>
                </a:cxn>
                <a:cxn ang="0">
                  <a:pos x="80" y="48"/>
                </a:cxn>
                <a:cxn ang="0">
                  <a:pos x="54" y="40"/>
                </a:cxn>
                <a:cxn ang="0">
                  <a:pos x="32" y="33"/>
                </a:cxn>
                <a:cxn ang="0">
                  <a:pos x="16" y="26"/>
                </a:cxn>
                <a:cxn ang="0">
                  <a:pos x="6" y="20"/>
                </a:cxn>
                <a:cxn ang="0">
                  <a:pos x="8" y="13"/>
                </a:cxn>
                <a:cxn ang="0">
                  <a:pos x="22" y="8"/>
                </a:cxn>
                <a:cxn ang="0">
                  <a:pos x="47" y="3"/>
                </a:cxn>
                <a:cxn ang="0">
                  <a:pos x="78" y="0"/>
                </a:cxn>
              </a:cxnLst>
              <a:rect l="0" t="0" r="r" b="b"/>
              <a:pathLst>
                <a:path w="242" h="247">
                  <a:moveTo>
                    <a:pt x="78" y="0"/>
                  </a:moveTo>
                  <a:cubicBezTo>
                    <a:pt x="78" y="0"/>
                    <a:pt x="77" y="0"/>
                    <a:pt x="77" y="0"/>
                  </a:cubicBezTo>
                  <a:cubicBezTo>
                    <a:pt x="77" y="0"/>
                    <a:pt x="77" y="0"/>
                    <a:pt x="77" y="0"/>
                  </a:cubicBezTo>
                  <a:cubicBezTo>
                    <a:pt x="77" y="0"/>
                    <a:pt x="77" y="0"/>
                    <a:pt x="77" y="0"/>
                  </a:cubicBezTo>
                  <a:cubicBezTo>
                    <a:pt x="76" y="0"/>
                    <a:pt x="76" y="0"/>
                    <a:pt x="76" y="0"/>
                  </a:cubicBezTo>
                  <a:cubicBezTo>
                    <a:pt x="65" y="1"/>
                    <a:pt x="54" y="2"/>
                    <a:pt x="45" y="3"/>
                  </a:cubicBezTo>
                  <a:cubicBezTo>
                    <a:pt x="35" y="5"/>
                    <a:pt x="26" y="6"/>
                    <a:pt x="20" y="8"/>
                  </a:cubicBezTo>
                  <a:cubicBezTo>
                    <a:pt x="13" y="9"/>
                    <a:pt x="7" y="11"/>
                    <a:pt x="4" y="13"/>
                  </a:cubicBezTo>
                  <a:cubicBezTo>
                    <a:pt x="1" y="15"/>
                    <a:pt x="0" y="17"/>
                    <a:pt x="2" y="20"/>
                  </a:cubicBezTo>
                  <a:cubicBezTo>
                    <a:pt x="4" y="22"/>
                    <a:pt x="7" y="24"/>
                    <a:pt x="11" y="26"/>
                  </a:cubicBezTo>
                  <a:cubicBezTo>
                    <a:pt x="15" y="28"/>
                    <a:pt x="20" y="30"/>
                    <a:pt x="26" y="33"/>
                  </a:cubicBezTo>
                  <a:cubicBezTo>
                    <a:pt x="32" y="35"/>
                    <a:pt x="39" y="37"/>
                    <a:pt x="47" y="40"/>
                  </a:cubicBezTo>
                  <a:cubicBezTo>
                    <a:pt x="55" y="42"/>
                    <a:pt x="63" y="45"/>
                    <a:pt x="72" y="48"/>
                  </a:cubicBezTo>
                  <a:cubicBezTo>
                    <a:pt x="81" y="51"/>
                    <a:pt x="92" y="54"/>
                    <a:pt x="102" y="57"/>
                  </a:cubicBezTo>
                  <a:cubicBezTo>
                    <a:pt x="113" y="61"/>
                    <a:pt x="124" y="64"/>
                    <a:pt x="135" y="69"/>
                  </a:cubicBezTo>
                  <a:cubicBezTo>
                    <a:pt x="147" y="73"/>
                    <a:pt x="158" y="77"/>
                    <a:pt x="169" y="82"/>
                  </a:cubicBezTo>
                  <a:cubicBezTo>
                    <a:pt x="180" y="88"/>
                    <a:pt x="191" y="94"/>
                    <a:pt x="200" y="100"/>
                  </a:cubicBezTo>
                  <a:cubicBezTo>
                    <a:pt x="212" y="109"/>
                    <a:pt x="219" y="117"/>
                    <a:pt x="221" y="127"/>
                  </a:cubicBezTo>
                  <a:cubicBezTo>
                    <a:pt x="223" y="137"/>
                    <a:pt x="220" y="148"/>
                    <a:pt x="211" y="159"/>
                  </a:cubicBezTo>
                  <a:cubicBezTo>
                    <a:pt x="200" y="171"/>
                    <a:pt x="183" y="185"/>
                    <a:pt x="159" y="198"/>
                  </a:cubicBezTo>
                  <a:cubicBezTo>
                    <a:pt x="133" y="214"/>
                    <a:pt x="97" y="230"/>
                    <a:pt x="54" y="247"/>
                  </a:cubicBezTo>
                  <a:cubicBezTo>
                    <a:pt x="57" y="247"/>
                    <a:pt x="60" y="247"/>
                    <a:pt x="63" y="247"/>
                  </a:cubicBezTo>
                  <a:cubicBezTo>
                    <a:pt x="66" y="247"/>
                    <a:pt x="68" y="247"/>
                    <a:pt x="71" y="247"/>
                  </a:cubicBezTo>
                  <a:cubicBezTo>
                    <a:pt x="73" y="247"/>
                    <a:pt x="75" y="247"/>
                    <a:pt x="78" y="247"/>
                  </a:cubicBezTo>
                  <a:cubicBezTo>
                    <a:pt x="81" y="247"/>
                    <a:pt x="101" y="247"/>
                    <a:pt x="104" y="247"/>
                  </a:cubicBezTo>
                  <a:cubicBezTo>
                    <a:pt x="146" y="230"/>
                    <a:pt x="161" y="214"/>
                    <a:pt x="186" y="198"/>
                  </a:cubicBezTo>
                  <a:cubicBezTo>
                    <a:pt x="208" y="184"/>
                    <a:pt x="224" y="171"/>
                    <a:pt x="232" y="159"/>
                  </a:cubicBezTo>
                  <a:cubicBezTo>
                    <a:pt x="240" y="148"/>
                    <a:pt x="242" y="137"/>
                    <a:pt x="238" y="127"/>
                  </a:cubicBezTo>
                  <a:cubicBezTo>
                    <a:pt x="235" y="117"/>
                    <a:pt x="227" y="109"/>
                    <a:pt x="214" y="100"/>
                  </a:cubicBezTo>
                  <a:cubicBezTo>
                    <a:pt x="204" y="94"/>
                    <a:pt x="193" y="88"/>
                    <a:pt x="181" y="82"/>
                  </a:cubicBezTo>
                  <a:cubicBezTo>
                    <a:pt x="170" y="77"/>
                    <a:pt x="158" y="73"/>
                    <a:pt x="145" y="69"/>
                  </a:cubicBezTo>
                  <a:cubicBezTo>
                    <a:pt x="134" y="64"/>
                    <a:pt x="122" y="61"/>
                    <a:pt x="111" y="57"/>
                  </a:cubicBezTo>
                  <a:cubicBezTo>
                    <a:pt x="100" y="54"/>
                    <a:pt x="89" y="51"/>
                    <a:pt x="80" y="48"/>
                  </a:cubicBezTo>
                  <a:cubicBezTo>
                    <a:pt x="71" y="45"/>
                    <a:pt x="62" y="42"/>
                    <a:pt x="54" y="40"/>
                  </a:cubicBezTo>
                  <a:cubicBezTo>
                    <a:pt x="46" y="37"/>
                    <a:pt x="38" y="35"/>
                    <a:pt x="32" y="33"/>
                  </a:cubicBezTo>
                  <a:cubicBezTo>
                    <a:pt x="26" y="30"/>
                    <a:pt x="20" y="28"/>
                    <a:pt x="16" y="26"/>
                  </a:cubicBezTo>
                  <a:cubicBezTo>
                    <a:pt x="12" y="24"/>
                    <a:pt x="8" y="22"/>
                    <a:pt x="6" y="20"/>
                  </a:cubicBezTo>
                  <a:cubicBezTo>
                    <a:pt x="4" y="17"/>
                    <a:pt x="5" y="15"/>
                    <a:pt x="8" y="13"/>
                  </a:cubicBezTo>
                  <a:cubicBezTo>
                    <a:pt x="10" y="11"/>
                    <a:pt x="15" y="9"/>
                    <a:pt x="22" y="8"/>
                  </a:cubicBezTo>
                  <a:cubicBezTo>
                    <a:pt x="29" y="6"/>
                    <a:pt x="37" y="5"/>
                    <a:pt x="47" y="3"/>
                  </a:cubicBezTo>
                  <a:cubicBezTo>
                    <a:pt x="56" y="2"/>
                    <a:pt x="66" y="1"/>
                    <a:pt x="78"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58" name="Rectangle 57"/>
          <p:cNvSpPr/>
          <p:nvPr/>
        </p:nvSpPr>
        <p:spPr>
          <a:xfrm>
            <a:off x="533400" y="838200"/>
            <a:ext cx="3200400" cy="276999"/>
          </a:xfrm>
          <a:prstGeom prst="rect">
            <a:avLst/>
          </a:prstGeom>
        </p:spPr>
        <p:txBody>
          <a:bodyPr wrap="square">
            <a:spAutoFit/>
          </a:bodyPr>
          <a:lstStyle/>
          <a:p>
            <a:pPr algn="just" fontAlgn="auto">
              <a:spcBef>
                <a:spcPts val="0"/>
              </a:spcBef>
              <a:spcAft>
                <a:spcPts val="0"/>
              </a:spcAft>
              <a:defRPr/>
            </a:pPr>
            <a:r>
              <a:rPr lang="en-US" altLang="ko-KR" sz="1200" kern="0" dirty="0" smtClean="0">
                <a:solidFill>
                  <a:schemeClr val="bg1">
                    <a:lumMod val="75000"/>
                  </a:schemeClr>
                </a:solidFill>
                <a:latin typeface="+mn-lt"/>
                <a:ea typeface="굴림" charset="-127"/>
                <a:cs typeface="Arial" pitchFamily="34" charset="0"/>
              </a:rPr>
              <a:t> </a:t>
            </a:r>
          </a:p>
        </p:txBody>
      </p:sp>
      <p:sp>
        <p:nvSpPr>
          <p:cNvPr id="46" name="Rectangle 45"/>
          <p:cNvSpPr/>
          <p:nvPr/>
        </p:nvSpPr>
        <p:spPr>
          <a:xfrm>
            <a:off x="304800" y="2206823"/>
            <a:ext cx="184666" cy="461665"/>
          </a:xfrm>
          <a:prstGeom prst="rect">
            <a:avLst/>
          </a:prstGeom>
        </p:spPr>
        <p:txBody>
          <a:bodyPr wrap="none">
            <a:spAutoFit/>
          </a:bodyPr>
          <a:lstStyle/>
          <a:p>
            <a:r>
              <a:rPr lang="en-US" sz="2400" b="1" kern="0" dirty="0" smtClean="0">
                <a:solidFill>
                  <a:srgbClr val="FFFF00"/>
                </a:solidFill>
                <a:effectLst>
                  <a:outerShdw blurRad="38100" dist="38100" dir="2700000" algn="tl">
                    <a:srgbClr val="000000">
                      <a:alpha val="43137"/>
                    </a:srgbClr>
                  </a:outerShdw>
                </a:effectLst>
                <a:ea typeface="굴림" charset="-127"/>
                <a:cs typeface="Arial" pitchFamily="34" charset="0"/>
              </a:rPr>
              <a:t> </a:t>
            </a:r>
          </a:p>
        </p:txBody>
      </p:sp>
      <p:sp>
        <p:nvSpPr>
          <p:cNvPr id="47" name="Rectangle 46"/>
          <p:cNvSpPr/>
          <p:nvPr/>
        </p:nvSpPr>
        <p:spPr>
          <a:xfrm flipH="1">
            <a:off x="5410200" y="914400"/>
            <a:ext cx="3733800" cy="338528"/>
          </a:xfrm>
          <a:prstGeom prst="rect">
            <a:avLst/>
          </a:prstGeom>
          <a:gradFill>
            <a:gsLst>
              <a:gs pos="56000">
                <a:srgbClr val="4D4D4D"/>
              </a:gs>
              <a:gs pos="0">
                <a:srgbClr val="5E5E5E">
                  <a:alpha val="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p:cNvSpPr/>
          <p:nvPr/>
        </p:nvSpPr>
        <p:spPr>
          <a:xfrm flipH="1">
            <a:off x="3367046" y="990600"/>
            <a:ext cx="184666" cy="584776"/>
          </a:xfrm>
          <a:prstGeom prst="rect">
            <a:avLst/>
          </a:prstGeom>
        </p:spPr>
        <p:txBody>
          <a:bodyPr wrap="none">
            <a:spAutoFit/>
          </a:bodyPr>
          <a:lstStyle/>
          <a:p>
            <a:r>
              <a:rPr lang="en-US" sz="3200" b="1" kern="0" dirty="0" smtClean="0">
                <a:solidFill>
                  <a:srgbClr val="3366FF"/>
                </a:solidFill>
                <a:effectLst>
                  <a:outerShdw blurRad="38100" dist="38100" dir="2700000" algn="tl">
                    <a:srgbClr val="000000">
                      <a:alpha val="43137"/>
                    </a:srgbClr>
                  </a:outerShdw>
                </a:effectLst>
                <a:ea typeface="굴림" charset="-127"/>
                <a:cs typeface="Arial" pitchFamily="34" charset="0"/>
              </a:rPr>
              <a:t> </a:t>
            </a:r>
            <a:endParaRPr lang="en-US" sz="3200" b="1" dirty="0">
              <a:solidFill>
                <a:srgbClr val="3366FF"/>
              </a:solidFill>
              <a:effectLst>
                <a:outerShdw blurRad="38100" dist="38100" dir="2700000" algn="tl">
                  <a:srgbClr val="000000">
                    <a:alpha val="43137"/>
                  </a:srgbClr>
                </a:outerShdw>
              </a:effectLst>
            </a:endParaRPr>
          </a:p>
        </p:txBody>
      </p:sp>
      <p:sp>
        <p:nvSpPr>
          <p:cNvPr id="2" name="TextBox 1"/>
          <p:cNvSpPr txBox="1"/>
          <p:nvPr/>
        </p:nvSpPr>
        <p:spPr>
          <a:xfrm>
            <a:off x="228600" y="1524000"/>
            <a:ext cx="184666" cy="1077218"/>
          </a:xfrm>
          <a:prstGeom prst="rect">
            <a:avLst/>
          </a:prstGeom>
          <a:noFill/>
        </p:spPr>
        <p:txBody>
          <a:bodyPr wrap="none" rtlCol="0">
            <a:spAutoFit/>
          </a:bodyPr>
          <a:lstStyle/>
          <a:p>
            <a:r>
              <a:rPr lang="en-US" sz="3200" dirty="0" smtClean="0">
                <a:solidFill>
                  <a:schemeClr val="bg1"/>
                </a:solidFill>
              </a:rPr>
              <a:t>  </a:t>
            </a:r>
          </a:p>
          <a:p>
            <a:r>
              <a:rPr lang="en-US" sz="3200" dirty="0" smtClean="0">
                <a:solidFill>
                  <a:schemeClr val="bg1"/>
                </a:solidFill>
              </a:rPr>
              <a:t>  </a:t>
            </a:r>
            <a:endParaRPr lang="en-US" sz="3200" dirty="0">
              <a:solidFill>
                <a:schemeClr val="bg1"/>
              </a:solidFill>
            </a:endParaRPr>
          </a:p>
        </p:txBody>
      </p:sp>
      <p:sp>
        <p:nvSpPr>
          <p:cNvPr id="3" name="Rectangle 2"/>
          <p:cNvSpPr/>
          <p:nvPr/>
        </p:nvSpPr>
        <p:spPr>
          <a:xfrm>
            <a:off x="304800" y="1371600"/>
            <a:ext cx="8534400" cy="5016757"/>
          </a:xfrm>
          <a:prstGeom prst="rect">
            <a:avLst/>
          </a:prstGeom>
        </p:spPr>
        <p:txBody>
          <a:bodyPr wrap="square">
            <a:spAutoFit/>
          </a:bodyPr>
          <a:lstStyle/>
          <a:p>
            <a:pPr marL="457200" indent="-457200" eaLnBrk="1" hangingPunct="1">
              <a:buFont typeface="Arial"/>
              <a:buChar char="•"/>
            </a:pPr>
            <a:r>
              <a:rPr lang="en-US" sz="3200" b="1" dirty="0">
                <a:solidFill>
                  <a:schemeClr val="bg1"/>
                </a:solidFill>
                <a:latin typeface="Arial" charset="0"/>
              </a:rPr>
              <a:t>I</a:t>
            </a:r>
            <a:r>
              <a:rPr lang="en-US" sz="3200" b="1" dirty="0" smtClean="0">
                <a:solidFill>
                  <a:schemeClr val="bg1"/>
                </a:solidFill>
                <a:latin typeface="Arial" charset="0"/>
              </a:rPr>
              <a:t>nvestigate </a:t>
            </a:r>
            <a:r>
              <a:rPr lang="en-US" sz="3200" b="1" dirty="0">
                <a:solidFill>
                  <a:schemeClr val="bg1"/>
                </a:solidFill>
                <a:latin typeface="Arial" charset="0"/>
              </a:rPr>
              <a:t>how to effectively navigate the English Language Arts </a:t>
            </a:r>
            <a:r>
              <a:rPr lang="en-US" sz="3200" b="1" dirty="0" smtClean="0">
                <a:solidFill>
                  <a:schemeClr val="bg1"/>
                </a:solidFill>
                <a:latin typeface="Arial" charset="0"/>
              </a:rPr>
              <a:t>standards and Math Standards </a:t>
            </a:r>
            <a:r>
              <a:rPr lang="en-US" sz="3200" b="1" dirty="0">
                <a:solidFill>
                  <a:schemeClr val="bg1"/>
                </a:solidFill>
                <a:latin typeface="Arial" charset="0"/>
              </a:rPr>
              <a:t>document.</a:t>
            </a:r>
          </a:p>
          <a:p>
            <a:pPr marL="457200" indent="-457200" eaLnBrk="1" hangingPunct="1">
              <a:buFont typeface="Arial"/>
              <a:buChar char="•"/>
            </a:pPr>
            <a:r>
              <a:rPr lang="en-US" sz="3200" b="1" dirty="0">
                <a:solidFill>
                  <a:schemeClr val="bg1"/>
                </a:solidFill>
                <a:latin typeface="Arial" charset="0"/>
              </a:rPr>
              <a:t>Investigate the intent of the ELA </a:t>
            </a:r>
            <a:r>
              <a:rPr lang="en-US" sz="3200" b="1" dirty="0" smtClean="0">
                <a:solidFill>
                  <a:schemeClr val="bg1"/>
                </a:solidFill>
                <a:latin typeface="Arial" charset="0"/>
              </a:rPr>
              <a:t>and Math Iowa </a:t>
            </a:r>
            <a:r>
              <a:rPr lang="en-US" sz="3200" b="1" dirty="0">
                <a:solidFill>
                  <a:schemeClr val="bg1"/>
                </a:solidFill>
                <a:latin typeface="Arial" charset="0"/>
              </a:rPr>
              <a:t>Core Standards, and how they impact teaching and learning.</a:t>
            </a:r>
          </a:p>
          <a:p>
            <a:pPr marL="457200" indent="-457200" eaLnBrk="1" hangingPunct="1">
              <a:buFont typeface="Arial"/>
              <a:buChar char="•"/>
            </a:pPr>
            <a:r>
              <a:rPr lang="en-US" sz="3200" b="1" dirty="0">
                <a:solidFill>
                  <a:schemeClr val="bg1"/>
                </a:solidFill>
                <a:latin typeface="Arial" charset="0"/>
              </a:rPr>
              <a:t>Understand the value of cross-district networking with like grade level teachers for ongoing collaborative learning and support</a:t>
            </a:r>
            <a:endParaRPr lang="en-US" sz="3200" b="1" dirty="0">
              <a:solidFill>
                <a:schemeClr val="bg1"/>
              </a:solidFill>
            </a:endParaRPr>
          </a:p>
        </p:txBody>
      </p:sp>
    </p:spTree>
    <p:extLst>
      <p:ext uri="{BB962C8B-B14F-4D97-AF65-F5344CB8AC3E}">
        <p14:creationId xmlns:p14="http://schemas.microsoft.com/office/powerpoint/2010/main" val="12339271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27" name="AutoShape 64"/>
          <p:cNvSpPr>
            <a:spLocks noChangeArrowheads="1"/>
          </p:cNvSpPr>
          <p:nvPr/>
        </p:nvSpPr>
        <p:spPr bwMode="gray">
          <a:xfrm>
            <a:off x="838200" y="304800"/>
            <a:ext cx="7772400" cy="609600"/>
          </a:xfrm>
          <a:prstGeom prst="roundRect">
            <a:avLst>
              <a:gd name="adj" fmla="val 0"/>
            </a:avLst>
          </a:prstGeom>
          <a:noFill/>
          <a:ln w="38100">
            <a:noFill/>
            <a:round/>
            <a:headEnd/>
            <a:tailEnd/>
          </a:ln>
          <a:effectLst/>
        </p:spPr>
        <p:txBody>
          <a:bodyPr wrap="none" anchor="ctr"/>
          <a:lstStyle/>
          <a:p>
            <a:pPr algn="ctr" fontAlgn="auto">
              <a:spcBef>
                <a:spcPts val="0"/>
              </a:spcBef>
              <a:spcAft>
                <a:spcPts val="0"/>
              </a:spcAft>
              <a:defRPr/>
            </a:pPr>
            <a:r>
              <a:rPr lang="en-US" sz="4400" kern="0" dirty="0" smtClean="0">
                <a:solidFill>
                  <a:schemeClr val="bg1"/>
                </a:solidFill>
                <a:latin typeface="+mn-lt"/>
                <a:ea typeface="굴림" charset="-127"/>
                <a:cs typeface="Arial" pitchFamily="34" charset="0"/>
              </a:rPr>
              <a:t>Questions Answered from Initial </a:t>
            </a:r>
          </a:p>
          <a:p>
            <a:pPr algn="ctr" fontAlgn="auto">
              <a:spcBef>
                <a:spcPts val="0"/>
              </a:spcBef>
              <a:spcAft>
                <a:spcPts val="0"/>
              </a:spcAft>
              <a:defRPr/>
            </a:pPr>
            <a:r>
              <a:rPr lang="en-US" sz="4400" kern="0" dirty="0" smtClean="0">
                <a:solidFill>
                  <a:schemeClr val="bg1"/>
                </a:solidFill>
                <a:latin typeface="+mn-lt"/>
                <a:ea typeface="굴림" charset="-127"/>
                <a:cs typeface="Arial" pitchFamily="34" charset="0"/>
              </a:rPr>
              <a:t>Investigations</a:t>
            </a:r>
          </a:p>
        </p:txBody>
      </p:sp>
      <p:grpSp>
        <p:nvGrpSpPr>
          <p:cNvPr id="4" name="Group 3"/>
          <p:cNvGrpSpPr/>
          <p:nvPr/>
        </p:nvGrpSpPr>
        <p:grpSpPr>
          <a:xfrm>
            <a:off x="-194324" y="2546591"/>
            <a:ext cx="9338324" cy="4343400"/>
            <a:chOff x="3884613" y="3675063"/>
            <a:chExt cx="4710113" cy="925513"/>
          </a:xfrm>
        </p:grpSpPr>
        <p:sp>
          <p:nvSpPr>
            <p:cNvPr id="5" name="Freeform 145"/>
            <p:cNvSpPr>
              <a:spLocks noEditPoints="1"/>
            </p:cNvSpPr>
            <p:nvPr/>
          </p:nvSpPr>
          <p:spPr bwMode="auto">
            <a:xfrm>
              <a:off x="3884613" y="3675063"/>
              <a:ext cx="4710113" cy="925513"/>
            </a:xfrm>
            <a:custGeom>
              <a:avLst/>
              <a:gdLst/>
              <a:ahLst/>
              <a:cxnLst>
                <a:cxn ang="0">
                  <a:pos x="653" y="0"/>
                </a:cxn>
                <a:cxn ang="0">
                  <a:pos x="603" y="3"/>
                </a:cxn>
                <a:cxn ang="0">
                  <a:pos x="521" y="19"/>
                </a:cxn>
                <a:cxn ang="0">
                  <a:pos x="522" y="39"/>
                </a:cxn>
                <a:cxn ang="0">
                  <a:pos x="547" y="69"/>
                </a:cxn>
                <a:cxn ang="0">
                  <a:pos x="499" y="128"/>
                </a:cxn>
                <a:cxn ang="0">
                  <a:pos x="59" y="247"/>
                </a:cxn>
                <a:cxn ang="0">
                  <a:pos x="35" y="247"/>
                </a:cxn>
                <a:cxn ang="0">
                  <a:pos x="389" y="161"/>
                </a:cxn>
                <a:cxn ang="0">
                  <a:pos x="538" y="83"/>
                </a:cxn>
                <a:cxn ang="0">
                  <a:pos x="522" y="48"/>
                </a:cxn>
                <a:cxn ang="0">
                  <a:pos x="511" y="25"/>
                </a:cxn>
                <a:cxn ang="0">
                  <a:pos x="566" y="7"/>
                </a:cxn>
                <a:cxn ang="0">
                  <a:pos x="639" y="0"/>
                </a:cxn>
                <a:cxn ang="0">
                  <a:pos x="638" y="0"/>
                </a:cxn>
                <a:cxn ang="0">
                  <a:pos x="534" y="12"/>
                </a:cxn>
                <a:cxn ang="0">
                  <a:pos x="506" y="32"/>
                </a:cxn>
                <a:cxn ang="0">
                  <a:pos x="524" y="57"/>
                </a:cxn>
                <a:cxn ang="0">
                  <a:pos x="516" y="100"/>
                </a:cxn>
                <a:cxn ang="0">
                  <a:pos x="220" y="200"/>
                </a:cxn>
                <a:cxn ang="0">
                  <a:pos x="292" y="247"/>
                </a:cxn>
                <a:cxn ang="0">
                  <a:pos x="697" y="199"/>
                </a:cxn>
                <a:cxn ang="0">
                  <a:pos x="764" y="100"/>
                </a:cxn>
                <a:cxn ang="0">
                  <a:pos x="677" y="57"/>
                </a:cxn>
                <a:cxn ang="0">
                  <a:pos x="607" y="32"/>
                </a:cxn>
                <a:cxn ang="0">
                  <a:pos x="590" y="13"/>
                </a:cxn>
                <a:cxn ang="0">
                  <a:pos x="666" y="0"/>
                </a:cxn>
                <a:cxn ang="0">
                  <a:pos x="698" y="0"/>
                </a:cxn>
                <a:cxn ang="0">
                  <a:pos x="664" y="18"/>
                </a:cxn>
                <a:cxn ang="0">
                  <a:pos x="1217" y="247"/>
                </a:cxn>
                <a:cxn ang="0">
                  <a:pos x="1194" y="247"/>
                </a:cxn>
                <a:cxn ang="0">
                  <a:pos x="792" y="48"/>
                </a:cxn>
                <a:cxn ang="0">
                  <a:pos x="690" y="0"/>
                </a:cxn>
                <a:cxn ang="0">
                  <a:pos x="671" y="0"/>
                </a:cxn>
                <a:cxn ang="0">
                  <a:pos x="601" y="13"/>
                </a:cxn>
                <a:cxn ang="0">
                  <a:pos x="625" y="33"/>
                </a:cxn>
                <a:cxn ang="0">
                  <a:pos x="704" y="57"/>
                </a:cxn>
                <a:cxn ang="0">
                  <a:pos x="807" y="100"/>
                </a:cxn>
                <a:cxn ang="0">
                  <a:pos x="779" y="198"/>
                </a:cxn>
                <a:cxn ang="0">
                  <a:pos x="664" y="247"/>
                </a:cxn>
                <a:cxn ang="0">
                  <a:pos x="752" y="198"/>
                </a:cxn>
                <a:cxn ang="0">
                  <a:pos x="793" y="100"/>
                </a:cxn>
                <a:cxn ang="0">
                  <a:pos x="695" y="57"/>
                </a:cxn>
                <a:cxn ang="0">
                  <a:pos x="619" y="33"/>
                </a:cxn>
                <a:cxn ang="0">
                  <a:pos x="597" y="13"/>
                </a:cxn>
                <a:cxn ang="0">
                  <a:pos x="669" y="0"/>
                </a:cxn>
                <a:cxn ang="0">
                  <a:pos x="668" y="0"/>
                </a:cxn>
                <a:cxn ang="0">
                  <a:pos x="610" y="7"/>
                </a:cxn>
                <a:cxn ang="0">
                  <a:pos x="598" y="26"/>
                </a:cxn>
                <a:cxn ang="0">
                  <a:pos x="657" y="48"/>
                </a:cxn>
                <a:cxn ang="0">
                  <a:pos x="750" y="82"/>
                </a:cxn>
                <a:cxn ang="0">
                  <a:pos x="781" y="159"/>
                </a:cxn>
                <a:cxn ang="0">
                  <a:pos x="772" y="247"/>
                </a:cxn>
                <a:cxn ang="0">
                  <a:pos x="1241" y="247"/>
                </a:cxn>
                <a:cxn ang="0">
                  <a:pos x="667" y="19"/>
                </a:cxn>
              </a:cxnLst>
              <a:rect l="0" t="0" r="r" b="b"/>
              <a:pathLst>
                <a:path w="1256" h="247">
                  <a:moveTo>
                    <a:pt x="666" y="0"/>
                  </a:moveTo>
                  <a:cubicBezTo>
                    <a:pt x="664" y="0"/>
                    <a:pt x="662" y="0"/>
                    <a:pt x="660" y="0"/>
                  </a:cubicBezTo>
                  <a:cubicBezTo>
                    <a:pt x="657" y="0"/>
                    <a:pt x="655" y="0"/>
                    <a:pt x="653" y="0"/>
                  </a:cubicBezTo>
                  <a:cubicBezTo>
                    <a:pt x="651" y="0"/>
                    <a:pt x="649" y="0"/>
                    <a:pt x="647" y="0"/>
                  </a:cubicBezTo>
                  <a:cubicBezTo>
                    <a:pt x="645" y="0"/>
                    <a:pt x="643" y="0"/>
                    <a:pt x="641" y="0"/>
                  </a:cubicBezTo>
                  <a:cubicBezTo>
                    <a:pt x="628" y="1"/>
                    <a:pt x="615" y="2"/>
                    <a:pt x="603" y="3"/>
                  </a:cubicBezTo>
                  <a:cubicBezTo>
                    <a:pt x="591" y="4"/>
                    <a:pt x="579" y="5"/>
                    <a:pt x="568" y="7"/>
                  </a:cubicBezTo>
                  <a:cubicBezTo>
                    <a:pt x="557" y="8"/>
                    <a:pt x="548" y="10"/>
                    <a:pt x="540" y="12"/>
                  </a:cubicBezTo>
                  <a:cubicBezTo>
                    <a:pt x="531" y="14"/>
                    <a:pt x="525" y="17"/>
                    <a:pt x="521" y="19"/>
                  </a:cubicBezTo>
                  <a:cubicBezTo>
                    <a:pt x="518" y="21"/>
                    <a:pt x="516" y="23"/>
                    <a:pt x="516" y="25"/>
                  </a:cubicBezTo>
                  <a:cubicBezTo>
                    <a:pt x="515" y="27"/>
                    <a:pt x="515" y="30"/>
                    <a:pt x="517" y="32"/>
                  </a:cubicBezTo>
                  <a:cubicBezTo>
                    <a:pt x="518" y="34"/>
                    <a:pt x="520" y="37"/>
                    <a:pt x="522" y="39"/>
                  </a:cubicBezTo>
                  <a:cubicBezTo>
                    <a:pt x="525" y="42"/>
                    <a:pt x="527" y="45"/>
                    <a:pt x="530" y="48"/>
                  </a:cubicBezTo>
                  <a:cubicBezTo>
                    <a:pt x="533" y="51"/>
                    <a:pt x="536" y="54"/>
                    <a:pt x="539" y="58"/>
                  </a:cubicBezTo>
                  <a:cubicBezTo>
                    <a:pt x="543" y="61"/>
                    <a:pt x="545" y="65"/>
                    <a:pt x="547" y="69"/>
                  </a:cubicBezTo>
                  <a:cubicBezTo>
                    <a:pt x="549" y="73"/>
                    <a:pt x="550" y="78"/>
                    <a:pt x="550" y="83"/>
                  </a:cubicBezTo>
                  <a:cubicBezTo>
                    <a:pt x="549" y="88"/>
                    <a:pt x="547" y="94"/>
                    <a:pt x="541" y="100"/>
                  </a:cubicBezTo>
                  <a:cubicBezTo>
                    <a:pt x="534" y="109"/>
                    <a:pt x="519" y="118"/>
                    <a:pt x="499" y="128"/>
                  </a:cubicBezTo>
                  <a:cubicBezTo>
                    <a:pt x="477" y="139"/>
                    <a:pt x="448" y="150"/>
                    <a:pt x="412" y="161"/>
                  </a:cubicBezTo>
                  <a:cubicBezTo>
                    <a:pt x="372" y="174"/>
                    <a:pt x="324" y="187"/>
                    <a:pt x="269" y="200"/>
                  </a:cubicBezTo>
                  <a:cubicBezTo>
                    <a:pt x="208" y="215"/>
                    <a:pt x="138" y="231"/>
                    <a:pt x="59" y="247"/>
                  </a:cubicBezTo>
                  <a:cubicBezTo>
                    <a:pt x="56" y="247"/>
                    <a:pt x="53" y="247"/>
                    <a:pt x="50" y="247"/>
                  </a:cubicBezTo>
                  <a:cubicBezTo>
                    <a:pt x="48" y="247"/>
                    <a:pt x="45" y="247"/>
                    <a:pt x="42" y="247"/>
                  </a:cubicBezTo>
                  <a:cubicBezTo>
                    <a:pt x="40" y="247"/>
                    <a:pt x="37" y="247"/>
                    <a:pt x="35" y="247"/>
                  </a:cubicBezTo>
                  <a:cubicBezTo>
                    <a:pt x="32" y="247"/>
                    <a:pt x="29" y="247"/>
                    <a:pt x="26" y="247"/>
                  </a:cubicBezTo>
                  <a:cubicBezTo>
                    <a:pt x="106" y="231"/>
                    <a:pt x="178" y="215"/>
                    <a:pt x="241" y="200"/>
                  </a:cubicBezTo>
                  <a:cubicBezTo>
                    <a:pt x="298" y="187"/>
                    <a:pt x="348" y="174"/>
                    <a:pt x="389" y="161"/>
                  </a:cubicBezTo>
                  <a:cubicBezTo>
                    <a:pt x="427" y="150"/>
                    <a:pt x="458" y="139"/>
                    <a:pt x="481" y="128"/>
                  </a:cubicBezTo>
                  <a:cubicBezTo>
                    <a:pt x="503" y="118"/>
                    <a:pt x="518" y="109"/>
                    <a:pt x="527" y="100"/>
                  </a:cubicBezTo>
                  <a:cubicBezTo>
                    <a:pt x="533" y="94"/>
                    <a:pt x="536" y="88"/>
                    <a:pt x="538" y="83"/>
                  </a:cubicBezTo>
                  <a:cubicBezTo>
                    <a:pt x="539" y="78"/>
                    <a:pt x="538" y="73"/>
                    <a:pt x="537" y="69"/>
                  </a:cubicBezTo>
                  <a:cubicBezTo>
                    <a:pt x="535" y="65"/>
                    <a:pt x="533" y="61"/>
                    <a:pt x="530" y="57"/>
                  </a:cubicBezTo>
                  <a:cubicBezTo>
                    <a:pt x="528" y="54"/>
                    <a:pt x="525" y="51"/>
                    <a:pt x="522" y="48"/>
                  </a:cubicBezTo>
                  <a:cubicBezTo>
                    <a:pt x="520" y="45"/>
                    <a:pt x="517" y="42"/>
                    <a:pt x="515" y="39"/>
                  </a:cubicBezTo>
                  <a:cubicBezTo>
                    <a:pt x="513" y="37"/>
                    <a:pt x="512" y="34"/>
                    <a:pt x="511" y="32"/>
                  </a:cubicBezTo>
                  <a:cubicBezTo>
                    <a:pt x="510" y="30"/>
                    <a:pt x="510" y="27"/>
                    <a:pt x="511" y="25"/>
                  </a:cubicBezTo>
                  <a:cubicBezTo>
                    <a:pt x="512" y="23"/>
                    <a:pt x="513" y="21"/>
                    <a:pt x="517" y="19"/>
                  </a:cubicBezTo>
                  <a:cubicBezTo>
                    <a:pt x="521" y="17"/>
                    <a:pt x="528" y="14"/>
                    <a:pt x="536" y="12"/>
                  </a:cubicBezTo>
                  <a:cubicBezTo>
                    <a:pt x="545" y="10"/>
                    <a:pt x="555" y="8"/>
                    <a:pt x="566" y="7"/>
                  </a:cubicBezTo>
                  <a:cubicBezTo>
                    <a:pt x="577" y="5"/>
                    <a:pt x="589" y="4"/>
                    <a:pt x="601" y="3"/>
                  </a:cubicBezTo>
                  <a:cubicBezTo>
                    <a:pt x="613" y="2"/>
                    <a:pt x="626" y="0"/>
                    <a:pt x="639" y="0"/>
                  </a:cubicBezTo>
                  <a:cubicBezTo>
                    <a:pt x="639" y="0"/>
                    <a:pt x="639" y="0"/>
                    <a:pt x="639" y="0"/>
                  </a:cubicBezTo>
                  <a:cubicBezTo>
                    <a:pt x="639" y="0"/>
                    <a:pt x="639" y="0"/>
                    <a:pt x="638" y="0"/>
                  </a:cubicBezTo>
                  <a:cubicBezTo>
                    <a:pt x="638" y="0"/>
                    <a:pt x="638" y="0"/>
                    <a:pt x="638" y="0"/>
                  </a:cubicBezTo>
                  <a:cubicBezTo>
                    <a:pt x="638" y="0"/>
                    <a:pt x="638" y="0"/>
                    <a:pt x="638" y="0"/>
                  </a:cubicBezTo>
                  <a:cubicBezTo>
                    <a:pt x="625" y="0"/>
                    <a:pt x="612" y="2"/>
                    <a:pt x="600" y="3"/>
                  </a:cubicBezTo>
                  <a:cubicBezTo>
                    <a:pt x="587" y="4"/>
                    <a:pt x="575" y="5"/>
                    <a:pt x="564" y="7"/>
                  </a:cubicBezTo>
                  <a:cubicBezTo>
                    <a:pt x="553" y="8"/>
                    <a:pt x="542" y="10"/>
                    <a:pt x="534" y="12"/>
                  </a:cubicBezTo>
                  <a:cubicBezTo>
                    <a:pt x="525" y="14"/>
                    <a:pt x="518" y="17"/>
                    <a:pt x="513" y="19"/>
                  </a:cubicBezTo>
                  <a:cubicBezTo>
                    <a:pt x="510" y="21"/>
                    <a:pt x="508" y="23"/>
                    <a:pt x="507" y="25"/>
                  </a:cubicBezTo>
                  <a:cubicBezTo>
                    <a:pt x="506" y="27"/>
                    <a:pt x="506" y="30"/>
                    <a:pt x="506" y="32"/>
                  </a:cubicBezTo>
                  <a:cubicBezTo>
                    <a:pt x="507" y="34"/>
                    <a:pt x="508" y="37"/>
                    <a:pt x="510" y="39"/>
                  </a:cubicBezTo>
                  <a:cubicBezTo>
                    <a:pt x="512" y="42"/>
                    <a:pt x="514" y="45"/>
                    <a:pt x="516" y="48"/>
                  </a:cubicBezTo>
                  <a:cubicBezTo>
                    <a:pt x="519" y="51"/>
                    <a:pt x="521" y="54"/>
                    <a:pt x="524" y="57"/>
                  </a:cubicBezTo>
                  <a:cubicBezTo>
                    <a:pt x="526" y="61"/>
                    <a:pt x="528" y="65"/>
                    <a:pt x="529" y="69"/>
                  </a:cubicBezTo>
                  <a:cubicBezTo>
                    <a:pt x="530" y="73"/>
                    <a:pt x="530" y="78"/>
                    <a:pt x="528" y="83"/>
                  </a:cubicBezTo>
                  <a:cubicBezTo>
                    <a:pt x="527" y="88"/>
                    <a:pt x="523" y="94"/>
                    <a:pt x="516" y="100"/>
                  </a:cubicBezTo>
                  <a:cubicBezTo>
                    <a:pt x="506" y="109"/>
                    <a:pt x="490" y="118"/>
                    <a:pt x="467" y="128"/>
                  </a:cubicBezTo>
                  <a:cubicBezTo>
                    <a:pt x="443" y="139"/>
                    <a:pt x="411" y="150"/>
                    <a:pt x="372" y="161"/>
                  </a:cubicBezTo>
                  <a:cubicBezTo>
                    <a:pt x="329" y="174"/>
                    <a:pt x="278" y="187"/>
                    <a:pt x="220" y="200"/>
                  </a:cubicBezTo>
                  <a:cubicBezTo>
                    <a:pt x="155" y="215"/>
                    <a:pt x="82" y="231"/>
                    <a:pt x="0" y="247"/>
                  </a:cubicBezTo>
                  <a:cubicBezTo>
                    <a:pt x="49" y="247"/>
                    <a:pt x="98" y="247"/>
                    <a:pt x="146" y="247"/>
                  </a:cubicBezTo>
                  <a:cubicBezTo>
                    <a:pt x="195" y="247"/>
                    <a:pt x="243" y="247"/>
                    <a:pt x="292" y="247"/>
                  </a:cubicBezTo>
                  <a:cubicBezTo>
                    <a:pt x="340" y="247"/>
                    <a:pt x="388" y="247"/>
                    <a:pt x="436" y="247"/>
                  </a:cubicBezTo>
                  <a:cubicBezTo>
                    <a:pt x="484" y="247"/>
                    <a:pt x="512" y="247"/>
                    <a:pt x="560" y="247"/>
                  </a:cubicBezTo>
                  <a:cubicBezTo>
                    <a:pt x="608" y="230"/>
                    <a:pt x="667" y="214"/>
                    <a:pt x="697" y="199"/>
                  </a:cubicBezTo>
                  <a:cubicBezTo>
                    <a:pt x="725" y="185"/>
                    <a:pt x="746" y="172"/>
                    <a:pt x="759" y="159"/>
                  </a:cubicBezTo>
                  <a:cubicBezTo>
                    <a:pt x="771" y="148"/>
                    <a:pt x="778" y="137"/>
                    <a:pt x="778" y="127"/>
                  </a:cubicBezTo>
                  <a:cubicBezTo>
                    <a:pt x="778" y="117"/>
                    <a:pt x="774" y="108"/>
                    <a:pt x="764" y="100"/>
                  </a:cubicBezTo>
                  <a:cubicBezTo>
                    <a:pt x="757" y="93"/>
                    <a:pt x="748" y="88"/>
                    <a:pt x="738" y="82"/>
                  </a:cubicBezTo>
                  <a:cubicBezTo>
                    <a:pt x="728" y="77"/>
                    <a:pt x="718" y="73"/>
                    <a:pt x="707" y="68"/>
                  </a:cubicBezTo>
                  <a:cubicBezTo>
                    <a:pt x="697" y="64"/>
                    <a:pt x="687" y="61"/>
                    <a:pt x="677" y="57"/>
                  </a:cubicBezTo>
                  <a:cubicBezTo>
                    <a:pt x="667" y="54"/>
                    <a:pt x="658" y="51"/>
                    <a:pt x="649" y="48"/>
                  </a:cubicBezTo>
                  <a:cubicBezTo>
                    <a:pt x="641" y="45"/>
                    <a:pt x="633" y="42"/>
                    <a:pt x="626" y="40"/>
                  </a:cubicBezTo>
                  <a:cubicBezTo>
                    <a:pt x="619" y="37"/>
                    <a:pt x="613" y="35"/>
                    <a:pt x="607" y="32"/>
                  </a:cubicBezTo>
                  <a:cubicBezTo>
                    <a:pt x="602" y="30"/>
                    <a:pt x="597" y="28"/>
                    <a:pt x="593" y="26"/>
                  </a:cubicBezTo>
                  <a:cubicBezTo>
                    <a:pt x="590" y="24"/>
                    <a:pt x="588" y="22"/>
                    <a:pt x="587" y="20"/>
                  </a:cubicBezTo>
                  <a:cubicBezTo>
                    <a:pt x="585" y="17"/>
                    <a:pt x="587" y="15"/>
                    <a:pt x="590" y="13"/>
                  </a:cubicBezTo>
                  <a:cubicBezTo>
                    <a:pt x="594" y="11"/>
                    <a:pt x="600" y="9"/>
                    <a:pt x="607" y="7"/>
                  </a:cubicBezTo>
                  <a:cubicBezTo>
                    <a:pt x="615" y="6"/>
                    <a:pt x="624" y="4"/>
                    <a:pt x="634" y="3"/>
                  </a:cubicBezTo>
                  <a:cubicBezTo>
                    <a:pt x="643" y="2"/>
                    <a:pt x="654" y="1"/>
                    <a:pt x="666" y="0"/>
                  </a:cubicBezTo>
                  <a:close/>
                  <a:moveTo>
                    <a:pt x="699" y="0"/>
                  </a:moveTo>
                  <a:cubicBezTo>
                    <a:pt x="699" y="0"/>
                    <a:pt x="699" y="0"/>
                    <a:pt x="698" y="0"/>
                  </a:cubicBezTo>
                  <a:cubicBezTo>
                    <a:pt x="698" y="0"/>
                    <a:pt x="698" y="0"/>
                    <a:pt x="698" y="0"/>
                  </a:cubicBezTo>
                  <a:cubicBezTo>
                    <a:pt x="698" y="0"/>
                    <a:pt x="698" y="0"/>
                    <a:pt x="698" y="0"/>
                  </a:cubicBezTo>
                  <a:cubicBezTo>
                    <a:pt x="698" y="0"/>
                    <a:pt x="698" y="0"/>
                    <a:pt x="698" y="0"/>
                  </a:cubicBezTo>
                  <a:cubicBezTo>
                    <a:pt x="653" y="5"/>
                    <a:pt x="646" y="11"/>
                    <a:pt x="664" y="18"/>
                  </a:cubicBezTo>
                  <a:cubicBezTo>
                    <a:pt x="684" y="27"/>
                    <a:pt x="736" y="37"/>
                    <a:pt x="799" y="48"/>
                  </a:cubicBezTo>
                  <a:cubicBezTo>
                    <a:pt x="876" y="63"/>
                    <a:pt x="971" y="80"/>
                    <a:pt x="1049" y="103"/>
                  </a:cubicBezTo>
                  <a:cubicBezTo>
                    <a:pt x="1153" y="134"/>
                    <a:pt x="1239" y="178"/>
                    <a:pt x="1217" y="247"/>
                  </a:cubicBezTo>
                  <a:cubicBezTo>
                    <a:pt x="1214" y="247"/>
                    <a:pt x="1211" y="247"/>
                    <a:pt x="1209" y="247"/>
                  </a:cubicBezTo>
                  <a:cubicBezTo>
                    <a:pt x="1206" y="247"/>
                    <a:pt x="1204" y="247"/>
                    <a:pt x="1201" y="247"/>
                  </a:cubicBezTo>
                  <a:cubicBezTo>
                    <a:pt x="1199" y="247"/>
                    <a:pt x="1196" y="247"/>
                    <a:pt x="1194" y="247"/>
                  </a:cubicBezTo>
                  <a:cubicBezTo>
                    <a:pt x="1191" y="247"/>
                    <a:pt x="1188" y="247"/>
                    <a:pt x="1185" y="247"/>
                  </a:cubicBezTo>
                  <a:cubicBezTo>
                    <a:pt x="1215" y="178"/>
                    <a:pt x="1135" y="134"/>
                    <a:pt x="1034" y="103"/>
                  </a:cubicBezTo>
                  <a:cubicBezTo>
                    <a:pt x="959" y="80"/>
                    <a:pt x="866" y="63"/>
                    <a:pt x="792" y="48"/>
                  </a:cubicBezTo>
                  <a:cubicBezTo>
                    <a:pt x="730" y="37"/>
                    <a:pt x="679" y="27"/>
                    <a:pt x="660" y="18"/>
                  </a:cubicBezTo>
                  <a:cubicBezTo>
                    <a:pt x="644" y="11"/>
                    <a:pt x="651" y="5"/>
                    <a:pt x="696" y="0"/>
                  </a:cubicBezTo>
                  <a:cubicBezTo>
                    <a:pt x="694" y="0"/>
                    <a:pt x="692" y="0"/>
                    <a:pt x="690" y="0"/>
                  </a:cubicBezTo>
                  <a:cubicBezTo>
                    <a:pt x="688" y="0"/>
                    <a:pt x="685" y="0"/>
                    <a:pt x="683" y="0"/>
                  </a:cubicBezTo>
                  <a:cubicBezTo>
                    <a:pt x="681" y="0"/>
                    <a:pt x="679" y="0"/>
                    <a:pt x="677" y="0"/>
                  </a:cubicBezTo>
                  <a:cubicBezTo>
                    <a:pt x="675" y="0"/>
                    <a:pt x="673" y="0"/>
                    <a:pt x="671" y="0"/>
                  </a:cubicBezTo>
                  <a:cubicBezTo>
                    <a:pt x="659" y="1"/>
                    <a:pt x="649" y="2"/>
                    <a:pt x="640" y="3"/>
                  </a:cubicBezTo>
                  <a:cubicBezTo>
                    <a:pt x="630" y="5"/>
                    <a:pt x="622" y="6"/>
                    <a:pt x="615" y="8"/>
                  </a:cubicBezTo>
                  <a:cubicBezTo>
                    <a:pt x="608" y="9"/>
                    <a:pt x="603" y="11"/>
                    <a:pt x="601" y="13"/>
                  </a:cubicBezTo>
                  <a:cubicBezTo>
                    <a:pt x="598" y="15"/>
                    <a:pt x="597" y="17"/>
                    <a:pt x="599" y="20"/>
                  </a:cubicBezTo>
                  <a:cubicBezTo>
                    <a:pt x="601" y="22"/>
                    <a:pt x="605" y="24"/>
                    <a:pt x="609" y="26"/>
                  </a:cubicBezTo>
                  <a:cubicBezTo>
                    <a:pt x="613" y="28"/>
                    <a:pt x="619" y="30"/>
                    <a:pt x="625" y="33"/>
                  </a:cubicBezTo>
                  <a:cubicBezTo>
                    <a:pt x="631" y="35"/>
                    <a:pt x="639" y="37"/>
                    <a:pt x="647" y="40"/>
                  </a:cubicBezTo>
                  <a:cubicBezTo>
                    <a:pt x="655" y="42"/>
                    <a:pt x="664" y="45"/>
                    <a:pt x="673" y="48"/>
                  </a:cubicBezTo>
                  <a:cubicBezTo>
                    <a:pt x="682" y="51"/>
                    <a:pt x="693" y="54"/>
                    <a:pt x="704" y="57"/>
                  </a:cubicBezTo>
                  <a:cubicBezTo>
                    <a:pt x="715" y="61"/>
                    <a:pt x="727" y="64"/>
                    <a:pt x="738" y="69"/>
                  </a:cubicBezTo>
                  <a:cubicBezTo>
                    <a:pt x="751" y="73"/>
                    <a:pt x="763" y="77"/>
                    <a:pt x="774" y="82"/>
                  </a:cubicBezTo>
                  <a:cubicBezTo>
                    <a:pt x="786" y="88"/>
                    <a:pt x="797" y="94"/>
                    <a:pt x="807" y="100"/>
                  </a:cubicBezTo>
                  <a:cubicBezTo>
                    <a:pt x="820" y="109"/>
                    <a:pt x="828" y="117"/>
                    <a:pt x="831" y="127"/>
                  </a:cubicBezTo>
                  <a:cubicBezTo>
                    <a:pt x="835" y="137"/>
                    <a:pt x="833" y="148"/>
                    <a:pt x="825" y="159"/>
                  </a:cubicBezTo>
                  <a:cubicBezTo>
                    <a:pt x="817" y="171"/>
                    <a:pt x="801" y="184"/>
                    <a:pt x="779" y="198"/>
                  </a:cubicBezTo>
                  <a:cubicBezTo>
                    <a:pt x="754" y="214"/>
                    <a:pt x="739" y="230"/>
                    <a:pt x="697" y="247"/>
                  </a:cubicBezTo>
                  <a:cubicBezTo>
                    <a:pt x="694" y="247"/>
                    <a:pt x="674" y="247"/>
                    <a:pt x="671" y="247"/>
                  </a:cubicBezTo>
                  <a:cubicBezTo>
                    <a:pt x="668" y="247"/>
                    <a:pt x="666" y="247"/>
                    <a:pt x="664" y="247"/>
                  </a:cubicBezTo>
                  <a:cubicBezTo>
                    <a:pt x="661" y="247"/>
                    <a:pt x="659" y="247"/>
                    <a:pt x="656" y="247"/>
                  </a:cubicBezTo>
                  <a:cubicBezTo>
                    <a:pt x="653" y="247"/>
                    <a:pt x="650" y="247"/>
                    <a:pt x="647" y="247"/>
                  </a:cubicBezTo>
                  <a:cubicBezTo>
                    <a:pt x="690" y="230"/>
                    <a:pt x="726" y="214"/>
                    <a:pt x="752" y="198"/>
                  </a:cubicBezTo>
                  <a:cubicBezTo>
                    <a:pt x="776" y="185"/>
                    <a:pt x="793" y="171"/>
                    <a:pt x="804" y="159"/>
                  </a:cubicBezTo>
                  <a:cubicBezTo>
                    <a:pt x="813" y="148"/>
                    <a:pt x="816" y="137"/>
                    <a:pt x="814" y="127"/>
                  </a:cubicBezTo>
                  <a:cubicBezTo>
                    <a:pt x="812" y="117"/>
                    <a:pt x="805" y="109"/>
                    <a:pt x="793" y="100"/>
                  </a:cubicBezTo>
                  <a:cubicBezTo>
                    <a:pt x="784" y="94"/>
                    <a:pt x="773" y="88"/>
                    <a:pt x="762" y="82"/>
                  </a:cubicBezTo>
                  <a:cubicBezTo>
                    <a:pt x="751" y="77"/>
                    <a:pt x="740" y="73"/>
                    <a:pt x="728" y="69"/>
                  </a:cubicBezTo>
                  <a:cubicBezTo>
                    <a:pt x="717" y="64"/>
                    <a:pt x="706" y="61"/>
                    <a:pt x="695" y="57"/>
                  </a:cubicBezTo>
                  <a:cubicBezTo>
                    <a:pt x="685" y="54"/>
                    <a:pt x="674" y="51"/>
                    <a:pt x="665" y="48"/>
                  </a:cubicBezTo>
                  <a:cubicBezTo>
                    <a:pt x="656" y="45"/>
                    <a:pt x="648" y="42"/>
                    <a:pt x="640" y="40"/>
                  </a:cubicBezTo>
                  <a:cubicBezTo>
                    <a:pt x="632" y="37"/>
                    <a:pt x="625" y="35"/>
                    <a:pt x="619" y="33"/>
                  </a:cubicBezTo>
                  <a:cubicBezTo>
                    <a:pt x="613" y="30"/>
                    <a:pt x="608" y="28"/>
                    <a:pt x="604" y="26"/>
                  </a:cubicBezTo>
                  <a:cubicBezTo>
                    <a:pt x="600" y="24"/>
                    <a:pt x="597" y="22"/>
                    <a:pt x="595" y="20"/>
                  </a:cubicBezTo>
                  <a:cubicBezTo>
                    <a:pt x="593" y="17"/>
                    <a:pt x="594" y="15"/>
                    <a:pt x="597" y="13"/>
                  </a:cubicBezTo>
                  <a:cubicBezTo>
                    <a:pt x="600" y="11"/>
                    <a:pt x="606" y="9"/>
                    <a:pt x="613" y="8"/>
                  </a:cubicBezTo>
                  <a:cubicBezTo>
                    <a:pt x="619" y="6"/>
                    <a:pt x="628" y="5"/>
                    <a:pt x="638" y="3"/>
                  </a:cubicBezTo>
                  <a:cubicBezTo>
                    <a:pt x="647" y="2"/>
                    <a:pt x="658" y="1"/>
                    <a:pt x="669" y="0"/>
                  </a:cubicBezTo>
                  <a:cubicBezTo>
                    <a:pt x="669" y="0"/>
                    <a:pt x="669" y="0"/>
                    <a:pt x="669" y="0"/>
                  </a:cubicBezTo>
                  <a:cubicBezTo>
                    <a:pt x="669" y="0"/>
                    <a:pt x="668" y="0"/>
                    <a:pt x="668" y="0"/>
                  </a:cubicBezTo>
                  <a:cubicBezTo>
                    <a:pt x="668" y="0"/>
                    <a:pt x="668" y="0"/>
                    <a:pt x="668" y="0"/>
                  </a:cubicBezTo>
                  <a:cubicBezTo>
                    <a:pt x="668" y="0"/>
                    <a:pt x="668" y="0"/>
                    <a:pt x="667" y="0"/>
                  </a:cubicBezTo>
                  <a:cubicBezTo>
                    <a:pt x="656" y="1"/>
                    <a:pt x="645" y="2"/>
                    <a:pt x="636" y="3"/>
                  </a:cubicBezTo>
                  <a:cubicBezTo>
                    <a:pt x="626" y="4"/>
                    <a:pt x="617" y="6"/>
                    <a:pt x="610" y="7"/>
                  </a:cubicBezTo>
                  <a:cubicBezTo>
                    <a:pt x="603" y="9"/>
                    <a:pt x="597" y="11"/>
                    <a:pt x="594" y="13"/>
                  </a:cubicBezTo>
                  <a:cubicBezTo>
                    <a:pt x="590" y="15"/>
                    <a:pt x="589" y="17"/>
                    <a:pt x="591" y="20"/>
                  </a:cubicBezTo>
                  <a:cubicBezTo>
                    <a:pt x="592" y="22"/>
                    <a:pt x="595" y="24"/>
                    <a:pt x="598" y="26"/>
                  </a:cubicBezTo>
                  <a:cubicBezTo>
                    <a:pt x="602" y="28"/>
                    <a:pt x="607" y="30"/>
                    <a:pt x="613" y="33"/>
                  </a:cubicBezTo>
                  <a:cubicBezTo>
                    <a:pt x="619" y="35"/>
                    <a:pt x="626" y="37"/>
                    <a:pt x="633" y="40"/>
                  </a:cubicBezTo>
                  <a:cubicBezTo>
                    <a:pt x="640" y="42"/>
                    <a:pt x="649" y="45"/>
                    <a:pt x="657" y="48"/>
                  </a:cubicBezTo>
                  <a:cubicBezTo>
                    <a:pt x="666" y="51"/>
                    <a:pt x="676" y="54"/>
                    <a:pt x="686" y="57"/>
                  </a:cubicBezTo>
                  <a:cubicBezTo>
                    <a:pt x="696" y="61"/>
                    <a:pt x="707" y="64"/>
                    <a:pt x="718" y="68"/>
                  </a:cubicBezTo>
                  <a:cubicBezTo>
                    <a:pt x="729" y="73"/>
                    <a:pt x="740" y="77"/>
                    <a:pt x="750" y="82"/>
                  </a:cubicBezTo>
                  <a:cubicBezTo>
                    <a:pt x="760" y="88"/>
                    <a:pt x="770" y="94"/>
                    <a:pt x="778" y="100"/>
                  </a:cubicBezTo>
                  <a:cubicBezTo>
                    <a:pt x="789" y="108"/>
                    <a:pt x="795" y="117"/>
                    <a:pt x="796" y="127"/>
                  </a:cubicBezTo>
                  <a:cubicBezTo>
                    <a:pt x="797" y="137"/>
                    <a:pt x="792" y="148"/>
                    <a:pt x="781" y="159"/>
                  </a:cubicBezTo>
                  <a:cubicBezTo>
                    <a:pt x="769" y="172"/>
                    <a:pt x="750" y="185"/>
                    <a:pt x="724" y="198"/>
                  </a:cubicBezTo>
                  <a:cubicBezTo>
                    <a:pt x="696" y="214"/>
                    <a:pt x="658" y="230"/>
                    <a:pt x="613" y="247"/>
                  </a:cubicBezTo>
                  <a:cubicBezTo>
                    <a:pt x="683" y="247"/>
                    <a:pt x="736" y="247"/>
                    <a:pt x="772" y="247"/>
                  </a:cubicBezTo>
                  <a:cubicBezTo>
                    <a:pt x="824" y="247"/>
                    <a:pt x="877" y="247"/>
                    <a:pt x="930" y="247"/>
                  </a:cubicBezTo>
                  <a:cubicBezTo>
                    <a:pt x="982" y="247"/>
                    <a:pt x="1034" y="247"/>
                    <a:pt x="1086" y="247"/>
                  </a:cubicBezTo>
                  <a:cubicBezTo>
                    <a:pt x="1138" y="247"/>
                    <a:pt x="1190" y="247"/>
                    <a:pt x="1241" y="247"/>
                  </a:cubicBezTo>
                  <a:cubicBezTo>
                    <a:pt x="1256" y="177"/>
                    <a:pt x="1167" y="134"/>
                    <a:pt x="1060" y="103"/>
                  </a:cubicBezTo>
                  <a:cubicBezTo>
                    <a:pt x="980" y="80"/>
                    <a:pt x="883" y="63"/>
                    <a:pt x="805" y="48"/>
                  </a:cubicBezTo>
                  <a:cubicBezTo>
                    <a:pt x="741" y="37"/>
                    <a:pt x="687" y="27"/>
                    <a:pt x="667" y="19"/>
                  </a:cubicBezTo>
                  <a:cubicBezTo>
                    <a:pt x="649" y="11"/>
                    <a:pt x="654" y="5"/>
                    <a:pt x="699" y="0"/>
                  </a:cubicBezTo>
                  <a:close/>
                </a:path>
              </a:pathLst>
            </a:custGeom>
            <a:gradFill flip="none" rotWithShape="1">
              <a:gsLst>
                <a:gs pos="0">
                  <a:schemeClr val="tx1">
                    <a:lumMod val="50000"/>
                    <a:alpha val="48000"/>
                  </a:schemeClr>
                </a:gs>
                <a:gs pos="72000">
                  <a:schemeClr val="bg1">
                    <a:lumMod val="65000"/>
                    <a:shade val="67500"/>
                    <a:satMod val="115000"/>
                  </a:schemeClr>
                </a:gs>
                <a:gs pos="100000">
                  <a:schemeClr val="bg1">
                    <a:lumMod val="65000"/>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 name="Freeform 146"/>
            <p:cNvSpPr>
              <a:spLocks/>
            </p:cNvSpPr>
            <p:nvPr/>
          </p:nvSpPr>
          <p:spPr bwMode="auto">
            <a:xfrm>
              <a:off x="3983038" y="3675063"/>
              <a:ext cx="2306638" cy="925513"/>
            </a:xfrm>
            <a:custGeom>
              <a:avLst/>
              <a:gdLst/>
              <a:ahLst/>
              <a:cxnLst>
                <a:cxn ang="0">
                  <a:pos x="615" y="0"/>
                </a:cxn>
                <a:cxn ang="0">
                  <a:pos x="614" y="0"/>
                </a:cxn>
                <a:cxn ang="0">
                  <a:pos x="614" y="0"/>
                </a:cxn>
                <a:cxn ang="0">
                  <a:pos x="613" y="0"/>
                </a:cxn>
                <a:cxn ang="0">
                  <a:pos x="613" y="0"/>
                </a:cxn>
                <a:cxn ang="0">
                  <a:pos x="575" y="3"/>
                </a:cxn>
                <a:cxn ang="0">
                  <a:pos x="540" y="7"/>
                </a:cxn>
                <a:cxn ang="0">
                  <a:pos x="510" y="12"/>
                </a:cxn>
                <a:cxn ang="0">
                  <a:pos x="491" y="19"/>
                </a:cxn>
                <a:cxn ang="0">
                  <a:pos x="485" y="25"/>
                </a:cxn>
                <a:cxn ang="0">
                  <a:pos x="485" y="32"/>
                </a:cxn>
                <a:cxn ang="0">
                  <a:pos x="489" y="39"/>
                </a:cxn>
                <a:cxn ang="0">
                  <a:pos x="496" y="48"/>
                </a:cxn>
                <a:cxn ang="0">
                  <a:pos x="504" y="57"/>
                </a:cxn>
                <a:cxn ang="0">
                  <a:pos x="511" y="69"/>
                </a:cxn>
                <a:cxn ang="0">
                  <a:pos x="512" y="83"/>
                </a:cxn>
                <a:cxn ang="0">
                  <a:pos x="501" y="100"/>
                </a:cxn>
                <a:cxn ang="0">
                  <a:pos x="455" y="128"/>
                </a:cxn>
                <a:cxn ang="0">
                  <a:pos x="363" y="161"/>
                </a:cxn>
                <a:cxn ang="0">
                  <a:pos x="215" y="200"/>
                </a:cxn>
                <a:cxn ang="0">
                  <a:pos x="0" y="247"/>
                </a:cxn>
                <a:cxn ang="0">
                  <a:pos x="9" y="247"/>
                </a:cxn>
                <a:cxn ang="0">
                  <a:pos x="16" y="247"/>
                </a:cxn>
                <a:cxn ang="0">
                  <a:pos x="24" y="247"/>
                </a:cxn>
                <a:cxn ang="0">
                  <a:pos x="33" y="247"/>
                </a:cxn>
                <a:cxn ang="0">
                  <a:pos x="243" y="200"/>
                </a:cxn>
                <a:cxn ang="0">
                  <a:pos x="386" y="161"/>
                </a:cxn>
                <a:cxn ang="0">
                  <a:pos x="473" y="128"/>
                </a:cxn>
                <a:cxn ang="0">
                  <a:pos x="515" y="100"/>
                </a:cxn>
                <a:cxn ang="0">
                  <a:pos x="524" y="83"/>
                </a:cxn>
                <a:cxn ang="0">
                  <a:pos x="521" y="69"/>
                </a:cxn>
                <a:cxn ang="0">
                  <a:pos x="513" y="58"/>
                </a:cxn>
                <a:cxn ang="0">
                  <a:pos x="504" y="48"/>
                </a:cxn>
                <a:cxn ang="0">
                  <a:pos x="496" y="39"/>
                </a:cxn>
                <a:cxn ang="0">
                  <a:pos x="491" y="32"/>
                </a:cxn>
                <a:cxn ang="0">
                  <a:pos x="490" y="25"/>
                </a:cxn>
                <a:cxn ang="0">
                  <a:pos x="495" y="19"/>
                </a:cxn>
                <a:cxn ang="0">
                  <a:pos x="514" y="12"/>
                </a:cxn>
                <a:cxn ang="0">
                  <a:pos x="542" y="7"/>
                </a:cxn>
                <a:cxn ang="0">
                  <a:pos x="577" y="3"/>
                </a:cxn>
                <a:cxn ang="0">
                  <a:pos x="615" y="0"/>
                </a:cxn>
              </a:cxnLst>
              <a:rect l="0" t="0" r="r" b="b"/>
              <a:pathLst>
                <a:path w="615" h="247">
                  <a:moveTo>
                    <a:pt x="615" y="0"/>
                  </a:moveTo>
                  <a:cubicBezTo>
                    <a:pt x="614" y="0"/>
                    <a:pt x="614" y="0"/>
                    <a:pt x="614" y="0"/>
                  </a:cubicBezTo>
                  <a:cubicBezTo>
                    <a:pt x="614" y="0"/>
                    <a:pt x="614" y="0"/>
                    <a:pt x="614" y="0"/>
                  </a:cubicBezTo>
                  <a:cubicBezTo>
                    <a:pt x="614" y="0"/>
                    <a:pt x="614" y="0"/>
                    <a:pt x="613" y="0"/>
                  </a:cubicBezTo>
                  <a:cubicBezTo>
                    <a:pt x="613" y="0"/>
                    <a:pt x="613" y="0"/>
                    <a:pt x="613" y="0"/>
                  </a:cubicBezTo>
                  <a:cubicBezTo>
                    <a:pt x="600" y="0"/>
                    <a:pt x="587" y="2"/>
                    <a:pt x="575" y="3"/>
                  </a:cubicBezTo>
                  <a:cubicBezTo>
                    <a:pt x="563" y="4"/>
                    <a:pt x="551" y="5"/>
                    <a:pt x="540" y="7"/>
                  </a:cubicBezTo>
                  <a:cubicBezTo>
                    <a:pt x="529" y="8"/>
                    <a:pt x="519" y="10"/>
                    <a:pt x="510" y="12"/>
                  </a:cubicBezTo>
                  <a:cubicBezTo>
                    <a:pt x="502" y="14"/>
                    <a:pt x="495" y="17"/>
                    <a:pt x="491" y="19"/>
                  </a:cubicBezTo>
                  <a:cubicBezTo>
                    <a:pt x="487" y="21"/>
                    <a:pt x="486" y="23"/>
                    <a:pt x="485" y="25"/>
                  </a:cubicBezTo>
                  <a:cubicBezTo>
                    <a:pt x="484" y="27"/>
                    <a:pt x="484" y="30"/>
                    <a:pt x="485" y="32"/>
                  </a:cubicBezTo>
                  <a:cubicBezTo>
                    <a:pt x="486" y="34"/>
                    <a:pt x="487" y="37"/>
                    <a:pt x="489" y="39"/>
                  </a:cubicBezTo>
                  <a:cubicBezTo>
                    <a:pt x="491" y="42"/>
                    <a:pt x="494" y="45"/>
                    <a:pt x="496" y="48"/>
                  </a:cubicBezTo>
                  <a:cubicBezTo>
                    <a:pt x="499" y="51"/>
                    <a:pt x="502" y="54"/>
                    <a:pt x="504" y="57"/>
                  </a:cubicBezTo>
                  <a:cubicBezTo>
                    <a:pt x="507" y="61"/>
                    <a:pt x="509" y="65"/>
                    <a:pt x="511" y="69"/>
                  </a:cubicBezTo>
                  <a:cubicBezTo>
                    <a:pt x="512" y="73"/>
                    <a:pt x="513" y="78"/>
                    <a:pt x="512" y="83"/>
                  </a:cubicBezTo>
                  <a:cubicBezTo>
                    <a:pt x="510" y="88"/>
                    <a:pt x="507" y="94"/>
                    <a:pt x="501" y="100"/>
                  </a:cubicBezTo>
                  <a:cubicBezTo>
                    <a:pt x="492" y="109"/>
                    <a:pt x="477" y="118"/>
                    <a:pt x="455" y="128"/>
                  </a:cubicBezTo>
                  <a:cubicBezTo>
                    <a:pt x="432" y="139"/>
                    <a:pt x="401" y="150"/>
                    <a:pt x="363" y="161"/>
                  </a:cubicBezTo>
                  <a:cubicBezTo>
                    <a:pt x="322" y="174"/>
                    <a:pt x="272" y="187"/>
                    <a:pt x="215" y="200"/>
                  </a:cubicBezTo>
                  <a:cubicBezTo>
                    <a:pt x="152" y="215"/>
                    <a:pt x="80" y="231"/>
                    <a:pt x="0" y="247"/>
                  </a:cubicBezTo>
                  <a:cubicBezTo>
                    <a:pt x="3" y="247"/>
                    <a:pt x="6" y="247"/>
                    <a:pt x="9" y="247"/>
                  </a:cubicBezTo>
                  <a:cubicBezTo>
                    <a:pt x="11" y="247"/>
                    <a:pt x="14" y="247"/>
                    <a:pt x="16" y="247"/>
                  </a:cubicBezTo>
                  <a:cubicBezTo>
                    <a:pt x="19" y="247"/>
                    <a:pt x="22" y="247"/>
                    <a:pt x="24" y="247"/>
                  </a:cubicBezTo>
                  <a:cubicBezTo>
                    <a:pt x="27" y="247"/>
                    <a:pt x="30" y="247"/>
                    <a:pt x="33" y="247"/>
                  </a:cubicBezTo>
                  <a:cubicBezTo>
                    <a:pt x="112" y="231"/>
                    <a:pt x="182" y="215"/>
                    <a:pt x="243" y="200"/>
                  </a:cubicBezTo>
                  <a:cubicBezTo>
                    <a:pt x="298" y="187"/>
                    <a:pt x="346" y="174"/>
                    <a:pt x="386" y="161"/>
                  </a:cubicBezTo>
                  <a:cubicBezTo>
                    <a:pt x="422" y="150"/>
                    <a:pt x="451" y="139"/>
                    <a:pt x="473" y="128"/>
                  </a:cubicBezTo>
                  <a:cubicBezTo>
                    <a:pt x="493" y="118"/>
                    <a:pt x="508" y="109"/>
                    <a:pt x="515" y="100"/>
                  </a:cubicBezTo>
                  <a:cubicBezTo>
                    <a:pt x="521" y="94"/>
                    <a:pt x="523" y="88"/>
                    <a:pt x="524" y="83"/>
                  </a:cubicBezTo>
                  <a:cubicBezTo>
                    <a:pt x="524" y="78"/>
                    <a:pt x="523" y="73"/>
                    <a:pt x="521" y="69"/>
                  </a:cubicBezTo>
                  <a:cubicBezTo>
                    <a:pt x="519" y="65"/>
                    <a:pt x="517" y="61"/>
                    <a:pt x="513" y="58"/>
                  </a:cubicBezTo>
                  <a:cubicBezTo>
                    <a:pt x="510" y="54"/>
                    <a:pt x="507" y="51"/>
                    <a:pt x="504" y="48"/>
                  </a:cubicBezTo>
                  <a:cubicBezTo>
                    <a:pt x="501" y="45"/>
                    <a:pt x="499" y="42"/>
                    <a:pt x="496" y="39"/>
                  </a:cubicBezTo>
                  <a:cubicBezTo>
                    <a:pt x="494" y="37"/>
                    <a:pt x="492" y="34"/>
                    <a:pt x="491" y="32"/>
                  </a:cubicBezTo>
                  <a:cubicBezTo>
                    <a:pt x="489" y="30"/>
                    <a:pt x="489" y="27"/>
                    <a:pt x="490" y="25"/>
                  </a:cubicBezTo>
                  <a:cubicBezTo>
                    <a:pt x="490" y="23"/>
                    <a:pt x="492" y="21"/>
                    <a:pt x="495" y="19"/>
                  </a:cubicBezTo>
                  <a:cubicBezTo>
                    <a:pt x="499" y="17"/>
                    <a:pt x="505" y="14"/>
                    <a:pt x="514" y="12"/>
                  </a:cubicBezTo>
                  <a:cubicBezTo>
                    <a:pt x="522" y="10"/>
                    <a:pt x="531" y="8"/>
                    <a:pt x="542" y="7"/>
                  </a:cubicBezTo>
                  <a:cubicBezTo>
                    <a:pt x="553" y="5"/>
                    <a:pt x="565" y="4"/>
                    <a:pt x="577" y="3"/>
                  </a:cubicBezTo>
                  <a:cubicBezTo>
                    <a:pt x="589" y="2"/>
                    <a:pt x="602" y="1"/>
                    <a:pt x="615"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Freeform 147"/>
            <p:cNvSpPr>
              <a:spLocks/>
            </p:cNvSpPr>
            <p:nvPr/>
          </p:nvSpPr>
          <p:spPr bwMode="auto">
            <a:xfrm>
              <a:off x="6300788" y="3675063"/>
              <a:ext cx="2230438" cy="925513"/>
            </a:xfrm>
            <a:custGeom>
              <a:avLst/>
              <a:gdLst/>
              <a:ahLst/>
              <a:cxnLst>
                <a:cxn ang="0">
                  <a:pos x="54" y="0"/>
                </a:cxn>
                <a:cxn ang="0">
                  <a:pos x="53" y="0"/>
                </a:cxn>
                <a:cxn ang="0">
                  <a:pos x="53" y="0"/>
                </a:cxn>
                <a:cxn ang="0">
                  <a:pos x="52" y="0"/>
                </a:cxn>
                <a:cxn ang="0">
                  <a:pos x="52" y="0"/>
                </a:cxn>
                <a:cxn ang="0">
                  <a:pos x="16" y="18"/>
                </a:cxn>
                <a:cxn ang="0">
                  <a:pos x="148" y="48"/>
                </a:cxn>
                <a:cxn ang="0">
                  <a:pos x="390" y="103"/>
                </a:cxn>
                <a:cxn ang="0">
                  <a:pos x="541" y="247"/>
                </a:cxn>
                <a:cxn ang="0">
                  <a:pos x="550" y="247"/>
                </a:cxn>
                <a:cxn ang="0">
                  <a:pos x="557" y="247"/>
                </a:cxn>
                <a:cxn ang="0">
                  <a:pos x="565" y="247"/>
                </a:cxn>
                <a:cxn ang="0">
                  <a:pos x="573" y="247"/>
                </a:cxn>
                <a:cxn ang="0">
                  <a:pos x="405" y="103"/>
                </a:cxn>
                <a:cxn ang="0">
                  <a:pos x="155" y="48"/>
                </a:cxn>
                <a:cxn ang="0">
                  <a:pos x="20" y="18"/>
                </a:cxn>
                <a:cxn ang="0">
                  <a:pos x="54" y="0"/>
                </a:cxn>
              </a:cxnLst>
              <a:rect l="0" t="0" r="r" b="b"/>
              <a:pathLst>
                <a:path w="595" h="247">
                  <a:moveTo>
                    <a:pt x="54" y="0"/>
                  </a:moveTo>
                  <a:cubicBezTo>
                    <a:pt x="53" y="0"/>
                    <a:pt x="53" y="0"/>
                    <a:pt x="53" y="0"/>
                  </a:cubicBezTo>
                  <a:cubicBezTo>
                    <a:pt x="53" y="0"/>
                    <a:pt x="53" y="0"/>
                    <a:pt x="53" y="0"/>
                  </a:cubicBezTo>
                  <a:cubicBezTo>
                    <a:pt x="53" y="0"/>
                    <a:pt x="52" y="0"/>
                    <a:pt x="52" y="0"/>
                  </a:cubicBezTo>
                  <a:cubicBezTo>
                    <a:pt x="52" y="0"/>
                    <a:pt x="52" y="0"/>
                    <a:pt x="52" y="0"/>
                  </a:cubicBezTo>
                  <a:cubicBezTo>
                    <a:pt x="7" y="5"/>
                    <a:pt x="0" y="11"/>
                    <a:pt x="16" y="18"/>
                  </a:cubicBezTo>
                  <a:cubicBezTo>
                    <a:pt x="35" y="27"/>
                    <a:pt x="86" y="37"/>
                    <a:pt x="148" y="48"/>
                  </a:cubicBezTo>
                  <a:cubicBezTo>
                    <a:pt x="222" y="63"/>
                    <a:pt x="315" y="80"/>
                    <a:pt x="390" y="103"/>
                  </a:cubicBezTo>
                  <a:cubicBezTo>
                    <a:pt x="491" y="134"/>
                    <a:pt x="571" y="178"/>
                    <a:pt x="541" y="247"/>
                  </a:cubicBezTo>
                  <a:cubicBezTo>
                    <a:pt x="544" y="247"/>
                    <a:pt x="547" y="247"/>
                    <a:pt x="550" y="247"/>
                  </a:cubicBezTo>
                  <a:cubicBezTo>
                    <a:pt x="552" y="247"/>
                    <a:pt x="555" y="247"/>
                    <a:pt x="557" y="247"/>
                  </a:cubicBezTo>
                  <a:cubicBezTo>
                    <a:pt x="560" y="247"/>
                    <a:pt x="562" y="247"/>
                    <a:pt x="565" y="247"/>
                  </a:cubicBezTo>
                  <a:cubicBezTo>
                    <a:pt x="567" y="247"/>
                    <a:pt x="570" y="247"/>
                    <a:pt x="573" y="247"/>
                  </a:cubicBezTo>
                  <a:cubicBezTo>
                    <a:pt x="595" y="178"/>
                    <a:pt x="509" y="134"/>
                    <a:pt x="405" y="103"/>
                  </a:cubicBezTo>
                  <a:cubicBezTo>
                    <a:pt x="327" y="80"/>
                    <a:pt x="232" y="63"/>
                    <a:pt x="155" y="48"/>
                  </a:cubicBezTo>
                  <a:cubicBezTo>
                    <a:pt x="92" y="37"/>
                    <a:pt x="40" y="27"/>
                    <a:pt x="20" y="18"/>
                  </a:cubicBezTo>
                  <a:cubicBezTo>
                    <a:pt x="2" y="11"/>
                    <a:pt x="9" y="5"/>
                    <a:pt x="54"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48"/>
            <p:cNvSpPr>
              <a:spLocks/>
            </p:cNvSpPr>
            <p:nvPr/>
          </p:nvSpPr>
          <p:spPr bwMode="auto">
            <a:xfrm>
              <a:off x="5984875" y="3675063"/>
              <a:ext cx="889000" cy="925513"/>
            </a:xfrm>
            <a:custGeom>
              <a:avLst/>
              <a:gdLst/>
              <a:ahLst/>
              <a:cxnLst>
                <a:cxn ang="0">
                  <a:pos x="107" y="0"/>
                </a:cxn>
                <a:cxn ang="0">
                  <a:pos x="107" y="0"/>
                </a:cxn>
                <a:cxn ang="0">
                  <a:pos x="107" y="0"/>
                </a:cxn>
                <a:cxn ang="0">
                  <a:pos x="106" y="0"/>
                </a:cxn>
                <a:cxn ang="0">
                  <a:pos x="106" y="0"/>
                </a:cxn>
                <a:cxn ang="0">
                  <a:pos x="74" y="3"/>
                </a:cxn>
                <a:cxn ang="0">
                  <a:pos x="47" y="7"/>
                </a:cxn>
                <a:cxn ang="0">
                  <a:pos x="30" y="13"/>
                </a:cxn>
                <a:cxn ang="0">
                  <a:pos x="27" y="20"/>
                </a:cxn>
                <a:cxn ang="0">
                  <a:pos x="33" y="26"/>
                </a:cxn>
                <a:cxn ang="0">
                  <a:pos x="47" y="32"/>
                </a:cxn>
                <a:cxn ang="0">
                  <a:pos x="66" y="40"/>
                </a:cxn>
                <a:cxn ang="0">
                  <a:pos x="89" y="48"/>
                </a:cxn>
                <a:cxn ang="0">
                  <a:pos x="117" y="57"/>
                </a:cxn>
                <a:cxn ang="0">
                  <a:pos x="147" y="68"/>
                </a:cxn>
                <a:cxn ang="0">
                  <a:pos x="178" y="82"/>
                </a:cxn>
                <a:cxn ang="0">
                  <a:pos x="204" y="100"/>
                </a:cxn>
                <a:cxn ang="0">
                  <a:pos x="218" y="127"/>
                </a:cxn>
                <a:cxn ang="0">
                  <a:pos x="199" y="159"/>
                </a:cxn>
                <a:cxn ang="0">
                  <a:pos x="137" y="199"/>
                </a:cxn>
                <a:cxn ang="0">
                  <a:pos x="0" y="247"/>
                </a:cxn>
                <a:cxn ang="0">
                  <a:pos x="29" y="247"/>
                </a:cxn>
                <a:cxn ang="0">
                  <a:pos x="36" y="247"/>
                </a:cxn>
                <a:cxn ang="0">
                  <a:pos x="44" y="247"/>
                </a:cxn>
                <a:cxn ang="0">
                  <a:pos x="53" y="247"/>
                </a:cxn>
                <a:cxn ang="0">
                  <a:pos x="53" y="247"/>
                </a:cxn>
                <a:cxn ang="0">
                  <a:pos x="53" y="247"/>
                </a:cxn>
                <a:cxn ang="0">
                  <a:pos x="53" y="247"/>
                </a:cxn>
                <a:cxn ang="0">
                  <a:pos x="53" y="247"/>
                </a:cxn>
                <a:cxn ang="0">
                  <a:pos x="164" y="198"/>
                </a:cxn>
                <a:cxn ang="0">
                  <a:pos x="221" y="159"/>
                </a:cxn>
                <a:cxn ang="0">
                  <a:pos x="236" y="127"/>
                </a:cxn>
                <a:cxn ang="0">
                  <a:pos x="218" y="100"/>
                </a:cxn>
                <a:cxn ang="0">
                  <a:pos x="190" y="82"/>
                </a:cxn>
                <a:cxn ang="0">
                  <a:pos x="158" y="68"/>
                </a:cxn>
                <a:cxn ang="0">
                  <a:pos x="126" y="57"/>
                </a:cxn>
                <a:cxn ang="0">
                  <a:pos x="97" y="48"/>
                </a:cxn>
                <a:cxn ang="0">
                  <a:pos x="73" y="40"/>
                </a:cxn>
                <a:cxn ang="0">
                  <a:pos x="53" y="33"/>
                </a:cxn>
                <a:cxn ang="0">
                  <a:pos x="38" y="26"/>
                </a:cxn>
                <a:cxn ang="0">
                  <a:pos x="31" y="20"/>
                </a:cxn>
                <a:cxn ang="0">
                  <a:pos x="34" y="13"/>
                </a:cxn>
                <a:cxn ang="0">
                  <a:pos x="50" y="7"/>
                </a:cxn>
                <a:cxn ang="0">
                  <a:pos x="76" y="3"/>
                </a:cxn>
                <a:cxn ang="0">
                  <a:pos x="107" y="0"/>
                </a:cxn>
              </a:cxnLst>
              <a:rect l="0" t="0" r="r" b="b"/>
              <a:pathLst>
                <a:path w="237" h="247">
                  <a:moveTo>
                    <a:pt x="107" y="0"/>
                  </a:moveTo>
                  <a:cubicBezTo>
                    <a:pt x="107" y="0"/>
                    <a:pt x="107" y="0"/>
                    <a:pt x="107" y="0"/>
                  </a:cubicBezTo>
                  <a:cubicBezTo>
                    <a:pt x="107" y="0"/>
                    <a:pt x="107" y="0"/>
                    <a:pt x="107" y="0"/>
                  </a:cubicBezTo>
                  <a:cubicBezTo>
                    <a:pt x="107" y="0"/>
                    <a:pt x="106" y="0"/>
                    <a:pt x="106" y="0"/>
                  </a:cubicBezTo>
                  <a:cubicBezTo>
                    <a:pt x="106" y="0"/>
                    <a:pt x="106" y="0"/>
                    <a:pt x="106" y="0"/>
                  </a:cubicBezTo>
                  <a:cubicBezTo>
                    <a:pt x="94" y="1"/>
                    <a:pt x="83" y="2"/>
                    <a:pt x="74" y="3"/>
                  </a:cubicBezTo>
                  <a:cubicBezTo>
                    <a:pt x="64" y="4"/>
                    <a:pt x="55" y="6"/>
                    <a:pt x="47" y="7"/>
                  </a:cubicBezTo>
                  <a:cubicBezTo>
                    <a:pt x="40" y="9"/>
                    <a:pt x="34" y="11"/>
                    <a:pt x="30" y="13"/>
                  </a:cubicBezTo>
                  <a:cubicBezTo>
                    <a:pt x="27" y="15"/>
                    <a:pt x="25" y="17"/>
                    <a:pt x="27" y="20"/>
                  </a:cubicBezTo>
                  <a:cubicBezTo>
                    <a:pt x="28" y="22"/>
                    <a:pt x="30" y="24"/>
                    <a:pt x="33" y="26"/>
                  </a:cubicBezTo>
                  <a:cubicBezTo>
                    <a:pt x="37" y="28"/>
                    <a:pt x="42" y="30"/>
                    <a:pt x="47" y="32"/>
                  </a:cubicBezTo>
                  <a:cubicBezTo>
                    <a:pt x="53" y="35"/>
                    <a:pt x="59" y="37"/>
                    <a:pt x="66" y="40"/>
                  </a:cubicBezTo>
                  <a:cubicBezTo>
                    <a:pt x="73" y="42"/>
                    <a:pt x="81" y="45"/>
                    <a:pt x="89" y="48"/>
                  </a:cubicBezTo>
                  <a:cubicBezTo>
                    <a:pt x="98" y="51"/>
                    <a:pt x="107" y="54"/>
                    <a:pt x="117" y="57"/>
                  </a:cubicBezTo>
                  <a:cubicBezTo>
                    <a:pt x="127" y="61"/>
                    <a:pt x="137" y="64"/>
                    <a:pt x="147" y="68"/>
                  </a:cubicBezTo>
                  <a:cubicBezTo>
                    <a:pt x="158" y="73"/>
                    <a:pt x="168" y="77"/>
                    <a:pt x="178" y="82"/>
                  </a:cubicBezTo>
                  <a:cubicBezTo>
                    <a:pt x="188" y="88"/>
                    <a:pt x="197" y="93"/>
                    <a:pt x="204" y="100"/>
                  </a:cubicBezTo>
                  <a:cubicBezTo>
                    <a:pt x="214" y="108"/>
                    <a:pt x="218" y="117"/>
                    <a:pt x="218" y="127"/>
                  </a:cubicBezTo>
                  <a:cubicBezTo>
                    <a:pt x="218" y="137"/>
                    <a:pt x="211" y="148"/>
                    <a:pt x="199" y="159"/>
                  </a:cubicBezTo>
                  <a:cubicBezTo>
                    <a:pt x="186" y="172"/>
                    <a:pt x="165" y="185"/>
                    <a:pt x="137" y="199"/>
                  </a:cubicBezTo>
                  <a:cubicBezTo>
                    <a:pt x="107" y="214"/>
                    <a:pt x="48" y="230"/>
                    <a:pt x="0" y="247"/>
                  </a:cubicBezTo>
                  <a:cubicBezTo>
                    <a:pt x="3" y="247"/>
                    <a:pt x="26" y="247"/>
                    <a:pt x="29" y="247"/>
                  </a:cubicBezTo>
                  <a:cubicBezTo>
                    <a:pt x="31" y="247"/>
                    <a:pt x="34" y="247"/>
                    <a:pt x="36" y="247"/>
                  </a:cubicBezTo>
                  <a:cubicBezTo>
                    <a:pt x="39" y="247"/>
                    <a:pt x="41" y="247"/>
                    <a:pt x="44" y="247"/>
                  </a:cubicBezTo>
                  <a:cubicBezTo>
                    <a:pt x="47" y="247"/>
                    <a:pt x="49" y="247"/>
                    <a:pt x="53" y="247"/>
                  </a:cubicBezTo>
                  <a:cubicBezTo>
                    <a:pt x="53" y="247"/>
                    <a:pt x="53" y="247"/>
                    <a:pt x="53" y="247"/>
                  </a:cubicBezTo>
                  <a:cubicBezTo>
                    <a:pt x="53" y="247"/>
                    <a:pt x="53" y="247"/>
                    <a:pt x="53" y="247"/>
                  </a:cubicBezTo>
                  <a:cubicBezTo>
                    <a:pt x="53" y="247"/>
                    <a:pt x="53" y="247"/>
                    <a:pt x="53" y="247"/>
                  </a:cubicBezTo>
                  <a:cubicBezTo>
                    <a:pt x="53" y="247"/>
                    <a:pt x="53" y="247"/>
                    <a:pt x="53" y="247"/>
                  </a:cubicBezTo>
                  <a:cubicBezTo>
                    <a:pt x="98" y="230"/>
                    <a:pt x="136" y="214"/>
                    <a:pt x="164" y="198"/>
                  </a:cubicBezTo>
                  <a:cubicBezTo>
                    <a:pt x="190" y="185"/>
                    <a:pt x="209" y="172"/>
                    <a:pt x="221" y="159"/>
                  </a:cubicBezTo>
                  <a:cubicBezTo>
                    <a:pt x="232" y="148"/>
                    <a:pt x="237" y="137"/>
                    <a:pt x="236" y="127"/>
                  </a:cubicBezTo>
                  <a:cubicBezTo>
                    <a:pt x="235" y="117"/>
                    <a:pt x="229" y="108"/>
                    <a:pt x="218" y="100"/>
                  </a:cubicBezTo>
                  <a:cubicBezTo>
                    <a:pt x="210" y="94"/>
                    <a:pt x="200" y="88"/>
                    <a:pt x="190" y="82"/>
                  </a:cubicBezTo>
                  <a:cubicBezTo>
                    <a:pt x="180" y="77"/>
                    <a:pt x="169" y="73"/>
                    <a:pt x="158" y="68"/>
                  </a:cubicBezTo>
                  <a:cubicBezTo>
                    <a:pt x="147" y="64"/>
                    <a:pt x="136" y="61"/>
                    <a:pt x="126" y="57"/>
                  </a:cubicBezTo>
                  <a:cubicBezTo>
                    <a:pt x="116" y="54"/>
                    <a:pt x="106" y="51"/>
                    <a:pt x="97" y="48"/>
                  </a:cubicBezTo>
                  <a:cubicBezTo>
                    <a:pt x="89" y="45"/>
                    <a:pt x="80" y="42"/>
                    <a:pt x="73" y="40"/>
                  </a:cubicBezTo>
                  <a:cubicBezTo>
                    <a:pt x="66" y="37"/>
                    <a:pt x="59" y="35"/>
                    <a:pt x="53" y="33"/>
                  </a:cubicBezTo>
                  <a:cubicBezTo>
                    <a:pt x="47" y="30"/>
                    <a:pt x="42" y="28"/>
                    <a:pt x="38" y="26"/>
                  </a:cubicBezTo>
                  <a:cubicBezTo>
                    <a:pt x="35" y="24"/>
                    <a:pt x="32" y="22"/>
                    <a:pt x="31" y="20"/>
                  </a:cubicBezTo>
                  <a:cubicBezTo>
                    <a:pt x="29" y="17"/>
                    <a:pt x="30" y="15"/>
                    <a:pt x="34" y="13"/>
                  </a:cubicBezTo>
                  <a:cubicBezTo>
                    <a:pt x="37" y="11"/>
                    <a:pt x="43" y="9"/>
                    <a:pt x="50" y="7"/>
                  </a:cubicBezTo>
                  <a:cubicBezTo>
                    <a:pt x="57" y="6"/>
                    <a:pt x="66" y="4"/>
                    <a:pt x="76" y="3"/>
                  </a:cubicBezTo>
                  <a:cubicBezTo>
                    <a:pt x="85" y="2"/>
                    <a:pt x="96" y="1"/>
                    <a:pt x="107"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149"/>
            <p:cNvSpPr>
              <a:spLocks/>
            </p:cNvSpPr>
            <p:nvPr/>
          </p:nvSpPr>
          <p:spPr bwMode="auto">
            <a:xfrm>
              <a:off x="6108700" y="3675063"/>
              <a:ext cx="908050" cy="925513"/>
            </a:xfrm>
            <a:custGeom>
              <a:avLst/>
              <a:gdLst/>
              <a:ahLst/>
              <a:cxnLst>
                <a:cxn ang="0">
                  <a:pos x="78" y="0"/>
                </a:cxn>
                <a:cxn ang="0">
                  <a:pos x="77" y="0"/>
                </a:cxn>
                <a:cxn ang="0">
                  <a:pos x="77" y="0"/>
                </a:cxn>
                <a:cxn ang="0">
                  <a:pos x="77" y="0"/>
                </a:cxn>
                <a:cxn ang="0">
                  <a:pos x="76" y="0"/>
                </a:cxn>
                <a:cxn ang="0">
                  <a:pos x="45" y="3"/>
                </a:cxn>
                <a:cxn ang="0">
                  <a:pos x="20" y="8"/>
                </a:cxn>
                <a:cxn ang="0">
                  <a:pos x="4" y="13"/>
                </a:cxn>
                <a:cxn ang="0">
                  <a:pos x="2" y="20"/>
                </a:cxn>
                <a:cxn ang="0">
                  <a:pos x="11" y="26"/>
                </a:cxn>
                <a:cxn ang="0">
                  <a:pos x="26" y="33"/>
                </a:cxn>
                <a:cxn ang="0">
                  <a:pos x="47" y="40"/>
                </a:cxn>
                <a:cxn ang="0">
                  <a:pos x="72" y="48"/>
                </a:cxn>
                <a:cxn ang="0">
                  <a:pos x="102" y="57"/>
                </a:cxn>
                <a:cxn ang="0">
                  <a:pos x="135" y="69"/>
                </a:cxn>
                <a:cxn ang="0">
                  <a:pos x="169" y="82"/>
                </a:cxn>
                <a:cxn ang="0">
                  <a:pos x="200" y="100"/>
                </a:cxn>
                <a:cxn ang="0">
                  <a:pos x="221" y="127"/>
                </a:cxn>
                <a:cxn ang="0">
                  <a:pos x="211" y="159"/>
                </a:cxn>
                <a:cxn ang="0">
                  <a:pos x="159" y="198"/>
                </a:cxn>
                <a:cxn ang="0">
                  <a:pos x="54" y="247"/>
                </a:cxn>
                <a:cxn ang="0">
                  <a:pos x="63" y="247"/>
                </a:cxn>
                <a:cxn ang="0">
                  <a:pos x="71" y="247"/>
                </a:cxn>
                <a:cxn ang="0">
                  <a:pos x="78" y="247"/>
                </a:cxn>
                <a:cxn ang="0">
                  <a:pos x="104" y="247"/>
                </a:cxn>
                <a:cxn ang="0">
                  <a:pos x="186" y="198"/>
                </a:cxn>
                <a:cxn ang="0">
                  <a:pos x="232" y="159"/>
                </a:cxn>
                <a:cxn ang="0">
                  <a:pos x="238" y="127"/>
                </a:cxn>
                <a:cxn ang="0">
                  <a:pos x="214" y="100"/>
                </a:cxn>
                <a:cxn ang="0">
                  <a:pos x="181" y="82"/>
                </a:cxn>
                <a:cxn ang="0">
                  <a:pos x="145" y="69"/>
                </a:cxn>
                <a:cxn ang="0">
                  <a:pos x="111" y="57"/>
                </a:cxn>
                <a:cxn ang="0">
                  <a:pos x="80" y="48"/>
                </a:cxn>
                <a:cxn ang="0">
                  <a:pos x="54" y="40"/>
                </a:cxn>
                <a:cxn ang="0">
                  <a:pos x="32" y="33"/>
                </a:cxn>
                <a:cxn ang="0">
                  <a:pos x="16" y="26"/>
                </a:cxn>
                <a:cxn ang="0">
                  <a:pos x="6" y="20"/>
                </a:cxn>
                <a:cxn ang="0">
                  <a:pos x="8" y="13"/>
                </a:cxn>
                <a:cxn ang="0">
                  <a:pos x="22" y="8"/>
                </a:cxn>
                <a:cxn ang="0">
                  <a:pos x="47" y="3"/>
                </a:cxn>
                <a:cxn ang="0">
                  <a:pos x="78" y="0"/>
                </a:cxn>
              </a:cxnLst>
              <a:rect l="0" t="0" r="r" b="b"/>
              <a:pathLst>
                <a:path w="242" h="247">
                  <a:moveTo>
                    <a:pt x="78" y="0"/>
                  </a:moveTo>
                  <a:cubicBezTo>
                    <a:pt x="78" y="0"/>
                    <a:pt x="77" y="0"/>
                    <a:pt x="77" y="0"/>
                  </a:cubicBezTo>
                  <a:cubicBezTo>
                    <a:pt x="77" y="0"/>
                    <a:pt x="77" y="0"/>
                    <a:pt x="77" y="0"/>
                  </a:cubicBezTo>
                  <a:cubicBezTo>
                    <a:pt x="77" y="0"/>
                    <a:pt x="77" y="0"/>
                    <a:pt x="77" y="0"/>
                  </a:cubicBezTo>
                  <a:cubicBezTo>
                    <a:pt x="76" y="0"/>
                    <a:pt x="76" y="0"/>
                    <a:pt x="76" y="0"/>
                  </a:cubicBezTo>
                  <a:cubicBezTo>
                    <a:pt x="65" y="1"/>
                    <a:pt x="54" y="2"/>
                    <a:pt x="45" y="3"/>
                  </a:cubicBezTo>
                  <a:cubicBezTo>
                    <a:pt x="35" y="5"/>
                    <a:pt x="26" y="6"/>
                    <a:pt x="20" y="8"/>
                  </a:cubicBezTo>
                  <a:cubicBezTo>
                    <a:pt x="13" y="9"/>
                    <a:pt x="7" y="11"/>
                    <a:pt x="4" y="13"/>
                  </a:cubicBezTo>
                  <a:cubicBezTo>
                    <a:pt x="1" y="15"/>
                    <a:pt x="0" y="17"/>
                    <a:pt x="2" y="20"/>
                  </a:cubicBezTo>
                  <a:cubicBezTo>
                    <a:pt x="4" y="22"/>
                    <a:pt x="7" y="24"/>
                    <a:pt x="11" y="26"/>
                  </a:cubicBezTo>
                  <a:cubicBezTo>
                    <a:pt x="15" y="28"/>
                    <a:pt x="20" y="30"/>
                    <a:pt x="26" y="33"/>
                  </a:cubicBezTo>
                  <a:cubicBezTo>
                    <a:pt x="32" y="35"/>
                    <a:pt x="39" y="37"/>
                    <a:pt x="47" y="40"/>
                  </a:cubicBezTo>
                  <a:cubicBezTo>
                    <a:pt x="55" y="42"/>
                    <a:pt x="63" y="45"/>
                    <a:pt x="72" y="48"/>
                  </a:cubicBezTo>
                  <a:cubicBezTo>
                    <a:pt x="81" y="51"/>
                    <a:pt x="92" y="54"/>
                    <a:pt x="102" y="57"/>
                  </a:cubicBezTo>
                  <a:cubicBezTo>
                    <a:pt x="113" y="61"/>
                    <a:pt x="124" y="64"/>
                    <a:pt x="135" y="69"/>
                  </a:cubicBezTo>
                  <a:cubicBezTo>
                    <a:pt x="147" y="73"/>
                    <a:pt x="158" y="77"/>
                    <a:pt x="169" y="82"/>
                  </a:cubicBezTo>
                  <a:cubicBezTo>
                    <a:pt x="180" y="88"/>
                    <a:pt x="191" y="94"/>
                    <a:pt x="200" y="100"/>
                  </a:cubicBezTo>
                  <a:cubicBezTo>
                    <a:pt x="212" y="109"/>
                    <a:pt x="219" y="117"/>
                    <a:pt x="221" y="127"/>
                  </a:cubicBezTo>
                  <a:cubicBezTo>
                    <a:pt x="223" y="137"/>
                    <a:pt x="220" y="148"/>
                    <a:pt x="211" y="159"/>
                  </a:cubicBezTo>
                  <a:cubicBezTo>
                    <a:pt x="200" y="171"/>
                    <a:pt x="183" y="185"/>
                    <a:pt x="159" y="198"/>
                  </a:cubicBezTo>
                  <a:cubicBezTo>
                    <a:pt x="133" y="214"/>
                    <a:pt x="97" y="230"/>
                    <a:pt x="54" y="247"/>
                  </a:cubicBezTo>
                  <a:cubicBezTo>
                    <a:pt x="57" y="247"/>
                    <a:pt x="60" y="247"/>
                    <a:pt x="63" y="247"/>
                  </a:cubicBezTo>
                  <a:cubicBezTo>
                    <a:pt x="66" y="247"/>
                    <a:pt x="68" y="247"/>
                    <a:pt x="71" y="247"/>
                  </a:cubicBezTo>
                  <a:cubicBezTo>
                    <a:pt x="73" y="247"/>
                    <a:pt x="75" y="247"/>
                    <a:pt x="78" y="247"/>
                  </a:cubicBezTo>
                  <a:cubicBezTo>
                    <a:pt x="81" y="247"/>
                    <a:pt x="101" y="247"/>
                    <a:pt x="104" y="247"/>
                  </a:cubicBezTo>
                  <a:cubicBezTo>
                    <a:pt x="146" y="230"/>
                    <a:pt x="161" y="214"/>
                    <a:pt x="186" y="198"/>
                  </a:cubicBezTo>
                  <a:cubicBezTo>
                    <a:pt x="208" y="184"/>
                    <a:pt x="224" y="171"/>
                    <a:pt x="232" y="159"/>
                  </a:cubicBezTo>
                  <a:cubicBezTo>
                    <a:pt x="240" y="148"/>
                    <a:pt x="242" y="137"/>
                    <a:pt x="238" y="127"/>
                  </a:cubicBezTo>
                  <a:cubicBezTo>
                    <a:pt x="235" y="117"/>
                    <a:pt x="227" y="109"/>
                    <a:pt x="214" y="100"/>
                  </a:cubicBezTo>
                  <a:cubicBezTo>
                    <a:pt x="204" y="94"/>
                    <a:pt x="193" y="88"/>
                    <a:pt x="181" y="82"/>
                  </a:cubicBezTo>
                  <a:cubicBezTo>
                    <a:pt x="170" y="77"/>
                    <a:pt x="158" y="73"/>
                    <a:pt x="145" y="69"/>
                  </a:cubicBezTo>
                  <a:cubicBezTo>
                    <a:pt x="134" y="64"/>
                    <a:pt x="122" y="61"/>
                    <a:pt x="111" y="57"/>
                  </a:cubicBezTo>
                  <a:cubicBezTo>
                    <a:pt x="100" y="54"/>
                    <a:pt x="89" y="51"/>
                    <a:pt x="80" y="48"/>
                  </a:cubicBezTo>
                  <a:cubicBezTo>
                    <a:pt x="71" y="45"/>
                    <a:pt x="62" y="42"/>
                    <a:pt x="54" y="40"/>
                  </a:cubicBezTo>
                  <a:cubicBezTo>
                    <a:pt x="46" y="37"/>
                    <a:pt x="38" y="35"/>
                    <a:pt x="32" y="33"/>
                  </a:cubicBezTo>
                  <a:cubicBezTo>
                    <a:pt x="26" y="30"/>
                    <a:pt x="20" y="28"/>
                    <a:pt x="16" y="26"/>
                  </a:cubicBezTo>
                  <a:cubicBezTo>
                    <a:pt x="12" y="24"/>
                    <a:pt x="8" y="22"/>
                    <a:pt x="6" y="20"/>
                  </a:cubicBezTo>
                  <a:cubicBezTo>
                    <a:pt x="4" y="17"/>
                    <a:pt x="5" y="15"/>
                    <a:pt x="8" y="13"/>
                  </a:cubicBezTo>
                  <a:cubicBezTo>
                    <a:pt x="10" y="11"/>
                    <a:pt x="15" y="9"/>
                    <a:pt x="22" y="8"/>
                  </a:cubicBezTo>
                  <a:cubicBezTo>
                    <a:pt x="29" y="6"/>
                    <a:pt x="37" y="5"/>
                    <a:pt x="47" y="3"/>
                  </a:cubicBezTo>
                  <a:cubicBezTo>
                    <a:pt x="56" y="2"/>
                    <a:pt x="66" y="1"/>
                    <a:pt x="78" y="0"/>
                  </a:cubicBezTo>
                  <a:close/>
                </a:path>
              </a:pathLst>
            </a:custGeom>
            <a:gradFill flip="none" rotWithShape="1">
              <a:gsLst>
                <a:gs pos="0">
                  <a:schemeClr val="bg1">
                    <a:shade val="30000"/>
                    <a:satMod val="115000"/>
                    <a:alpha val="26000"/>
                  </a:schemeClr>
                </a:gs>
                <a:gs pos="28000">
                  <a:schemeClr val="bg1">
                    <a:shade val="67500"/>
                    <a:satMod val="115000"/>
                  </a:schemeClr>
                </a:gs>
                <a:gs pos="54000">
                  <a:schemeClr val="bg1">
                    <a:shade val="100000"/>
                    <a:satMod val="115000"/>
                  </a:schemeClr>
                </a:gs>
              </a:gsLst>
              <a:lin ang="540000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58" name="Rectangle 57"/>
          <p:cNvSpPr/>
          <p:nvPr/>
        </p:nvSpPr>
        <p:spPr>
          <a:xfrm>
            <a:off x="533400" y="838200"/>
            <a:ext cx="3200400" cy="276999"/>
          </a:xfrm>
          <a:prstGeom prst="rect">
            <a:avLst/>
          </a:prstGeom>
        </p:spPr>
        <p:txBody>
          <a:bodyPr wrap="square">
            <a:spAutoFit/>
          </a:bodyPr>
          <a:lstStyle/>
          <a:p>
            <a:pPr algn="just" fontAlgn="auto">
              <a:spcBef>
                <a:spcPts val="0"/>
              </a:spcBef>
              <a:spcAft>
                <a:spcPts val="0"/>
              </a:spcAft>
              <a:defRPr/>
            </a:pPr>
            <a:r>
              <a:rPr lang="en-US" altLang="ko-KR" sz="1200" kern="0" dirty="0" smtClean="0">
                <a:solidFill>
                  <a:schemeClr val="bg1">
                    <a:lumMod val="75000"/>
                  </a:schemeClr>
                </a:solidFill>
                <a:latin typeface="+mn-lt"/>
                <a:ea typeface="굴림" charset="-127"/>
                <a:cs typeface="Arial" pitchFamily="34" charset="0"/>
              </a:rPr>
              <a:t> </a:t>
            </a:r>
          </a:p>
        </p:txBody>
      </p:sp>
      <p:sp>
        <p:nvSpPr>
          <p:cNvPr id="46" name="Rectangle 45"/>
          <p:cNvSpPr/>
          <p:nvPr/>
        </p:nvSpPr>
        <p:spPr>
          <a:xfrm>
            <a:off x="304800" y="2206823"/>
            <a:ext cx="184666" cy="461665"/>
          </a:xfrm>
          <a:prstGeom prst="rect">
            <a:avLst/>
          </a:prstGeom>
        </p:spPr>
        <p:txBody>
          <a:bodyPr wrap="none">
            <a:spAutoFit/>
          </a:bodyPr>
          <a:lstStyle/>
          <a:p>
            <a:r>
              <a:rPr lang="en-US" sz="2400" b="1" kern="0" dirty="0" smtClean="0">
                <a:solidFill>
                  <a:srgbClr val="FFFF00"/>
                </a:solidFill>
                <a:effectLst>
                  <a:outerShdw blurRad="38100" dist="38100" dir="2700000" algn="tl">
                    <a:srgbClr val="000000">
                      <a:alpha val="43137"/>
                    </a:srgbClr>
                  </a:outerShdw>
                </a:effectLst>
                <a:ea typeface="굴림" charset="-127"/>
                <a:cs typeface="Arial" pitchFamily="34" charset="0"/>
              </a:rPr>
              <a:t> </a:t>
            </a:r>
          </a:p>
        </p:txBody>
      </p:sp>
      <p:sp>
        <p:nvSpPr>
          <p:cNvPr id="47" name="Rectangle 46"/>
          <p:cNvSpPr/>
          <p:nvPr/>
        </p:nvSpPr>
        <p:spPr>
          <a:xfrm flipH="1">
            <a:off x="5410200" y="914400"/>
            <a:ext cx="3733800" cy="338528"/>
          </a:xfrm>
          <a:prstGeom prst="rect">
            <a:avLst/>
          </a:prstGeom>
          <a:gradFill>
            <a:gsLst>
              <a:gs pos="56000">
                <a:srgbClr val="4D4D4D"/>
              </a:gs>
              <a:gs pos="0">
                <a:srgbClr val="5E5E5E">
                  <a:alpha val="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p:cNvSpPr/>
          <p:nvPr/>
        </p:nvSpPr>
        <p:spPr>
          <a:xfrm flipH="1">
            <a:off x="3367046" y="990600"/>
            <a:ext cx="184666" cy="584776"/>
          </a:xfrm>
          <a:prstGeom prst="rect">
            <a:avLst/>
          </a:prstGeom>
        </p:spPr>
        <p:txBody>
          <a:bodyPr wrap="none">
            <a:spAutoFit/>
          </a:bodyPr>
          <a:lstStyle/>
          <a:p>
            <a:r>
              <a:rPr lang="en-US" sz="3200" b="1" kern="0" dirty="0" smtClean="0">
                <a:solidFill>
                  <a:srgbClr val="3366FF"/>
                </a:solidFill>
                <a:effectLst>
                  <a:outerShdw blurRad="38100" dist="38100" dir="2700000" algn="tl">
                    <a:srgbClr val="000000">
                      <a:alpha val="43137"/>
                    </a:srgbClr>
                  </a:outerShdw>
                </a:effectLst>
                <a:ea typeface="굴림" charset="-127"/>
                <a:cs typeface="Arial" pitchFamily="34" charset="0"/>
              </a:rPr>
              <a:t> </a:t>
            </a:r>
            <a:endParaRPr lang="en-US" sz="3200" b="1" dirty="0">
              <a:solidFill>
                <a:srgbClr val="3366FF"/>
              </a:solidFill>
              <a:effectLst>
                <a:outerShdw blurRad="38100" dist="38100" dir="2700000" algn="tl">
                  <a:srgbClr val="000000">
                    <a:alpha val="43137"/>
                  </a:srgbClr>
                </a:outerShdw>
              </a:effectLst>
            </a:endParaRPr>
          </a:p>
        </p:txBody>
      </p:sp>
      <p:sp>
        <p:nvSpPr>
          <p:cNvPr id="2" name="TextBox 1"/>
          <p:cNvSpPr txBox="1"/>
          <p:nvPr/>
        </p:nvSpPr>
        <p:spPr>
          <a:xfrm>
            <a:off x="228600" y="1524000"/>
            <a:ext cx="8007320" cy="5016758"/>
          </a:xfrm>
          <a:prstGeom prst="rect">
            <a:avLst/>
          </a:prstGeom>
          <a:noFill/>
        </p:spPr>
        <p:txBody>
          <a:bodyPr wrap="none" rtlCol="0">
            <a:spAutoFit/>
          </a:bodyPr>
          <a:lstStyle/>
          <a:p>
            <a:r>
              <a:rPr lang="en-US" sz="3200" dirty="0" smtClean="0">
                <a:solidFill>
                  <a:schemeClr val="bg1"/>
                </a:solidFill>
              </a:rPr>
              <a:t>1.  </a:t>
            </a:r>
            <a:r>
              <a:rPr lang="en-US" sz="3600" dirty="0" smtClean="0">
                <a:solidFill>
                  <a:schemeClr val="bg1"/>
                </a:solidFill>
              </a:rPr>
              <a:t>What does College and Career </a:t>
            </a:r>
          </a:p>
          <a:p>
            <a:r>
              <a:rPr lang="en-US" sz="3600" dirty="0">
                <a:solidFill>
                  <a:schemeClr val="bg1"/>
                </a:solidFill>
              </a:rPr>
              <a:t> </a:t>
            </a:r>
            <a:r>
              <a:rPr lang="en-US" sz="3600" dirty="0" smtClean="0">
                <a:solidFill>
                  <a:schemeClr val="bg1"/>
                </a:solidFill>
              </a:rPr>
              <a:t>   Readiness Mean?</a:t>
            </a:r>
          </a:p>
          <a:p>
            <a:pPr marL="514350" indent="-514350">
              <a:buAutoNum type="arabicPeriod" startAt="2"/>
            </a:pPr>
            <a:r>
              <a:rPr lang="en-US" sz="3600" dirty="0" smtClean="0">
                <a:solidFill>
                  <a:schemeClr val="bg1"/>
                </a:solidFill>
              </a:rPr>
              <a:t>What information is found on the </a:t>
            </a:r>
          </a:p>
          <a:p>
            <a:r>
              <a:rPr lang="en-US" sz="3600" dirty="0">
                <a:solidFill>
                  <a:schemeClr val="bg1"/>
                </a:solidFill>
              </a:rPr>
              <a:t> </a:t>
            </a:r>
            <a:r>
              <a:rPr lang="en-US" sz="3600" dirty="0" smtClean="0">
                <a:solidFill>
                  <a:schemeClr val="bg1"/>
                </a:solidFill>
              </a:rPr>
              <a:t>   Standards Anchor Page?</a:t>
            </a:r>
          </a:p>
          <a:p>
            <a:pPr marL="514350" indent="-514350">
              <a:buAutoNum type="arabicPeriod" startAt="3"/>
            </a:pPr>
            <a:r>
              <a:rPr lang="en-US" sz="3600" dirty="0" smtClean="0">
                <a:solidFill>
                  <a:schemeClr val="bg1"/>
                </a:solidFill>
              </a:rPr>
              <a:t>What are the Progressions of </a:t>
            </a:r>
          </a:p>
          <a:p>
            <a:r>
              <a:rPr lang="en-US" sz="3600" dirty="0">
                <a:solidFill>
                  <a:schemeClr val="bg1"/>
                </a:solidFill>
              </a:rPr>
              <a:t> </a:t>
            </a:r>
            <a:r>
              <a:rPr lang="en-US" sz="3600" dirty="0" smtClean="0">
                <a:solidFill>
                  <a:schemeClr val="bg1"/>
                </a:solidFill>
              </a:rPr>
              <a:t>   sophistication in reading literature?</a:t>
            </a:r>
          </a:p>
          <a:p>
            <a:pPr marL="514350" indent="-514350">
              <a:buAutoNum type="arabicPeriod" startAt="4"/>
            </a:pPr>
            <a:r>
              <a:rPr lang="en-US" sz="3600" dirty="0" smtClean="0">
                <a:solidFill>
                  <a:schemeClr val="bg1"/>
                </a:solidFill>
              </a:rPr>
              <a:t>How do Literature and Informational </a:t>
            </a:r>
          </a:p>
          <a:p>
            <a:r>
              <a:rPr lang="en-US" sz="3600" dirty="0">
                <a:solidFill>
                  <a:schemeClr val="bg1"/>
                </a:solidFill>
              </a:rPr>
              <a:t> </a:t>
            </a:r>
            <a:r>
              <a:rPr lang="en-US" sz="3600" dirty="0" smtClean="0">
                <a:solidFill>
                  <a:schemeClr val="bg1"/>
                </a:solidFill>
              </a:rPr>
              <a:t>   Text Standards Compare?</a:t>
            </a:r>
          </a:p>
          <a:p>
            <a:endParaRPr lang="en-US" sz="3200" dirty="0">
              <a:solidFill>
                <a:schemeClr val="bg1"/>
              </a:solidFill>
            </a:endParaRPr>
          </a:p>
        </p:txBody>
      </p:sp>
    </p:spTree>
    <p:extLst>
      <p:ext uri="{BB962C8B-B14F-4D97-AF65-F5344CB8AC3E}">
        <p14:creationId xmlns:p14="http://schemas.microsoft.com/office/powerpoint/2010/main" val="26663601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crum Process">
  <a:themeElements>
    <a:clrScheme name="Custom 1">
      <a:dk1>
        <a:srgbClr val="383838"/>
      </a:dk1>
      <a:lt1>
        <a:sysClr val="window" lastClr="FFFFFF"/>
      </a:lt1>
      <a:dk2>
        <a:srgbClr val="CCCC00"/>
      </a:dk2>
      <a:lt2>
        <a:srgbClr val="FFFF00"/>
      </a:lt2>
      <a:accent1>
        <a:srgbClr val="00B0F0"/>
      </a:accent1>
      <a:accent2>
        <a:srgbClr val="0070C0"/>
      </a:accent2>
      <a:accent3>
        <a:srgbClr val="00EA1C"/>
      </a:accent3>
      <a:accent4>
        <a:srgbClr val="00B050"/>
      </a:accent4>
      <a:accent5>
        <a:srgbClr val="C00000"/>
      </a:accent5>
      <a:accent6>
        <a:srgbClr val="FF00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ormAutofit/>
      </a:bodyPr>
      <a:lstStyle>
        <a:defPPr>
          <a:defRPr sz="2800" dirty="0" smtClean="0">
            <a:solidFill>
              <a:schemeClr val="tx1">
                <a:lumMod val="50000"/>
                <a:lumOff val="50000"/>
              </a:schemeClr>
            </a:solidFill>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Scrum Process</Template>
  <TotalTime>4554365</TotalTime>
  <Words>5540</Words>
  <Application>Microsoft Macintosh PowerPoint</Application>
  <PresentationFormat>On-screen Show (4:3)</PresentationFormat>
  <Paragraphs>566</Paragraphs>
  <Slides>47</Slides>
  <Notes>46</Notes>
  <HiddenSlides>0</HiddenSlides>
  <MMClips>0</MMClips>
  <ScaleCrop>false</ScaleCrop>
  <HeadingPairs>
    <vt:vector size="4" baseType="variant">
      <vt:variant>
        <vt:lpstr>Theme</vt:lpstr>
      </vt:variant>
      <vt:variant>
        <vt:i4>2</vt:i4>
      </vt:variant>
      <vt:variant>
        <vt:lpstr>Slide Titles</vt:lpstr>
      </vt:variant>
      <vt:variant>
        <vt:i4>47</vt:i4>
      </vt:variant>
    </vt:vector>
  </HeadingPairs>
  <TitlesOfParts>
    <vt:vector size="49" baseType="lpstr">
      <vt:lpstr>Scrum Process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 to help define the path: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ELA/Literacy Shift Text Based Answers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Stages of Change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Design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Designer</dc:creator>
  <cp:lastModifiedBy>Jill Sundblad</cp:lastModifiedBy>
  <cp:revision>581</cp:revision>
  <dcterms:created xsi:type="dcterms:W3CDTF">2010-07-23T09:33:49Z</dcterms:created>
  <dcterms:modified xsi:type="dcterms:W3CDTF">2012-08-10T01:48:47Z</dcterms:modified>
</cp:coreProperties>
</file>